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5" r:id="rId3"/>
    <p:sldId id="276" r:id="rId4"/>
    <p:sldId id="277" r:id="rId5"/>
    <p:sldId id="278" r:id="rId6"/>
    <p:sldId id="280" r:id="rId7"/>
    <p:sldId id="284" r:id="rId8"/>
    <p:sldId id="279" r:id="rId9"/>
    <p:sldId id="281" r:id="rId10"/>
    <p:sldId id="282" r:id="rId11"/>
    <p:sldId id="283" r:id="rId12"/>
    <p:sldId id="285" r:id="rId13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D7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89150" autoAdjust="0"/>
  </p:normalViewPr>
  <p:slideViewPr>
    <p:cSldViewPr snapToGrid="0">
      <p:cViewPr varScale="1">
        <p:scale>
          <a:sx n="73" d="100"/>
          <a:sy n="73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88DBB3-6FB7-44A4-8E61-B63E59CE39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1A034-CEE8-4319-965A-7FDC8FEC99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07071-4FA1-4BDF-BA76-481650370D5E}" type="datetimeFigureOut">
              <a:rPr lang="en-PK" smtClean="0"/>
              <a:t>01/11/2024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B83CA-549D-4FC6-846A-760AEC1C2B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26724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1708A-9340-440E-BE76-7A4A6D7FCCD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56C81-7D5C-42C0-8799-4494916A4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59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696969"/>
                </a:solidFill>
                <a:effectLst/>
                <a:latin typeface="helvetica" panose="020B0604020202020204" pitchFamily="34" charset="0"/>
              </a:rPr>
              <a:t>Visual Python Desktop</a:t>
            </a:r>
            <a:r>
              <a:rPr lang="en-US" b="0" i="0" dirty="0">
                <a:solidFill>
                  <a:srgbClr val="696969"/>
                </a:solidFill>
                <a:effectLst/>
                <a:latin typeface="helvetica" panose="020B0604020202020204" pitchFamily="34" charset="0"/>
              </a:rPr>
              <a:t> is an installation program that empowers users to easily set up data analysis environment based on python and generate Python code using Visual Python. </a:t>
            </a:r>
          </a:p>
          <a:p>
            <a:pPr algn="l"/>
            <a:r>
              <a:rPr lang="en-US" b="0" i="0" dirty="0">
                <a:solidFill>
                  <a:srgbClr val="696969"/>
                </a:solidFill>
                <a:effectLst/>
                <a:latin typeface="helvetica" panose="020B0604020202020204" pitchFamily="34" charset="0"/>
              </a:rPr>
              <a:t>It simplifies the process of configuring an independent Python environment, installing essential packages, and setting up a </a:t>
            </a:r>
            <a:r>
              <a:rPr lang="en-US" b="0" i="0" dirty="0" err="1">
                <a:solidFill>
                  <a:srgbClr val="696969"/>
                </a:solidFill>
                <a:effectLst/>
                <a:latin typeface="helvetica" panose="020B0604020202020204" pitchFamily="34" charset="0"/>
              </a:rPr>
              <a:t>Jupyter</a:t>
            </a:r>
            <a:r>
              <a:rPr lang="en-US" b="0" i="0" dirty="0">
                <a:solidFill>
                  <a:srgbClr val="696969"/>
                </a:solidFill>
                <a:effectLst/>
                <a:latin typeface="helvetica" panose="020B0604020202020204" pitchFamily="34" charset="0"/>
              </a:rPr>
              <a:t> environment, allowing users to focus on data analysis using python.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56C81-7D5C-42C0-8799-4494916A42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2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01DD-3C2E-476A-B68C-A90572C2D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8034F-6F0F-496C-8963-A64EB68F1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8D20D-BE7A-401C-AB76-B2C014FD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ADEA-62E4-40F2-8F70-9F5F684FF3B4}" type="datetime1">
              <a:rPr lang="LID4096" smtClean="0"/>
              <a:t>01/11/2024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A2D2A-A234-41A9-A8BB-2321C788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K"/>
              <a:t>Dr. Adnan Amin | IMSciences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83DB4-CC33-40A2-9A52-1BF14E61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C313-11C6-443B-B6B6-F4F647BC90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4437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8287-D347-4538-B3E9-BD9B6B872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DC0EC-F2EB-414A-8BE5-33A09D5B2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8AA85-D4AE-4381-A757-43D2B59F7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AB5D-1E6F-41E6-95A1-609F0224CA76}" type="datetime1">
              <a:rPr lang="LID4096" smtClean="0"/>
              <a:t>01/11/2024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67821-4606-4305-A650-EE5C15DF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K"/>
              <a:t>Dr. Adnan Amin | IMSciences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8F254-1430-4FAB-A03F-F9C329B7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C313-11C6-443B-B6B6-F4F647BC90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7061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9C5F85-A702-47EC-8297-61538CC02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F4F62-B180-4985-9F63-5D1C35AEA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BA6C6-AE15-42E0-B8BC-E2159A88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B9BB-B2D8-4B27-AF79-032A856942BC}" type="datetime1">
              <a:rPr lang="LID4096" smtClean="0"/>
              <a:t>01/11/2024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7F457-A45F-4B13-9C7D-B5D75669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K"/>
              <a:t>Dr. Adnan Amin | IMSciences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72F48-8D5B-420D-AB29-252E9404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C313-11C6-443B-B6B6-F4F647BC90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2833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F37C-8096-4494-85B8-5EFDFDA20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69" y="478686"/>
            <a:ext cx="11782697" cy="77534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C3462-F4D5-45D8-BA7C-F7B58C9C5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69" y="1358537"/>
            <a:ext cx="11782697" cy="48184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71D20-9758-415B-9D71-0D20C150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D1A3-0963-4381-B2EB-8C029AC87AAF}" type="datetime1">
              <a:rPr lang="LID4096" smtClean="0"/>
              <a:t>01/11/2024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1AEB6-EB2C-456B-99A3-C56F2D17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K"/>
              <a:t>Dr. Adnan Amin | IMSciences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65D57-F3B9-4093-8A9E-C9F64C726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C313-11C6-443B-B6B6-F4F647BC90E3}" type="slidenum">
              <a:rPr lang="en-PK" smtClean="0"/>
              <a:t>‹#›</a:t>
            </a:fld>
            <a:endParaRPr lang="en-P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F3B437-FEE4-4A16-8606-C393A9FA926E}"/>
              </a:ext>
            </a:extLst>
          </p:cNvPr>
          <p:cNvSpPr/>
          <p:nvPr userDrawn="1"/>
        </p:nvSpPr>
        <p:spPr>
          <a:xfrm>
            <a:off x="0" y="-1"/>
            <a:ext cx="12192000" cy="46127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FEAAF0-3792-4783-B93D-2F46F32AD35B}"/>
              </a:ext>
            </a:extLst>
          </p:cNvPr>
          <p:cNvCxnSpPr/>
          <p:nvPr userDrawn="1"/>
        </p:nvCxnSpPr>
        <p:spPr>
          <a:xfrm>
            <a:off x="222069" y="1254034"/>
            <a:ext cx="1178269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A0804B-5635-4018-B072-642FE140AC3F}"/>
              </a:ext>
            </a:extLst>
          </p:cNvPr>
          <p:cNvCxnSpPr/>
          <p:nvPr userDrawn="1"/>
        </p:nvCxnSpPr>
        <p:spPr>
          <a:xfrm>
            <a:off x="222069" y="6338933"/>
            <a:ext cx="1178269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28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F4108-EF45-483E-BEEE-DAFCBAD23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03CC6-8671-4984-9AF2-EFED1F854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9EB66-F781-4386-B9B8-F8C42A4A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69F0-AFAF-4D5D-9E38-A68A812F0AF5}" type="datetime1">
              <a:rPr lang="LID4096" smtClean="0"/>
              <a:t>01/11/2024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03156-0F36-4FB0-868C-D3AAB639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K"/>
              <a:t>Dr. Adnan Amin | IMSciences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08D9F-F92D-4F34-9715-A81BA7E8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C313-11C6-443B-B6B6-F4F647BC90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7465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EA3C-E842-4ADC-A993-3A3DA81FC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6E19-945F-4B13-B027-B70F8829B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027B0-0C57-4C7A-8360-2D4FA32A4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9EDD7-554C-42D6-8720-E0DDB7B9F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0968-FED6-458D-99CE-2AC8374E9367}" type="datetime1">
              <a:rPr lang="LID4096" smtClean="0"/>
              <a:t>01/11/2024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64FCD-61BA-495E-9F24-E64DB854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K"/>
              <a:t>Dr. Adnan Amin | IMSciences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3EB51-3EE7-4AF4-9A54-E840116C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C313-11C6-443B-B6B6-F4F647BC90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405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BEC09-69FF-4B9C-8FFA-BA7E4C2E2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BF49A-565D-44F0-B009-C6703B7F3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431B8-DEBF-472E-9B5B-943FDF45E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63068D-7C0E-484A-9F0E-DEE6EEB0B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04008-1403-4028-A8F6-B94C7B77B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86AE29-EF6D-4074-8E27-37BEAE00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9FF8-5271-4C6F-8AEB-CFEB638356FB}" type="datetime1">
              <a:rPr lang="LID4096" smtClean="0"/>
              <a:t>01/11/2024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8C47D-4227-4276-80AB-CD1E013D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K"/>
              <a:t>Dr. Adnan Amin | IMSciences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D0C61D-18FA-44BB-B4CE-8F9DACE5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C313-11C6-443B-B6B6-F4F647BC90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9246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87A1A-53EB-4A24-94FB-E8D96464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8EB97F-FD47-485B-A507-E271EC5BC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4285-D709-4307-8CFF-9E34D26CDE9B}" type="datetime1">
              <a:rPr lang="LID4096" smtClean="0"/>
              <a:t>01/11/2024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DBE07-5662-4534-9DFC-F82776CF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K"/>
              <a:t>Dr. Adnan Amin | IMSciences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79783-2A6C-48A1-BCFD-E65C8845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C313-11C6-443B-B6B6-F4F647BC90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4450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227C7A-23ED-47AE-85EF-62771DC9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B8E4-7B5F-4D53-9F93-8F29ACCB6CD3}" type="datetime1">
              <a:rPr lang="LID4096" smtClean="0"/>
              <a:t>01/11/2024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252FDE-B3E6-4F9A-84F4-82EAA31C5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K"/>
              <a:t>Dr. Adnan Amin | IMSciences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4AE19-EEE6-475D-9BA0-BE679064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C313-11C6-443B-B6B6-F4F647BC90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335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DF2C7-42C2-403C-8145-F18DC13DC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336D3-93EE-4A12-8AFC-46948DEBD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13D25-24D2-4270-9C48-22C319F03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46189-49E1-4285-9860-EB55C96D7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90BD-438D-48E9-BB26-E73FC4289EBF}" type="datetime1">
              <a:rPr lang="LID4096" smtClean="0"/>
              <a:t>01/11/2024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C051A-4958-4C15-BDE2-FB4A56342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K"/>
              <a:t>Dr. Adnan Amin | IMSciences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9634D-20BE-47C7-A4AB-B7268693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C313-11C6-443B-B6B6-F4F647BC90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049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D325-3CF3-47BA-BCBE-29F285F0D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968C7-3702-4814-A437-F071736F7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4A1AD-C67C-4BDD-B780-7901EB4EF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FE73A-E9F6-4B2F-A136-EC75520B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7A02-4904-44FC-A929-4BA48C8DE826}" type="datetime1">
              <a:rPr lang="LID4096" smtClean="0"/>
              <a:t>01/11/2024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87387-7F14-4B11-9D26-69B45AA32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K"/>
              <a:t>Dr. Adnan Amin | IMSciences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4B80D-3FD2-4AE9-9D80-180CF871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C313-11C6-443B-B6B6-F4F647BC90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874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D03DA-FBC9-4252-941E-FDAA43A6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70306-EB03-41F4-B847-61299E3F3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87263-C040-41FF-A1DC-B2ACEAC34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520CF-172F-4CAA-94F9-354561B8593C}" type="datetime1">
              <a:rPr lang="LID4096" smtClean="0"/>
              <a:t>01/11/2024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CDB80-717D-419C-A299-DDEFF7FE5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K"/>
              <a:t>Dr. Adnan Amin | IMSciences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BB558-8DB8-4648-BAA4-244C5AF04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DC313-11C6-443B-B6B6-F4F647BC90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6755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eoamin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databrick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visualpython.ai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chromewebstore.google.com/detail/visual-python-for-colab/ccmkpknjfagaldcgidgcipbpdipfopob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62B7CC7-9721-4A25-A2BC-503685935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8030"/>
            <a:ext cx="9144000" cy="20874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BY: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ADNAN AMIN, Ph.D.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Faculty Member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School of Computing and Info. Tech.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Institute of Management Sciences, Peshawar.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Online Portfolio: 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www.geoamins.com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 descr="A logo with blue squares&#10;&#10;Description automatically generated">
            <a:extLst>
              <a:ext uri="{FF2B5EF4-FFF2-40B4-BE49-F238E27FC236}">
                <a16:creationId xmlns:a16="http://schemas.microsoft.com/office/drawing/2014/main" id="{1E8D018D-2F75-FE41-F42F-87FEABA97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05665" cy="934444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00A453A7-4F24-238E-038C-FCD708CA9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Visual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34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F529-E79B-82A3-9146-BC7D023B7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Option# 2: Visual Python Desktop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D6BC7-CD41-27C4-1EC3-19D1E9A4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>
                <a:solidFill>
                  <a:srgbClr val="696969"/>
                </a:solidFill>
                <a:effectLst/>
                <a:latin typeface="helvetica" panose="020B0604020202020204" pitchFamily="34" charset="0"/>
              </a:rPr>
              <a:t>Independent Python Environment Setup</a:t>
            </a:r>
            <a:r>
              <a:rPr lang="en-US" b="0" i="0">
                <a:solidFill>
                  <a:srgbClr val="696969"/>
                </a:solidFill>
                <a:effectLst/>
                <a:latin typeface="helvetica" panose="020B0604020202020204" pitchFamily="34" charset="0"/>
              </a:rPr>
              <a:t>:</a:t>
            </a:r>
          </a:p>
          <a:p>
            <a:r>
              <a:rPr lang="en-US"/>
              <a:t>Download the Visual Python Desktop installer.</a:t>
            </a:r>
          </a:p>
          <a:p>
            <a:r>
              <a:rPr lang="en-US"/>
              <a:t>Start menu or on Desktop to execute:</a:t>
            </a:r>
            <a:br>
              <a:rPr lang="en-US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4B1A8-C295-2EBB-B641-4D6CB17E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K"/>
              <a:t>Dr. Adnan Amin | IMSciences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1CFB5-807E-0AAE-FC9E-F0D2191B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C313-11C6-443B-B6B6-F4F647BC90E3}" type="slidenum">
              <a:rPr lang="en-PK" smtClean="0"/>
              <a:t>10</a:t>
            </a:fld>
            <a:endParaRPr lang="en-PK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1B53AC0-704E-77C8-454A-C07AEE8B5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13" y="3915083"/>
            <a:ext cx="6942422" cy="235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84FBFF2-01B5-4D6B-95AB-9EBFDC6CB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915084"/>
            <a:ext cx="3309937" cy="235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82F71C-4A8E-E3DE-4B6A-BEDE81E355B7}"/>
              </a:ext>
            </a:extLst>
          </p:cNvPr>
          <p:cNvSpPr txBox="1"/>
          <p:nvPr/>
        </p:nvSpPr>
        <p:spPr>
          <a:xfrm>
            <a:off x="3055172" y="2920230"/>
            <a:ext cx="622534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rgbClr val="696969"/>
                </a:solidFill>
                <a:effectLst/>
                <a:latin typeface="helvetica" panose="020B0604020202020204" pitchFamily="34" charset="0"/>
              </a:rPr>
              <a:t>System Requirements:</a:t>
            </a:r>
          </a:p>
          <a:p>
            <a:pPr algn="ctr"/>
            <a:r>
              <a:rPr lang="en-US" sz="1200" b="0" i="0" dirty="0">
                <a:solidFill>
                  <a:srgbClr val="696969"/>
                </a:solidFill>
                <a:effectLst/>
                <a:latin typeface="helvetica" panose="020B0604020202020204" pitchFamily="34" charset="0"/>
              </a:rPr>
              <a:t>Operating System: Windows 10 or later (macOS and Linux support coming soon)</a:t>
            </a:r>
          </a:p>
          <a:p>
            <a:pPr algn="ctr"/>
            <a:r>
              <a:rPr lang="en-US" sz="1200" b="0" i="0" dirty="0">
                <a:solidFill>
                  <a:srgbClr val="696969"/>
                </a:solidFill>
                <a:effectLst/>
                <a:latin typeface="helvetica" panose="020B0604020202020204" pitchFamily="34" charset="0"/>
              </a:rPr>
              <a:t>Minimum 4GB RAM, recommended 8GB RAM or higher</a:t>
            </a:r>
          </a:p>
          <a:p>
            <a:pPr algn="ctr"/>
            <a:r>
              <a:rPr lang="en-US" sz="1200" b="0" i="0" dirty="0">
                <a:solidFill>
                  <a:srgbClr val="696969"/>
                </a:solidFill>
                <a:effectLst/>
                <a:latin typeface="helvetica" panose="020B0604020202020204" pitchFamily="34" charset="0"/>
              </a:rPr>
              <a:t>Minimum 10GB of disk space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EFBB2B-A453-A5BB-ADCA-00EA60EB3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16" y="500013"/>
            <a:ext cx="3802710" cy="7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8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70B27-AFFE-AED7-5231-2E6E1A425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Click on the Import app from the menu.</a:t>
            </a:r>
          </a:p>
          <a:p>
            <a:r>
              <a:rPr lang="en-US" sz="2000" dirty="0"/>
              <a:t>Select libraries you need.</a:t>
            </a:r>
          </a:p>
          <a:p>
            <a:r>
              <a:rPr lang="en-US" sz="2000" dirty="0"/>
              <a:t>Click Run button to generate code.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765C9C-F8B1-B648-93B1-225088EB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K"/>
              <a:t>Dr. Adnan Amin | IMSciences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42AA4-D1DA-96E1-2DC5-6C741DA6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C313-11C6-443B-B6B6-F4F647BC90E3}" type="slidenum">
              <a:rPr lang="en-PK" smtClean="0"/>
              <a:t>11</a:t>
            </a:fld>
            <a:endParaRPr lang="en-P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C17439-4099-E2E1-083A-4E44C9E21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474" y="0"/>
            <a:ext cx="732025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017713-D95E-F3F5-9BD8-C562BBAA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import packages/libraries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B7E1FE-7EF5-7A3B-B842-49881F105067}"/>
              </a:ext>
            </a:extLst>
          </p:cNvPr>
          <p:cNvCxnSpPr/>
          <p:nvPr/>
        </p:nvCxnSpPr>
        <p:spPr>
          <a:xfrm flipV="1">
            <a:off x="4656083" y="756745"/>
            <a:ext cx="7136524" cy="8092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967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1B08-CD96-DB98-3CF2-D073D12F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To read data from a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1BDF1-F94F-B78F-449A-EDE89BA52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Click on the File app, to read data files. </a:t>
            </a:r>
          </a:p>
          <a:p>
            <a:r>
              <a:rPr lang="en-US" sz="2000" dirty="0"/>
              <a:t>Identify the data type:</a:t>
            </a:r>
          </a:p>
          <a:p>
            <a:pPr lvl="1"/>
            <a:r>
              <a:rPr lang="en-US" sz="1800" dirty="0"/>
              <a:t>CSV, Excel, JSON, Pickle</a:t>
            </a:r>
          </a:p>
          <a:p>
            <a:r>
              <a:rPr lang="en-US" sz="2000" dirty="0"/>
              <a:t>Click on the folder icon to open the file explorer.</a:t>
            </a:r>
          </a:p>
          <a:p>
            <a:r>
              <a:rPr lang="en-US" sz="2000" dirty="0"/>
              <a:t>Use additional options if necessary.</a:t>
            </a:r>
          </a:p>
          <a:p>
            <a:r>
              <a:rPr lang="en-US" sz="2000" dirty="0"/>
              <a:t>Click Run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8EE4E-7947-671E-A92D-2A4095E0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K"/>
              <a:t>Dr. Adnan Amin | IMSciences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D6A28-555B-66FE-C877-5AA1DDA6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C313-11C6-443B-B6B6-F4F647BC90E3}" type="slidenum">
              <a:rPr lang="en-PK" smtClean="0"/>
              <a:t>12</a:t>
            </a:fld>
            <a:endParaRPr lang="en-P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311E7D-BA5D-E4F8-1DAD-556E7C848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104" y="870226"/>
            <a:ext cx="6830466" cy="545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7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F925E-A889-46D5-8A9E-38E6AA583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59F32-78B2-E07B-5D4C-1233F50BF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69" y="1358537"/>
            <a:ext cx="11782697" cy="4818426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E1762-3717-2DA5-4B0F-1516CD93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K"/>
              <a:t>Dr. Adnan Amin | IMSciences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BD507-87F4-1DF3-AE6E-67506279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C313-11C6-443B-B6B6-F4F647BC90E3}" type="slidenum">
              <a:rPr lang="en-PK" smtClean="0"/>
              <a:t>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489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F925E-A889-46D5-8A9E-38E6AA583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 Python 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59F32-78B2-E07B-5D4C-1233F50BF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69" y="1358537"/>
            <a:ext cx="11782697" cy="4818426"/>
          </a:xfrm>
        </p:spPr>
        <p:txBody>
          <a:bodyPr>
            <a:normAutofit/>
          </a:bodyPr>
          <a:lstStyle/>
          <a:p>
            <a:r>
              <a:rPr lang="en-US" sz="2400" b="1" dirty="0"/>
              <a:t>Visual Python</a:t>
            </a:r>
            <a:r>
              <a:rPr lang="en-US" sz="2400" dirty="0"/>
              <a:t> is a GUI-based Python code generator for data science.</a:t>
            </a:r>
          </a:p>
          <a:p>
            <a:r>
              <a:rPr lang="en-US" sz="2400" b="1" dirty="0"/>
              <a:t>Visual Python</a:t>
            </a:r>
            <a:r>
              <a:rPr lang="en-US" sz="2400" dirty="0"/>
              <a:t> is an open-source project started for students who struggle with coding during Python classes for data science</a:t>
            </a:r>
          </a:p>
          <a:p>
            <a:r>
              <a:rPr lang="en-US" sz="2400" dirty="0">
                <a:effectLst/>
              </a:rPr>
              <a:t>Extension available for:</a:t>
            </a: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E1762-3717-2DA5-4B0F-1516CD93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K"/>
              <a:t>Dr. Adnan Amin | IMSciences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BD507-87F4-1DF3-AE6E-67506279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C313-11C6-443B-B6B6-F4F647BC90E3}" type="slidenum">
              <a:rPr lang="en-PK" smtClean="0"/>
              <a:t>3</a:t>
            </a:fld>
            <a:endParaRPr lang="en-P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0E0B85-768F-AB2F-081C-EE8C47000ADD}"/>
              </a:ext>
            </a:extLst>
          </p:cNvPr>
          <p:cNvSpPr txBox="1"/>
          <p:nvPr/>
        </p:nvSpPr>
        <p:spPr>
          <a:xfrm>
            <a:off x="0" y="6488668"/>
            <a:ext cx="612088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source: </a:t>
            </a:r>
            <a:r>
              <a:rPr lang="en-US" sz="800" b="0" i="0" dirty="0">
                <a:solidFill>
                  <a:srgbClr val="003681"/>
                </a:solidFill>
                <a:effectLst/>
                <a:latin typeface="Open Sans" panose="020B0606030504020204" pitchFamily="34" charset="0"/>
                <a:hlinkClick r:id="rId2"/>
              </a:rPr>
              <a:t>https://databricks.com/</a:t>
            </a:r>
            <a:endParaRPr lang="en-US" sz="800" dirty="0"/>
          </a:p>
        </p:txBody>
      </p:sp>
      <p:pic>
        <p:nvPicPr>
          <p:cNvPr id="1032" name="Picture 8" descr="Getting Started with JupyterLab. Install a stand-alone Jupyterlab… | by  Mostafa Farrag | Hydroinformatics | Medium">
            <a:extLst>
              <a:ext uri="{FF2B5EF4-FFF2-40B4-BE49-F238E27FC236}">
                <a16:creationId xmlns:a16="http://schemas.microsoft.com/office/drawing/2014/main" id="{F96089A0-45E8-A6BC-B4DA-2DDF23CC8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708" y="335354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8360171-9725-1586-FDCC-CEF6B536A564}"/>
              </a:ext>
            </a:extLst>
          </p:cNvPr>
          <p:cNvGrpSpPr/>
          <p:nvPr/>
        </p:nvGrpSpPr>
        <p:grpSpPr>
          <a:xfrm>
            <a:off x="5004135" y="3118600"/>
            <a:ext cx="1847850" cy="2466975"/>
            <a:chOff x="5274723" y="2195512"/>
            <a:chExt cx="1847850" cy="2466975"/>
          </a:xfrm>
        </p:grpSpPr>
        <p:pic>
          <p:nvPicPr>
            <p:cNvPr id="1036" name="Picture 12" descr="Installing Jupyter Notebook. please refer to this article if you… | by  Chinmay s yalameli | Medium">
              <a:extLst>
                <a:ext uri="{FF2B5EF4-FFF2-40B4-BE49-F238E27FC236}">
                  <a16:creationId xmlns:a16="http://schemas.microsoft.com/office/drawing/2014/main" id="{ED283D78-D9AE-C9DC-F8B0-4B632CB5A4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4723" y="2195512"/>
              <a:ext cx="1847850" cy="2466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5F3580-D5ED-27C4-DDAB-12244708D7A3}"/>
                </a:ext>
              </a:extLst>
            </p:cNvPr>
            <p:cNvSpPr txBox="1"/>
            <p:nvPr/>
          </p:nvSpPr>
          <p:spPr>
            <a:xfrm>
              <a:off x="5631634" y="3502019"/>
              <a:ext cx="1134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Notebook</a:t>
              </a:r>
            </a:p>
          </p:txBody>
        </p:sp>
      </p:grpSp>
      <p:pic>
        <p:nvPicPr>
          <p:cNvPr id="1038" name="Picture 14" descr="Google Colab">
            <a:extLst>
              <a:ext uri="{FF2B5EF4-FFF2-40B4-BE49-F238E27FC236}">
                <a16:creationId xmlns:a16="http://schemas.microsoft.com/office/drawing/2014/main" id="{3B8F6D35-7F5C-DD7B-5B48-22A284019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1" r="15638"/>
          <a:stretch/>
        </p:blipFill>
        <p:spPr bwMode="auto">
          <a:xfrm>
            <a:off x="7826827" y="3574763"/>
            <a:ext cx="2351314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71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3C48-2C27-4BDF-6545-909009517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69" y="21486"/>
            <a:ext cx="11782697" cy="775348"/>
          </a:xfrm>
        </p:spPr>
        <p:txBody>
          <a:bodyPr>
            <a:normAutofit/>
          </a:bodyPr>
          <a:lstStyle/>
          <a:p>
            <a:r>
              <a:rPr lang="en-US" dirty="0"/>
              <a:t>Visual Python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C9684-9135-BB89-0B9C-7A7E8B5B3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36359-9B38-EEE5-690A-CF610CD3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K"/>
              <a:t>Dr. Adnan Amin | IMSciences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B64356-3917-4F15-261D-FB8E8F21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C313-11C6-443B-B6B6-F4F647BC90E3}" type="slidenum">
              <a:rPr lang="en-PK" smtClean="0"/>
              <a:t>4</a:t>
            </a:fld>
            <a:endParaRPr lang="en-P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4C4FD1-7CA5-CAD6-F227-4A85B0B65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360"/>
            <a:ext cx="12192000" cy="600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58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938A5-4D53-1E38-2FDE-B76EB2CC9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Visual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FD536-307A-8E59-5410-F6B1078EC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Visit: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hlinkClick r:id="rId2"/>
              </a:rPr>
              <a:t>https://visualpython.ai/</a:t>
            </a:r>
            <a:endParaRPr lang="en-US" sz="2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endParaRPr lang="en-US" sz="2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sz="2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endParaRPr lang="en-US" sz="2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sz="2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endParaRPr lang="en-US" sz="2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endParaRPr lang="en-US" sz="2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03776-2363-93D8-ED11-2DE5E3F70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K"/>
              <a:t>Dr. Adnan Amin | IMSciences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44E35-A64F-A70E-AA4A-B4E0E5B5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C313-11C6-443B-B6B6-F4F647BC90E3}" type="slidenum">
              <a:rPr lang="en-PK" smtClean="0"/>
              <a:t>5</a:t>
            </a:fld>
            <a:endParaRPr lang="en-P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B16433-2A07-6A37-0DD5-3B86DF2B4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795" y="1808383"/>
            <a:ext cx="7734970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5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DAA6-AD8A-2D04-6110-6564A39F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1E73BE"/>
                </a:solidFill>
                <a:effectLst/>
                <a:latin typeface="Open Sans" panose="020B0606030504020204" pitchFamily="34" charset="0"/>
              </a:rPr>
              <a:t>Option # 1. Use as an extension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0E10D-FB85-B7ED-F3D2-D65ED279F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Pip Installation for </a:t>
            </a:r>
            <a:r>
              <a:rPr lang="en-US" b="1" dirty="0" err="1"/>
              <a:t>Jupyter</a:t>
            </a:r>
            <a:r>
              <a:rPr lang="en-US" b="1" dirty="0"/>
              <a:t> Lab &amp; Package Activation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pip install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jupyterlab-visualpython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/>
              <a:t>Click orange square button on the right side of the </a:t>
            </a:r>
            <a:r>
              <a:rPr lang="en-US" dirty="0" err="1"/>
              <a:t>Jupyter</a:t>
            </a:r>
            <a:r>
              <a:rPr lang="en-US" dirty="0"/>
              <a:t> Lab side bar.</a:t>
            </a:r>
          </a:p>
          <a:p>
            <a:r>
              <a:rPr lang="en-US" b="1" dirty="0"/>
              <a:t>Pip Installation for </a:t>
            </a:r>
            <a:r>
              <a:rPr lang="en-US" b="1" dirty="0" err="1"/>
              <a:t>Jupyter</a:t>
            </a:r>
            <a:r>
              <a:rPr lang="en-US" b="1" dirty="0"/>
              <a:t> Notebook &amp; Package Activation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pip install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visualpython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visualpy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install</a:t>
            </a:r>
          </a:p>
          <a:p>
            <a:pPr lvl="1"/>
            <a:r>
              <a:rPr lang="en-US" dirty="0"/>
              <a:t>Click orange square button on the right side of the </a:t>
            </a:r>
            <a:r>
              <a:rPr lang="en-US" dirty="0" err="1"/>
              <a:t>Jupyter</a:t>
            </a:r>
            <a:r>
              <a:rPr lang="en-US" dirty="0"/>
              <a:t> Notebook menu.</a:t>
            </a:r>
          </a:p>
          <a:p>
            <a:r>
              <a:rPr lang="en-US" dirty="0"/>
              <a:t>Version Check</a:t>
            </a:r>
          </a:p>
          <a:p>
            <a:pPr lvl="1"/>
            <a:r>
              <a:rPr lang="en-US" dirty="0" err="1"/>
              <a:t>visualpy</a:t>
            </a:r>
            <a:r>
              <a:rPr lang="en-US" dirty="0"/>
              <a:t> version</a:t>
            </a:r>
          </a:p>
          <a:p>
            <a:pPr lvl="1"/>
            <a:r>
              <a:rPr lang="en-US" dirty="0" err="1"/>
              <a:t>visualpy</a:t>
            </a:r>
            <a:r>
              <a:rPr lang="en-US" dirty="0"/>
              <a:t> upgrade</a:t>
            </a:r>
          </a:p>
          <a:p>
            <a:pPr lvl="1"/>
            <a:r>
              <a:rPr lang="en-US" dirty="0" err="1"/>
              <a:t>visualpy</a:t>
            </a:r>
            <a:r>
              <a:rPr lang="en-US" dirty="0"/>
              <a:t> uninstall</a:t>
            </a:r>
          </a:p>
          <a:p>
            <a:pPr lvl="1"/>
            <a:r>
              <a:rPr lang="en-US" dirty="0" err="1"/>
              <a:t>visualpy</a:t>
            </a:r>
            <a:r>
              <a:rPr lang="en-US" dirty="0"/>
              <a:t> help</a:t>
            </a:r>
          </a:p>
          <a:p>
            <a:pPr marL="457200" lvl="1" indent="0" algn="r">
              <a:buNone/>
            </a:pPr>
            <a:r>
              <a:rPr lang="en-US" sz="1900" dirty="0">
                <a:solidFill>
                  <a:srgbClr val="FF0000"/>
                </a:solidFill>
              </a:rPr>
              <a:t>…Next slide for screenshot</a:t>
            </a:r>
            <a:r>
              <a:rPr lang="en-US" sz="19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1F75-E8DB-A64E-C672-B6C9756E6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K"/>
              <a:t>Dr. Adnan Amin | IMSciences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5344C-91D3-A747-A180-52FEF3E5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C313-11C6-443B-B6B6-F4F647BC90E3}" type="slidenum">
              <a:rPr lang="en-PK" smtClean="0"/>
              <a:t>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5810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B7A4-58BE-C308-B2C5-393814AA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C82D4-7EE1-04EC-87E1-589F308AC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BB30F5-3098-BA4C-6E50-C760DD0CB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K"/>
              <a:t>Dr. Adnan Amin | IMSciences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306CE-70F1-E09B-6357-FC9120220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C313-11C6-443B-B6B6-F4F647BC90E3}" type="slidenum">
              <a:rPr lang="en-PK" smtClean="0"/>
              <a:t>7</a:t>
            </a:fld>
            <a:endParaRPr lang="en-P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F7E878-3175-FDA2-6FA4-8873CDF88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231"/>
            <a:ext cx="12192000" cy="625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5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E7E0-C1E1-38CC-4645-8BCDFC9A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Chrome extension Installation for Google </a:t>
            </a:r>
            <a:r>
              <a:rPr lang="en-US" sz="4000" b="1" dirty="0" err="1"/>
              <a:t>Colab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BE21C-1FCB-3C3C-FA7C-7C59676E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1. Install package from chrome web store</a:t>
            </a:r>
          </a:p>
          <a:p>
            <a:pPr lvl="1"/>
            <a:r>
              <a:rPr lang="en-US" sz="2000" dirty="0">
                <a:hlinkClick r:id="rId2"/>
              </a:rPr>
              <a:t>https://chromewebstore.google.com/detail/visual-python-for-colab/ccmkpknjfagaldcgidgcipbpdipfopob</a:t>
            </a:r>
            <a:r>
              <a:rPr lang="en-US" sz="2000" dirty="0"/>
              <a:t> 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2. Login into your Google </a:t>
            </a:r>
            <a:r>
              <a:rPr lang="en-US" sz="2400" dirty="0" err="1"/>
              <a:t>Colab</a:t>
            </a:r>
            <a:r>
              <a:rPr lang="en-US" sz="2400" dirty="0"/>
              <a:t> Account</a:t>
            </a:r>
          </a:p>
          <a:p>
            <a:pPr lvl="1"/>
            <a:r>
              <a:rPr lang="en-US" sz="2000" dirty="0">
                <a:hlinkClick r:id="rId3"/>
              </a:rPr>
              <a:t>https://colab.research.google.com/</a:t>
            </a:r>
            <a:r>
              <a:rPr lang="en-US" sz="2000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FD82C-2B93-6C49-E778-C54DEEBF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K"/>
              <a:t>Dr. Adnan Amin | IMSciences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3A375-00A9-609D-C812-02332145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C313-11C6-443B-B6B6-F4F647BC90E3}" type="slidenum">
              <a:rPr lang="en-PK" smtClean="0"/>
              <a:t>8</a:t>
            </a:fld>
            <a:endParaRPr lang="en-P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3B9B1E-CF0B-6741-0915-40DE0E131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90486"/>
            <a:ext cx="12192000" cy="20875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AE6EFB-6C9A-264B-502C-849ACAADD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6735" y="2564032"/>
            <a:ext cx="4031329" cy="199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5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C668-9F87-78ED-0BF0-BC9178AC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69" y="11326"/>
            <a:ext cx="11782697" cy="775348"/>
          </a:xfrm>
        </p:spPr>
        <p:txBody>
          <a:bodyPr/>
          <a:lstStyle/>
          <a:p>
            <a:r>
              <a:rPr lang="en-US" b="1" dirty="0"/>
              <a:t>Google </a:t>
            </a:r>
            <a:r>
              <a:rPr lang="en-US" b="1" dirty="0" err="1"/>
              <a:t>Colab</a:t>
            </a:r>
            <a:r>
              <a:rPr lang="en-US" b="1" dirty="0"/>
              <a:t> and Visual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B336A-E9FE-9C9F-655B-2FEAF1594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C6DA7-DAEB-0B50-55A7-7573265B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K"/>
              <a:t>Dr. Adnan Amin | IMSciences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D2E65-2674-3C2E-D210-90E2FF19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C313-11C6-443B-B6B6-F4F647BC90E3}" type="slidenum">
              <a:rPr lang="en-PK" smtClean="0"/>
              <a:t>9</a:t>
            </a:fld>
            <a:endParaRPr lang="en-P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159CD2-6FF4-73E8-68D1-9C115D1EB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303"/>
            <a:ext cx="12192000" cy="561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02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4287</TotalTime>
  <Words>497</Words>
  <Application>Microsoft Office PowerPoint</Application>
  <PresentationFormat>Widescreen</PresentationFormat>
  <Paragraphs>95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helvetica</vt:lpstr>
      <vt:lpstr>Open Sans</vt:lpstr>
      <vt:lpstr>Office Theme</vt:lpstr>
      <vt:lpstr>Visual Python</vt:lpstr>
      <vt:lpstr>Outlines</vt:lpstr>
      <vt:lpstr>Visual Python </vt:lpstr>
      <vt:lpstr>Visual Python Interface</vt:lpstr>
      <vt:lpstr>Installation of Visual Python</vt:lpstr>
      <vt:lpstr>Option # 1. Use as an extension </vt:lpstr>
      <vt:lpstr>PowerPoint Presentation</vt:lpstr>
      <vt:lpstr>Chrome extension Installation for Google Colab</vt:lpstr>
      <vt:lpstr>Google Colab and Visual Python</vt:lpstr>
      <vt:lpstr>Option# 2: Visual Python Desktop</vt:lpstr>
      <vt:lpstr>To import packages/libraries</vt:lpstr>
      <vt:lpstr>To read data from a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Excel Master</dc:title>
  <dc:creator>Adnan Amin</dc:creator>
  <cp:lastModifiedBy>Adnan Amin</cp:lastModifiedBy>
  <cp:revision>214</cp:revision>
  <dcterms:created xsi:type="dcterms:W3CDTF">2020-12-03T17:06:16Z</dcterms:created>
  <dcterms:modified xsi:type="dcterms:W3CDTF">2024-01-11T04:48:16Z</dcterms:modified>
</cp:coreProperties>
</file>