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1558</Words>
  <Application>Microsoft Office PowerPoint</Application>
  <PresentationFormat>Widescreen</PresentationFormat>
  <Paragraphs>169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-apple-system</vt:lpstr>
      <vt:lpstr>Arial</vt:lpstr>
      <vt:lpstr>Arial</vt:lpstr>
      <vt:lpstr>Arial Unicode MS</vt:lpstr>
      <vt:lpstr>Calibri</vt:lpstr>
      <vt:lpstr>Calibri Light</vt:lpstr>
      <vt:lpstr>Cambria</vt:lpstr>
      <vt:lpstr>geomanistbook</vt:lpstr>
      <vt:lpstr>geomanistregular</vt:lpstr>
      <vt:lpstr>Open Sans</vt:lpstr>
      <vt:lpstr>roboto</vt:lpstr>
      <vt:lpstr>urw-din</vt:lpstr>
      <vt:lpstr>Wingdings</vt:lpstr>
      <vt:lpstr>Office Theme</vt:lpstr>
      <vt:lpstr>Microsoft Excel Worksheet</vt:lpstr>
      <vt:lpstr>Data Mining</vt:lpstr>
      <vt:lpstr>Outlines</vt:lpstr>
      <vt:lpstr>The Data Explosion</vt:lpstr>
      <vt:lpstr>Knowledge Discovery</vt:lpstr>
      <vt:lpstr>Labeled and Unlabeled Data</vt:lpstr>
      <vt:lpstr>PowerPoint Presentation</vt:lpstr>
      <vt:lpstr>Supervised Learning: Classiﬁcation</vt:lpstr>
      <vt:lpstr>Supervised Learning: Classiﬁcation</vt:lpstr>
      <vt:lpstr>Techniques to classify the data</vt:lpstr>
      <vt:lpstr>Nearest Neighbour Matching</vt:lpstr>
      <vt:lpstr>Classification Rules</vt:lpstr>
      <vt:lpstr>Classification Tree</vt:lpstr>
      <vt:lpstr>Introduction to Classiﬁcation:  Naïve Bayes Algorithm</vt:lpstr>
      <vt:lpstr>Naïve Bayes</vt:lpstr>
      <vt:lpstr>Naïve:</vt:lpstr>
      <vt:lpstr>For Example:</vt:lpstr>
      <vt:lpstr>Conditional Probability</vt:lpstr>
      <vt:lpstr>Conditional Probability</vt:lpstr>
      <vt:lpstr>The Bayes Rule</vt:lpstr>
      <vt:lpstr>PowerPoint Presentation</vt:lpstr>
      <vt:lpstr>Example</vt:lpstr>
      <vt:lpstr>Solutions</vt:lpstr>
      <vt:lpstr>The zero-frequency problem in NB</vt:lpstr>
      <vt:lpstr>Naïve Bayes in Python</vt:lpstr>
      <vt:lpstr>Application of Naïve Bayes in Industry Research</vt:lpstr>
      <vt:lpstr>Python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Adnan Amin</dc:creator>
  <cp:lastModifiedBy>Adnan Amin</cp:lastModifiedBy>
  <cp:revision>72</cp:revision>
  <dcterms:created xsi:type="dcterms:W3CDTF">2021-04-07T10:45:32Z</dcterms:created>
  <dcterms:modified xsi:type="dcterms:W3CDTF">2021-04-15T18:17:45Z</dcterms:modified>
</cp:coreProperties>
</file>