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258" r:id="rId4"/>
    <p:sldId id="259" r:id="rId5"/>
    <p:sldId id="260" r:id="rId6"/>
    <p:sldId id="261" r:id="rId7"/>
    <p:sldId id="263" r:id="rId8"/>
    <p:sldId id="264" r:id="rId9"/>
    <p:sldId id="265" r:id="rId10"/>
    <p:sldId id="262"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 id="282" r:id="rId28"/>
    <p:sldId id="283" r:id="rId29"/>
    <p:sldId id="284" r:id="rId30"/>
    <p:sldId id="296" r:id="rId31"/>
    <p:sldId id="313" r:id="rId32"/>
    <p:sldId id="285" r:id="rId33"/>
    <p:sldId id="286" r:id="rId34"/>
    <p:sldId id="287" r:id="rId35"/>
    <p:sldId id="288" r:id="rId36"/>
    <p:sldId id="289" r:id="rId37"/>
    <p:sldId id="290" r:id="rId38"/>
    <p:sldId id="291" r:id="rId39"/>
    <p:sldId id="292" r:id="rId40"/>
    <p:sldId id="293" r:id="rId41"/>
    <p:sldId id="294" r:id="rId42"/>
    <p:sldId id="295" r:id="rId43"/>
    <p:sldId id="297" r:id="rId44"/>
    <p:sldId id="298" r:id="rId45"/>
    <p:sldId id="299" r:id="rId46"/>
    <p:sldId id="301" r:id="rId47"/>
    <p:sldId id="300" r:id="rId48"/>
    <p:sldId id="302" r:id="rId49"/>
    <p:sldId id="303" r:id="rId50"/>
    <p:sldId id="304" r:id="rId51"/>
    <p:sldId id="305" r:id="rId52"/>
    <p:sldId id="306" r:id="rId53"/>
    <p:sldId id="307" r:id="rId54"/>
    <p:sldId id="308" r:id="rId55"/>
    <p:sldId id="309" r:id="rId56"/>
    <p:sldId id="310" r:id="rId57"/>
    <p:sldId id="311" r:id="rId58"/>
    <p:sldId id="312"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0C2157-5174-40D4-96B9-8A3B93B5AC72}" v="363" dt="2022-03-07T18:50:39.0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846" autoAdjust="0"/>
  </p:normalViewPr>
  <p:slideViewPr>
    <p:cSldViewPr snapToGrid="0">
      <p:cViewPr varScale="1">
        <p:scale>
          <a:sx n="50" d="100"/>
          <a:sy n="50" d="100"/>
        </p:scale>
        <p:origin x="117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nan Amin" userId="040c997b-cd49-4944-9f0b-7e25b6c79007" providerId="ADAL" clId="{220C2157-5174-40D4-96B9-8A3B93B5AC72}"/>
    <pc:docChg chg="undo custSel addSld delSld modSld sldOrd">
      <pc:chgData name="Adnan Amin" userId="040c997b-cd49-4944-9f0b-7e25b6c79007" providerId="ADAL" clId="{220C2157-5174-40D4-96B9-8A3B93B5AC72}" dt="2022-03-08T08:15:03.919" v="8879" actId="20577"/>
      <pc:docMkLst>
        <pc:docMk/>
      </pc:docMkLst>
      <pc:sldChg chg="delSp modSp new mod">
        <pc:chgData name="Adnan Amin" userId="040c997b-cd49-4944-9f0b-7e25b6c79007" providerId="ADAL" clId="{220C2157-5174-40D4-96B9-8A3B93B5AC72}" dt="2022-02-27T11:54:14.277" v="14" actId="1076"/>
        <pc:sldMkLst>
          <pc:docMk/>
          <pc:sldMk cId="3754483494" sldId="257"/>
        </pc:sldMkLst>
        <pc:spChg chg="mod">
          <ac:chgData name="Adnan Amin" userId="040c997b-cd49-4944-9f0b-7e25b6c79007" providerId="ADAL" clId="{220C2157-5174-40D4-96B9-8A3B93B5AC72}" dt="2022-02-27T11:54:14.277" v="14" actId="1076"/>
          <ac:spMkLst>
            <pc:docMk/>
            <pc:sldMk cId="3754483494" sldId="257"/>
            <ac:spMk id="2" creationId="{B20AF52A-60BC-48CD-BBD0-2C4E8062D53C}"/>
          </ac:spMkLst>
        </pc:spChg>
        <pc:spChg chg="del">
          <ac:chgData name="Adnan Amin" userId="040c997b-cd49-4944-9f0b-7e25b6c79007" providerId="ADAL" clId="{220C2157-5174-40D4-96B9-8A3B93B5AC72}" dt="2022-02-27T11:54:06.810" v="11" actId="478"/>
          <ac:spMkLst>
            <pc:docMk/>
            <pc:sldMk cId="3754483494" sldId="257"/>
            <ac:spMk id="3" creationId="{00E3EE11-84D4-4DFD-8EFD-C5A82CCBE8A5}"/>
          </ac:spMkLst>
        </pc:spChg>
      </pc:sldChg>
      <pc:sldChg chg="modSp new mod">
        <pc:chgData name="Adnan Amin" userId="040c997b-cd49-4944-9f0b-7e25b6c79007" providerId="ADAL" clId="{220C2157-5174-40D4-96B9-8A3B93B5AC72}" dt="2022-02-27T12:08:44.858" v="188" actId="20577"/>
        <pc:sldMkLst>
          <pc:docMk/>
          <pc:sldMk cId="3881243454" sldId="258"/>
        </pc:sldMkLst>
        <pc:spChg chg="mod">
          <ac:chgData name="Adnan Amin" userId="040c997b-cd49-4944-9f0b-7e25b6c79007" providerId="ADAL" clId="{220C2157-5174-40D4-96B9-8A3B93B5AC72}" dt="2022-02-27T11:59:15.295" v="26" actId="20577"/>
          <ac:spMkLst>
            <pc:docMk/>
            <pc:sldMk cId="3881243454" sldId="258"/>
            <ac:spMk id="2" creationId="{6726330E-AD69-4544-8992-90FE0706FECB}"/>
          </ac:spMkLst>
        </pc:spChg>
        <pc:spChg chg="mod">
          <ac:chgData name="Adnan Amin" userId="040c997b-cd49-4944-9f0b-7e25b6c79007" providerId="ADAL" clId="{220C2157-5174-40D4-96B9-8A3B93B5AC72}" dt="2022-02-27T12:08:44.858" v="188" actId="20577"/>
          <ac:spMkLst>
            <pc:docMk/>
            <pc:sldMk cId="3881243454" sldId="258"/>
            <ac:spMk id="3" creationId="{759D7928-3A3C-44B0-8240-10E0DC884BC1}"/>
          </ac:spMkLst>
        </pc:spChg>
      </pc:sldChg>
      <pc:sldChg chg="addSp delSp modSp new mod">
        <pc:chgData name="Adnan Amin" userId="040c997b-cd49-4944-9f0b-7e25b6c79007" providerId="ADAL" clId="{220C2157-5174-40D4-96B9-8A3B93B5AC72}" dt="2022-03-06T06:26:50.071" v="3572" actId="20577"/>
        <pc:sldMkLst>
          <pc:docMk/>
          <pc:sldMk cId="1031400921" sldId="259"/>
        </pc:sldMkLst>
        <pc:spChg chg="mod">
          <ac:chgData name="Adnan Amin" userId="040c997b-cd49-4944-9f0b-7e25b6c79007" providerId="ADAL" clId="{220C2157-5174-40D4-96B9-8A3B93B5AC72}" dt="2022-02-27T12:09:52.350" v="213" actId="20577"/>
          <ac:spMkLst>
            <pc:docMk/>
            <pc:sldMk cId="1031400921" sldId="259"/>
            <ac:spMk id="2" creationId="{CB7594DB-7A04-4307-9715-EB46BD4946C8}"/>
          </ac:spMkLst>
        </pc:spChg>
        <pc:spChg chg="mod">
          <ac:chgData name="Adnan Amin" userId="040c997b-cd49-4944-9f0b-7e25b6c79007" providerId="ADAL" clId="{220C2157-5174-40D4-96B9-8A3B93B5AC72}" dt="2022-03-06T06:26:50.071" v="3572" actId="20577"/>
          <ac:spMkLst>
            <pc:docMk/>
            <pc:sldMk cId="1031400921" sldId="259"/>
            <ac:spMk id="3" creationId="{E55E9D4C-FD42-4549-9792-68BE85E2A899}"/>
          </ac:spMkLst>
        </pc:spChg>
        <pc:picChg chg="add del mod">
          <ac:chgData name="Adnan Amin" userId="040c997b-cd49-4944-9f0b-7e25b6c79007" providerId="ADAL" clId="{220C2157-5174-40D4-96B9-8A3B93B5AC72}" dt="2022-02-27T12:12:02.764" v="218" actId="21"/>
          <ac:picMkLst>
            <pc:docMk/>
            <pc:sldMk cId="1031400921" sldId="259"/>
            <ac:picMk id="5" creationId="{CD220416-E0AC-4906-8165-51128A96F162}"/>
          </ac:picMkLst>
        </pc:picChg>
      </pc:sldChg>
      <pc:sldChg chg="addSp delSp modSp new mod">
        <pc:chgData name="Adnan Amin" userId="040c997b-cd49-4944-9f0b-7e25b6c79007" providerId="ADAL" clId="{220C2157-5174-40D4-96B9-8A3B93B5AC72}" dt="2022-02-27T12:12:24.749" v="256"/>
        <pc:sldMkLst>
          <pc:docMk/>
          <pc:sldMk cId="2455251146" sldId="260"/>
        </pc:sldMkLst>
        <pc:spChg chg="mod">
          <ac:chgData name="Adnan Amin" userId="040c997b-cd49-4944-9f0b-7e25b6c79007" providerId="ADAL" clId="{220C2157-5174-40D4-96B9-8A3B93B5AC72}" dt="2022-02-27T12:12:18.989" v="253" actId="113"/>
          <ac:spMkLst>
            <pc:docMk/>
            <pc:sldMk cId="2455251146" sldId="260"/>
            <ac:spMk id="2" creationId="{5709E6FF-C743-4D66-B505-AE9876944F70}"/>
          </ac:spMkLst>
        </pc:spChg>
        <pc:spChg chg="del">
          <ac:chgData name="Adnan Amin" userId="040c997b-cd49-4944-9f0b-7e25b6c79007" providerId="ADAL" clId="{220C2157-5174-40D4-96B9-8A3B93B5AC72}" dt="2022-02-27T12:12:24.336" v="255" actId="478"/>
          <ac:spMkLst>
            <pc:docMk/>
            <pc:sldMk cId="2455251146" sldId="260"/>
            <ac:spMk id="3" creationId="{EB661F55-B5BA-49C9-8142-8B4A6C29AE3F}"/>
          </ac:spMkLst>
        </pc:spChg>
        <pc:picChg chg="add del mod">
          <ac:chgData name="Adnan Amin" userId="040c997b-cd49-4944-9f0b-7e25b6c79007" providerId="ADAL" clId="{220C2157-5174-40D4-96B9-8A3B93B5AC72}" dt="2022-02-27T12:12:22.534" v="254" actId="478"/>
          <ac:picMkLst>
            <pc:docMk/>
            <pc:sldMk cId="2455251146" sldId="260"/>
            <ac:picMk id="4" creationId="{429AA1E4-6E53-474A-95D4-B7866BDFD33B}"/>
          </ac:picMkLst>
        </pc:picChg>
        <pc:picChg chg="add mod">
          <ac:chgData name="Adnan Amin" userId="040c997b-cd49-4944-9f0b-7e25b6c79007" providerId="ADAL" clId="{220C2157-5174-40D4-96B9-8A3B93B5AC72}" dt="2022-02-27T12:12:24.749" v="256"/>
          <ac:picMkLst>
            <pc:docMk/>
            <pc:sldMk cId="2455251146" sldId="260"/>
            <ac:picMk id="5" creationId="{8CD9208C-64AE-48B3-ACF2-6199AB74B0C7}"/>
          </ac:picMkLst>
        </pc:picChg>
      </pc:sldChg>
      <pc:sldChg chg="modSp new mod">
        <pc:chgData name="Adnan Amin" userId="040c997b-cd49-4944-9f0b-7e25b6c79007" providerId="ADAL" clId="{220C2157-5174-40D4-96B9-8A3B93B5AC72}" dt="2022-02-27T12:15:24.098" v="507" actId="20577"/>
        <pc:sldMkLst>
          <pc:docMk/>
          <pc:sldMk cId="2173712087" sldId="261"/>
        </pc:sldMkLst>
        <pc:spChg chg="mod">
          <ac:chgData name="Adnan Amin" userId="040c997b-cd49-4944-9f0b-7e25b6c79007" providerId="ADAL" clId="{220C2157-5174-40D4-96B9-8A3B93B5AC72}" dt="2022-02-27T12:13:15.349" v="309" actId="20577"/>
          <ac:spMkLst>
            <pc:docMk/>
            <pc:sldMk cId="2173712087" sldId="261"/>
            <ac:spMk id="2" creationId="{EE6B2324-1377-43EC-9800-D3B42D244F84}"/>
          </ac:spMkLst>
        </pc:spChg>
        <pc:spChg chg="mod">
          <ac:chgData name="Adnan Amin" userId="040c997b-cd49-4944-9f0b-7e25b6c79007" providerId="ADAL" clId="{220C2157-5174-40D4-96B9-8A3B93B5AC72}" dt="2022-02-27T12:15:24.098" v="507" actId="20577"/>
          <ac:spMkLst>
            <pc:docMk/>
            <pc:sldMk cId="2173712087" sldId="261"/>
            <ac:spMk id="3" creationId="{9E4CBE0F-8CA1-4C38-9134-40578F3FBB7F}"/>
          </ac:spMkLst>
        </pc:spChg>
      </pc:sldChg>
      <pc:sldChg chg="addSp modSp new mod ord modNotesTx">
        <pc:chgData name="Adnan Amin" userId="040c997b-cd49-4944-9f0b-7e25b6c79007" providerId="ADAL" clId="{220C2157-5174-40D4-96B9-8A3B93B5AC72}" dt="2022-02-27T12:33:10.096" v="963"/>
        <pc:sldMkLst>
          <pc:docMk/>
          <pc:sldMk cId="3398284391" sldId="262"/>
        </pc:sldMkLst>
        <pc:spChg chg="mod">
          <ac:chgData name="Adnan Amin" userId="040c997b-cd49-4944-9f0b-7e25b6c79007" providerId="ADAL" clId="{220C2157-5174-40D4-96B9-8A3B93B5AC72}" dt="2022-02-27T12:25:10.605" v="700" actId="20577"/>
          <ac:spMkLst>
            <pc:docMk/>
            <pc:sldMk cId="3398284391" sldId="262"/>
            <ac:spMk id="2" creationId="{BB80BC1F-6AA8-4646-810D-E51DA02DE19E}"/>
          </ac:spMkLst>
        </pc:spChg>
        <pc:spChg chg="mod">
          <ac:chgData name="Adnan Amin" userId="040c997b-cd49-4944-9f0b-7e25b6c79007" providerId="ADAL" clId="{220C2157-5174-40D4-96B9-8A3B93B5AC72}" dt="2022-02-27T12:32:49.895" v="939" actId="15"/>
          <ac:spMkLst>
            <pc:docMk/>
            <pc:sldMk cId="3398284391" sldId="262"/>
            <ac:spMk id="3" creationId="{60DC7E16-0C28-46DB-B184-BDFB62BFD4F1}"/>
          </ac:spMkLst>
        </pc:spChg>
        <pc:spChg chg="add mod">
          <ac:chgData name="Adnan Amin" userId="040c997b-cd49-4944-9f0b-7e25b6c79007" providerId="ADAL" clId="{220C2157-5174-40D4-96B9-8A3B93B5AC72}" dt="2022-02-27T12:32:14.612" v="933" actId="1076"/>
          <ac:spMkLst>
            <pc:docMk/>
            <pc:sldMk cId="3398284391" sldId="262"/>
            <ac:spMk id="4" creationId="{A5049C97-D9EC-4CBB-8D8C-2075CA84FD04}"/>
          </ac:spMkLst>
        </pc:spChg>
        <pc:spChg chg="add mod">
          <ac:chgData name="Adnan Amin" userId="040c997b-cd49-4944-9f0b-7e25b6c79007" providerId="ADAL" clId="{220C2157-5174-40D4-96B9-8A3B93B5AC72}" dt="2022-02-27T12:32:56.124" v="940" actId="1076"/>
          <ac:spMkLst>
            <pc:docMk/>
            <pc:sldMk cId="3398284391" sldId="262"/>
            <ac:spMk id="5" creationId="{B15EC561-087C-435C-84F9-649A1700FDCD}"/>
          </ac:spMkLst>
        </pc:spChg>
      </pc:sldChg>
      <pc:sldChg chg="modSp new mod">
        <pc:chgData name="Adnan Amin" userId="040c997b-cd49-4944-9f0b-7e25b6c79007" providerId="ADAL" clId="{220C2157-5174-40D4-96B9-8A3B93B5AC72}" dt="2022-02-27T12:25:44.368" v="723" actId="20577"/>
        <pc:sldMkLst>
          <pc:docMk/>
          <pc:sldMk cId="97016308" sldId="263"/>
        </pc:sldMkLst>
        <pc:spChg chg="mod">
          <ac:chgData name="Adnan Amin" userId="040c997b-cd49-4944-9f0b-7e25b6c79007" providerId="ADAL" clId="{220C2157-5174-40D4-96B9-8A3B93B5AC72}" dt="2022-02-27T12:23:56.955" v="691" actId="20577"/>
          <ac:spMkLst>
            <pc:docMk/>
            <pc:sldMk cId="97016308" sldId="263"/>
            <ac:spMk id="2" creationId="{303049FD-3DF1-4D46-829E-70325AF80DA0}"/>
          </ac:spMkLst>
        </pc:spChg>
        <pc:spChg chg="mod">
          <ac:chgData name="Adnan Amin" userId="040c997b-cd49-4944-9f0b-7e25b6c79007" providerId="ADAL" clId="{220C2157-5174-40D4-96B9-8A3B93B5AC72}" dt="2022-02-27T12:25:44.368" v="723" actId="20577"/>
          <ac:spMkLst>
            <pc:docMk/>
            <pc:sldMk cId="97016308" sldId="263"/>
            <ac:spMk id="3" creationId="{2B8219E9-CF0F-497D-8ECB-54A2FFE33DED}"/>
          </ac:spMkLst>
        </pc:spChg>
      </pc:sldChg>
      <pc:sldChg chg="addSp modSp new mod">
        <pc:chgData name="Adnan Amin" userId="040c997b-cd49-4944-9f0b-7e25b6c79007" providerId="ADAL" clId="{220C2157-5174-40D4-96B9-8A3B93B5AC72}" dt="2022-02-27T12:26:33.904" v="726" actId="1076"/>
        <pc:sldMkLst>
          <pc:docMk/>
          <pc:sldMk cId="2398726886" sldId="264"/>
        </pc:sldMkLst>
        <pc:picChg chg="add mod">
          <ac:chgData name="Adnan Amin" userId="040c997b-cd49-4944-9f0b-7e25b6c79007" providerId="ADAL" clId="{220C2157-5174-40D4-96B9-8A3B93B5AC72}" dt="2022-02-27T12:26:33.904" v="726" actId="1076"/>
          <ac:picMkLst>
            <pc:docMk/>
            <pc:sldMk cId="2398726886" sldId="264"/>
            <ac:picMk id="5" creationId="{BF32386A-B4B4-4CA0-963C-49398CC8624A}"/>
          </ac:picMkLst>
        </pc:picChg>
      </pc:sldChg>
      <pc:sldChg chg="addSp modSp new mod">
        <pc:chgData name="Adnan Amin" userId="040c997b-cd49-4944-9f0b-7e25b6c79007" providerId="ADAL" clId="{220C2157-5174-40D4-96B9-8A3B93B5AC72}" dt="2022-02-27T12:27:25.298" v="729" actId="1076"/>
        <pc:sldMkLst>
          <pc:docMk/>
          <pc:sldMk cId="568862991" sldId="265"/>
        </pc:sldMkLst>
        <pc:picChg chg="add mod">
          <ac:chgData name="Adnan Amin" userId="040c997b-cd49-4944-9f0b-7e25b6c79007" providerId="ADAL" clId="{220C2157-5174-40D4-96B9-8A3B93B5AC72}" dt="2022-02-27T12:27:25.298" v="729" actId="1076"/>
          <ac:picMkLst>
            <pc:docMk/>
            <pc:sldMk cId="568862991" sldId="265"/>
            <ac:picMk id="5" creationId="{BA34FA23-01E1-4DC5-BBD7-93E04FC5DE9A}"/>
          </ac:picMkLst>
        </pc:picChg>
      </pc:sldChg>
      <pc:sldChg chg="addSp delSp modSp new mod">
        <pc:chgData name="Adnan Amin" userId="040c997b-cd49-4944-9f0b-7e25b6c79007" providerId="ADAL" clId="{220C2157-5174-40D4-96B9-8A3B93B5AC72}" dt="2022-03-08T07:45:44.923" v="8306" actId="1076"/>
        <pc:sldMkLst>
          <pc:docMk/>
          <pc:sldMk cId="1891275563" sldId="266"/>
        </pc:sldMkLst>
        <pc:spChg chg="mod">
          <ac:chgData name="Adnan Amin" userId="040c997b-cd49-4944-9f0b-7e25b6c79007" providerId="ADAL" clId="{220C2157-5174-40D4-96B9-8A3B93B5AC72}" dt="2022-03-08T07:45:42.047" v="8305" actId="1076"/>
          <ac:spMkLst>
            <pc:docMk/>
            <pc:sldMk cId="1891275563" sldId="266"/>
            <ac:spMk id="2" creationId="{51C968A6-7613-470E-A322-70C881812494}"/>
          </ac:spMkLst>
        </pc:spChg>
        <pc:spChg chg="del">
          <ac:chgData name="Adnan Amin" userId="040c997b-cd49-4944-9f0b-7e25b6c79007" providerId="ADAL" clId="{220C2157-5174-40D4-96B9-8A3B93B5AC72}" dt="2022-02-27T12:33:37.759" v="965" actId="478"/>
          <ac:spMkLst>
            <pc:docMk/>
            <pc:sldMk cId="1891275563" sldId="266"/>
            <ac:spMk id="3" creationId="{4968FC88-0EBA-4FDA-9FD5-36360F953869}"/>
          </ac:spMkLst>
        </pc:spChg>
        <pc:spChg chg="add mod">
          <ac:chgData name="Adnan Amin" userId="040c997b-cd49-4944-9f0b-7e25b6c79007" providerId="ADAL" clId="{220C2157-5174-40D4-96B9-8A3B93B5AC72}" dt="2022-03-08T07:45:44.923" v="8306" actId="1076"/>
          <ac:spMkLst>
            <pc:docMk/>
            <pc:sldMk cId="1891275563" sldId="266"/>
            <ac:spMk id="5" creationId="{AEAB4A6D-01B2-45B9-96D0-C2D68149F0E4}"/>
          </ac:spMkLst>
        </pc:spChg>
      </pc:sldChg>
      <pc:sldChg chg="modSp new mod modNotesTx">
        <pc:chgData name="Adnan Amin" userId="040c997b-cd49-4944-9f0b-7e25b6c79007" providerId="ADAL" clId="{220C2157-5174-40D4-96B9-8A3B93B5AC72}" dt="2022-02-27T12:37:34.784" v="1131" actId="20577"/>
        <pc:sldMkLst>
          <pc:docMk/>
          <pc:sldMk cId="601780686" sldId="267"/>
        </pc:sldMkLst>
        <pc:spChg chg="mod">
          <ac:chgData name="Adnan Amin" userId="040c997b-cd49-4944-9f0b-7e25b6c79007" providerId="ADAL" clId="{220C2157-5174-40D4-96B9-8A3B93B5AC72}" dt="2022-02-27T12:37:34.784" v="1131" actId="20577"/>
          <ac:spMkLst>
            <pc:docMk/>
            <pc:sldMk cId="601780686" sldId="267"/>
            <ac:spMk id="2" creationId="{F5A0F1A7-09D5-4F86-8330-B2C1BF574C09}"/>
          </ac:spMkLst>
        </pc:spChg>
        <pc:spChg chg="mod">
          <ac:chgData name="Adnan Amin" userId="040c997b-cd49-4944-9f0b-7e25b6c79007" providerId="ADAL" clId="{220C2157-5174-40D4-96B9-8A3B93B5AC72}" dt="2022-02-27T12:37:22.582" v="1097" actId="20577"/>
          <ac:spMkLst>
            <pc:docMk/>
            <pc:sldMk cId="601780686" sldId="267"/>
            <ac:spMk id="3" creationId="{76AA3A34-D383-41D0-9635-5D2141A0A0F7}"/>
          </ac:spMkLst>
        </pc:spChg>
      </pc:sldChg>
      <pc:sldChg chg="modSp new mod">
        <pc:chgData name="Adnan Amin" userId="040c997b-cd49-4944-9f0b-7e25b6c79007" providerId="ADAL" clId="{220C2157-5174-40D4-96B9-8A3B93B5AC72}" dt="2022-02-27T12:39:24.883" v="1413" actId="20577"/>
        <pc:sldMkLst>
          <pc:docMk/>
          <pc:sldMk cId="1359741475" sldId="268"/>
        </pc:sldMkLst>
        <pc:spChg chg="mod">
          <ac:chgData name="Adnan Amin" userId="040c997b-cd49-4944-9f0b-7e25b6c79007" providerId="ADAL" clId="{220C2157-5174-40D4-96B9-8A3B93B5AC72}" dt="2022-02-27T12:39:24.883" v="1413" actId="20577"/>
          <ac:spMkLst>
            <pc:docMk/>
            <pc:sldMk cId="1359741475" sldId="268"/>
            <ac:spMk id="2" creationId="{E26C9EA1-13AA-4736-9FF8-2DB71D33A010}"/>
          </ac:spMkLst>
        </pc:spChg>
        <pc:spChg chg="mod">
          <ac:chgData name="Adnan Amin" userId="040c997b-cd49-4944-9f0b-7e25b6c79007" providerId="ADAL" clId="{220C2157-5174-40D4-96B9-8A3B93B5AC72}" dt="2022-02-27T12:39:15.843" v="1412" actId="20577"/>
          <ac:spMkLst>
            <pc:docMk/>
            <pc:sldMk cId="1359741475" sldId="268"/>
            <ac:spMk id="3" creationId="{C2AB5CE1-F939-4633-B74B-34BF973D209D}"/>
          </ac:spMkLst>
        </pc:spChg>
      </pc:sldChg>
      <pc:sldChg chg="modSp new mod">
        <pc:chgData name="Adnan Amin" userId="040c997b-cd49-4944-9f0b-7e25b6c79007" providerId="ADAL" clId="{220C2157-5174-40D4-96B9-8A3B93B5AC72}" dt="2022-02-27T12:48:48.315" v="1819" actId="20577"/>
        <pc:sldMkLst>
          <pc:docMk/>
          <pc:sldMk cId="1456906051" sldId="269"/>
        </pc:sldMkLst>
        <pc:spChg chg="mod">
          <ac:chgData name="Adnan Amin" userId="040c997b-cd49-4944-9f0b-7e25b6c79007" providerId="ADAL" clId="{220C2157-5174-40D4-96B9-8A3B93B5AC72}" dt="2022-02-27T12:40:10.621" v="1458" actId="20577"/>
          <ac:spMkLst>
            <pc:docMk/>
            <pc:sldMk cId="1456906051" sldId="269"/>
            <ac:spMk id="2" creationId="{D37F95D7-A7EF-4459-B0D8-2149410C876D}"/>
          </ac:spMkLst>
        </pc:spChg>
        <pc:spChg chg="mod">
          <ac:chgData name="Adnan Amin" userId="040c997b-cd49-4944-9f0b-7e25b6c79007" providerId="ADAL" clId="{220C2157-5174-40D4-96B9-8A3B93B5AC72}" dt="2022-02-27T12:48:48.315" v="1819" actId="20577"/>
          <ac:spMkLst>
            <pc:docMk/>
            <pc:sldMk cId="1456906051" sldId="269"/>
            <ac:spMk id="3" creationId="{7E147DE9-5ABA-4549-B95E-30E96046E3B1}"/>
          </ac:spMkLst>
        </pc:spChg>
      </pc:sldChg>
      <pc:sldChg chg="addSp delSp modSp new mod modNotesTx">
        <pc:chgData name="Adnan Amin" userId="040c997b-cd49-4944-9f0b-7e25b6c79007" providerId="ADAL" clId="{220C2157-5174-40D4-96B9-8A3B93B5AC72}" dt="2022-02-27T12:53:51.267" v="1847" actId="20577"/>
        <pc:sldMkLst>
          <pc:docMk/>
          <pc:sldMk cId="2454520003" sldId="270"/>
        </pc:sldMkLst>
        <pc:spChg chg="mod">
          <ac:chgData name="Adnan Amin" userId="040c997b-cd49-4944-9f0b-7e25b6c79007" providerId="ADAL" clId="{220C2157-5174-40D4-96B9-8A3B93B5AC72}" dt="2022-02-27T12:50:31.797" v="1828" actId="20577"/>
          <ac:spMkLst>
            <pc:docMk/>
            <pc:sldMk cId="2454520003" sldId="270"/>
            <ac:spMk id="2" creationId="{F5C60039-E148-4031-8DDC-C20355CC6B3D}"/>
          </ac:spMkLst>
        </pc:spChg>
        <pc:picChg chg="add mod">
          <ac:chgData name="Adnan Amin" userId="040c997b-cd49-4944-9f0b-7e25b6c79007" providerId="ADAL" clId="{220C2157-5174-40D4-96B9-8A3B93B5AC72}" dt="2022-02-27T12:50:14.281" v="1824" actId="14100"/>
          <ac:picMkLst>
            <pc:docMk/>
            <pc:sldMk cId="2454520003" sldId="270"/>
            <ac:picMk id="5" creationId="{BF5F4699-1BFF-43DD-9015-95905A2BE65D}"/>
          </ac:picMkLst>
        </pc:picChg>
        <pc:picChg chg="add del mod">
          <ac:chgData name="Adnan Amin" userId="040c997b-cd49-4944-9f0b-7e25b6c79007" providerId="ADAL" clId="{220C2157-5174-40D4-96B9-8A3B93B5AC72}" dt="2022-02-27T12:53:19.205" v="1840" actId="478"/>
          <ac:picMkLst>
            <pc:docMk/>
            <pc:sldMk cId="2454520003" sldId="270"/>
            <ac:picMk id="7" creationId="{D84611C9-9AB2-4A48-9116-09F38E5708AC}"/>
          </ac:picMkLst>
        </pc:picChg>
      </pc:sldChg>
      <pc:sldChg chg="modSp add mod modNotesTx">
        <pc:chgData name="Adnan Amin" userId="040c997b-cd49-4944-9f0b-7e25b6c79007" providerId="ADAL" clId="{220C2157-5174-40D4-96B9-8A3B93B5AC72}" dt="2022-02-27T14:14:10.790" v="1864" actId="20577"/>
        <pc:sldMkLst>
          <pc:docMk/>
          <pc:sldMk cId="2180298908" sldId="271"/>
        </pc:sldMkLst>
        <pc:spChg chg="mod">
          <ac:chgData name="Adnan Amin" userId="040c997b-cd49-4944-9f0b-7e25b6c79007" providerId="ADAL" clId="{220C2157-5174-40D4-96B9-8A3B93B5AC72}" dt="2022-02-27T14:14:10.790" v="1864" actId="20577"/>
          <ac:spMkLst>
            <pc:docMk/>
            <pc:sldMk cId="2180298908" sldId="271"/>
            <ac:spMk id="2" creationId="{F5C60039-E148-4031-8DDC-C20355CC6B3D}"/>
          </ac:spMkLst>
        </pc:spChg>
      </pc:sldChg>
      <pc:sldChg chg="addSp modSp new mod">
        <pc:chgData name="Adnan Amin" userId="040c997b-cd49-4944-9f0b-7e25b6c79007" providerId="ADAL" clId="{220C2157-5174-40D4-96B9-8A3B93B5AC72}" dt="2022-02-27T14:29:54.420" v="2239" actId="20577"/>
        <pc:sldMkLst>
          <pc:docMk/>
          <pc:sldMk cId="3929229423" sldId="272"/>
        </pc:sldMkLst>
        <pc:spChg chg="mod">
          <ac:chgData name="Adnan Amin" userId="040c997b-cd49-4944-9f0b-7e25b6c79007" providerId="ADAL" clId="{220C2157-5174-40D4-96B9-8A3B93B5AC72}" dt="2022-02-27T14:21:44.626" v="1902" actId="20577"/>
          <ac:spMkLst>
            <pc:docMk/>
            <pc:sldMk cId="3929229423" sldId="272"/>
            <ac:spMk id="2" creationId="{E2F9C51C-1AF4-44AB-B438-C920BFB12FD1}"/>
          </ac:spMkLst>
        </pc:spChg>
        <pc:spChg chg="mod">
          <ac:chgData name="Adnan Amin" userId="040c997b-cd49-4944-9f0b-7e25b6c79007" providerId="ADAL" clId="{220C2157-5174-40D4-96B9-8A3B93B5AC72}" dt="2022-02-27T14:28:02.854" v="2142" actId="14100"/>
          <ac:spMkLst>
            <pc:docMk/>
            <pc:sldMk cId="3929229423" sldId="272"/>
            <ac:spMk id="3" creationId="{C4781781-2453-4419-A39C-6FBDC53B85F4}"/>
          </ac:spMkLst>
        </pc:spChg>
        <pc:spChg chg="add mod">
          <ac:chgData name="Adnan Amin" userId="040c997b-cd49-4944-9f0b-7e25b6c79007" providerId="ADAL" clId="{220C2157-5174-40D4-96B9-8A3B93B5AC72}" dt="2022-02-27T14:29:54.420" v="2239" actId="20577"/>
          <ac:spMkLst>
            <pc:docMk/>
            <pc:sldMk cId="3929229423" sldId="272"/>
            <ac:spMk id="6" creationId="{0FD7DEEB-65FA-4B93-B2D7-DF6B65700B36}"/>
          </ac:spMkLst>
        </pc:spChg>
        <pc:picChg chg="add mod">
          <ac:chgData name="Adnan Amin" userId="040c997b-cd49-4944-9f0b-7e25b6c79007" providerId="ADAL" clId="{220C2157-5174-40D4-96B9-8A3B93B5AC72}" dt="2022-02-27T14:25:14.927" v="1989" actId="1076"/>
          <ac:picMkLst>
            <pc:docMk/>
            <pc:sldMk cId="3929229423" sldId="272"/>
            <ac:picMk id="5" creationId="{FEC5EF4A-75BE-423A-96C1-98EBC875894A}"/>
          </ac:picMkLst>
        </pc:picChg>
      </pc:sldChg>
      <pc:sldChg chg="addSp delSp modSp new mod">
        <pc:chgData name="Adnan Amin" userId="040c997b-cd49-4944-9f0b-7e25b6c79007" providerId="ADAL" clId="{220C2157-5174-40D4-96B9-8A3B93B5AC72}" dt="2022-03-06T06:37:54.040" v="3575" actId="21"/>
        <pc:sldMkLst>
          <pc:docMk/>
          <pc:sldMk cId="1522396449" sldId="273"/>
        </pc:sldMkLst>
        <pc:spChg chg="mod">
          <ac:chgData name="Adnan Amin" userId="040c997b-cd49-4944-9f0b-7e25b6c79007" providerId="ADAL" clId="{220C2157-5174-40D4-96B9-8A3B93B5AC72}" dt="2022-02-27T14:30:31.880" v="2241"/>
          <ac:spMkLst>
            <pc:docMk/>
            <pc:sldMk cId="1522396449" sldId="273"/>
            <ac:spMk id="2" creationId="{2F44C06A-6D64-4EB3-AB67-ED4ABBB73C46}"/>
          </ac:spMkLst>
        </pc:spChg>
        <pc:spChg chg="mod">
          <ac:chgData name="Adnan Amin" userId="040c997b-cd49-4944-9f0b-7e25b6c79007" providerId="ADAL" clId="{220C2157-5174-40D4-96B9-8A3B93B5AC72}" dt="2022-02-27T14:31:25.760" v="2245" actId="20577"/>
          <ac:spMkLst>
            <pc:docMk/>
            <pc:sldMk cId="1522396449" sldId="273"/>
            <ac:spMk id="3" creationId="{2C487F42-620A-4930-8275-FB57E278D982}"/>
          </ac:spMkLst>
        </pc:spChg>
        <pc:picChg chg="add del mod">
          <ac:chgData name="Adnan Amin" userId="040c997b-cd49-4944-9f0b-7e25b6c79007" providerId="ADAL" clId="{220C2157-5174-40D4-96B9-8A3B93B5AC72}" dt="2022-03-06T06:37:54.040" v="3575" actId="21"/>
          <ac:picMkLst>
            <pc:docMk/>
            <pc:sldMk cId="1522396449" sldId="273"/>
            <ac:picMk id="5" creationId="{BE5027F2-B391-4DC7-874A-638AD59D7565}"/>
          </ac:picMkLst>
        </pc:picChg>
      </pc:sldChg>
      <pc:sldChg chg="addSp modSp new mod">
        <pc:chgData name="Adnan Amin" userId="040c997b-cd49-4944-9f0b-7e25b6c79007" providerId="ADAL" clId="{220C2157-5174-40D4-96B9-8A3B93B5AC72}" dt="2022-02-27T14:40:46.554" v="2346" actId="1076"/>
        <pc:sldMkLst>
          <pc:docMk/>
          <pc:sldMk cId="2796818145" sldId="274"/>
        </pc:sldMkLst>
        <pc:spChg chg="mod">
          <ac:chgData name="Adnan Amin" userId="040c997b-cd49-4944-9f0b-7e25b6c79007" providerId="ADAL" clId="{220C2157-5174-40D4-96B9-8A3B93B5AC72}" dt="2022-02-27T14:35:46.572" v="2271" actId="20577"/>
          <ac:spMkLst>
            <pc:docMk/>
            <pc:sldMk cId="2796818145" sldId="274"/>
            <ac:spMk id="2" creationId="{729984AA-B6B7-4E03-9812-C23DF0653A2E}"/>
          </ac:spMkLst>
        </pc:spChg>
        <pc:spChg chg="mod">
          <ac:chgData name="Adnan Amin" userId="040c997b-cd49-4944-9f0b-7e25b6c79007" providerId="ADAL" clId="{220C2157-5174-40D4-96B9-8A3B93B5AC72}" dt="2022-02-27T14:40:36.802" v="2343" actId="20577"/>
          <ac:spMkLst>
            <pc:docMk/>
            <pc:sldMk cId="2796818145" sldId="274"/>
            <ac:spMk id="3" creationId="{AFCDCDBF-288E-49E8-8F1A-196D4BB5D8E2}"/>
          </ac:spMkLst>
        </pc:spChg>
        <pc:picChg chg="add mod">
          <ac:chgData name="Adnan Amin" userId="040c997b-cd49-4944-9f0b-7e25b6c79007" providerId="ADAL" clId="{220C2157-5174-40D4-96B9-8A3B93B5AC72}" dt="2022-02-27T14:37:55.236" v="2296" actId="1076"/>
          <ac:picMkLst>
            <pc:docMk/>
            <pc:sldMk cId="2796818145" sldId="274"/>
            <ac:picMk id="5" creationId="{F1E1507E-A979-4C20-A28C-2CDCE5538BA0}"/>
          </ac:picMkLst>
        </pc:picChg>
        <pc:picChg chg="add mod">
          <ac:chgData name="Adnan Amin" userId="040c997b-cd49-4944-9f0b-7e25b6c79007" providerId="ADAL" clId="{220C2157-5174-40D4-96B9-8A3B93B5AC72}" dt="2022-02-27T14:37:59.002" v="2297" actId="1076"/>
          <ac:picMkLst>
            <pc:docMk/>
            <pc:sldMk cId="2796818145" sldId="274"/>
            <ac:picMk id="7" creationId="{94CA4CFB-92CB-4AB6-B8DD-52501F91247C}"/>
          </ac:picMkLst>
        </pc:picChg>
        <pc:picChg chg="add mod">
          <ac:chgData name="Adnan Amin" userId="040c997b-cd49-4944-9f0b-7e25b6c79007" providerId="ADAL" clId="{220C2157-5174-40D4-96B9-8A3B93B5AC72}" dt="2022-02-27T14:38:38.118" v="2299" actId="1076"/>
          <ac:picMkLst>
            <pc:docMk/>
            <pc:sldMk cId="2796818145" sldId="274"/>
            <ac:picMk id="9" creationId="{8B721279-888D-4BDD-BF26-032DEDF37A56}"/>
          </ac:picMkLst>
        </pc:picChg>
        <pc:picChg chg="add mod">
          <ac:chgData name="Adnan Amin" userId="040c997b-cd49-4944-9f0b-7e25b6c79007" providerId="ADAL" clId="{220C2157-5174-40D4-96B9-8A3B93B5AC72}" dt="2022-02-27T14:40:46.554" v="2346" actId="1076"/>
          <ac:picMkLst>
            <pc:docMk/>
            <pc:sldMk cId="2796818145" sldId="274"/>
            <ac:picMk id="11" creationId="{F3A5D25C-1712-4E74-BC00-B141DD1635FF}"/>
          </ac:picMkLst>
        </pc:picChg>
      </pc:sldChg>
      <pc:sldChg chg="addSp modSp new mod">
        <pc:chgData name="Adnan Amin" userId="040c997b-cd49-4944-9f0b-7e25b6c79007" providerId="ADAL" clId="{220C2157-5174-40D4-96B9-8A3B93B5AC72}" dt="2022-02-27T14:50:16.044" v="2737" actId="113"/>
        <pc:sldMkLst>
          <pc:docMk/>
          <pc:sldMk cId="249745300" sldId="275"/>
        </pc:sldMkLst>
        <pc:spChg chg="mod">
          <ac:chgData name="Adnan Amin" userId="040c997b-cd49-4944-9f0b-7e25b6c79007" providerId="ADAL" clId="{220C2157-5174-40D4-96B9-8A3B93B5AC72}" dt="2022-02-27T14:42:04.025" v="2373" actId="20577"/>
          <ac:spMkLst>
            <pc:docMk/>
            <pc:sldMk cId="249745300" sldId="275"/>
            <ac:spMk id="2" creationId="{3CE22DB6-6859-4BAF-8047-0740E7020E1C}"/>
          </ac:spMkLst>
        </pc:spChg>
        <pc:spChg chg="mod">
          <ac:chgData name="Adnan Amin" userId="040c997b-cd49-4944-9f0b-7e25b6c79007" providerId="ADAL" clId="{220C2157-5174-40D4-96B9-8A3B93B5AC72}" dt="2022-02-27T14:50:16.044" v="2737" actId="113"/>
          <ac:spMkLst>
            <pc:docMk/>
            <pc:sldMk cId="249745300" sldId="275"/>
            <ac:spMk id="3" creationId="{FA42BA78-7C72-42DD-BAA0-91CE18017E65}"/>
          </ac:spMkLst>
        </pc:spChg>
        <pc:picChg chg="add mod modCrop">
          <ac:chgData name="Adnan Amin" userId="040c997b-cd49-4944-9f0b-7e25b6c79007" providerId="ADAL" clId="{220C2157-5174-40D4-96B9-8A3B93B5AC72}" dt="2022-02-27T14:43:18.278" v="2383" actId="732"/>
          <ac:picMkLst>
            <pc:docMk/>
            <pc:sldMk cId="249745300" sldId="275"/>
            <ac:picMk id="5" creationId="{C343B5F9-D413-483E-BFEF-13E6B425A11D}"/>
          </ac:picMkLst>
        </pc:picChg>
        <pc:picChg chg="add mod modCrop">
          <ac:chgData name="Adnan Amin" userId="040c997b-cd49-4944-9f0b-7e25b6c79007" providerId="ADAL" clId="{220C2157-5174-40D4-96B9-8A3B93B5AC72}" dt="2022-02-27T14:43:32.926" v="2426" actId="1038"/>
          <ac:picMkLst>
            <pc:docMk/>
            <pc:sldMk cId="249745300" sldId="275"/>
            <ac:picMk id="7" creationId="{6EE2D51F-57D1-4767-B018-0781D488775C}"/>
          </ac:picMkLst>
        </pc:picChg>
      </pc:sldChg>
      <pc:sldChg chg="addSp modSp new mod modNotesTx">
        <pc:chgData name="Adnan Amin" userId="040c997b-cd49-4944-9f0b-7e25b6c79007" providerId="ADAL" clId="{220C2157-5174-40D4-96B9-8A3B93B5AC72}" dt="2022-03-06T06:38:23.749" v="3580" actId="14100"/>
        <pc:sldMkLst>
          <pc:docMk/>
          <pc:sldMk cId="3234124050" sldId="276"/>
        </pc:sldMkLst>
        <pc:spChg chg="mod">
          <ac:chgData name="Adnan Amin" userId="040c997b-cd49-4944-9f0b-7e25b6c79007" providerId="ADAL" clId="{220C2157-5174-40D4-96B9-8A3B93B5AC72}" dt="2022-02-27T14:51:54.696" v="2809" actId="113"/>
          <ac:spMkLst>
            <pc:docMk/>
            <pc:sldMk cId="3234124050" sldId="276"/>
            <ac:spMk id="2" creationId="{49C00CA9-F62C-4FB2-9940-8C566841EE7C}"/>
          </ac:spMkLst>
        </pc:spChg>
        <pc:spChg chg="mod">
          <ac:chgData name="Adnan Amin" userId="040c997b-cd49-4944-9f0b-7e25b6c79007" providerId="ADAL" clId="{220C2157-5174-40D4-96B9-8A3B93B5AC72}" dt="2022-02-27T14:55:44.051" v="2984" actId="14100"/>
          <ac:spMkLst>
            <pc:docMk/>
            <pc:sldMk cId="3234124050" sldId="276"/>
            <ac:spMk id="3" creationId="{D00FBDCD-4BC4-4C2A-978E-3447E592AA74}"/>
          </ac:spMkLst>
        </pc:spChg>
        <pc:picChg chg="add mod">
          <ac:chgData name="Adnan Amin" userId="040c997b-cd49-4944-9f0b-7e25b6c79007" providerId="ADAL" clId="{220C2157-5174-40D4-96B9-8A3B93B5AC72}" dt="2022-03-06T06:38:11.551" v="3576" actId="1076"/>
          <ac:picMkLst>
            <pc:docMk/>
            <pc:sldMk cId="3234124050" sldId="276"/>
            <ac:picMk id="5" creationId="{25CD337E-48EA-48C8-8D39-C516424CB27A}"/>
          </ac:picMkLst>
        </pc:picChg>
        <pc:picChg chg="add mod">
          <ac:chgData name="Adnan Amin" userId="040c997b-cd49-4944-9f0b-7e25b6c79007" providerId="ADAL" clId="{220C2157-5174-40D4-96B9-8A3B93B5AC72}" dt="2022-03-06T06:38:23.749" v="3580" actId="14100"/>
          <ac:picMkLst>
            <pc:docMk/>
            <pc:sldMk cId="3234124050" sldId="276"/>
            <ac:picMk id="6" creationId="{76070324-7156-473D-B535-2E119EA9EE89}"/>
          </ac:picMkLst>
        </pc:picChg>
        <pc:picChg chg="add mod">
          <ac:chgData name="Adnan Amin" userId="040c997b-cd49-4944-9f0b-7e25b6c79007" providerId="ADAL" clId="{220C2157-5174-40D4-96B9-8A3B93B5AC72}" dt="2022-02-27T14:55:47.021" v="2985" actId="1076"/>
          <ac:picMkLst>
            <pc:docMk/>
            <pc:sldMk cId="3234124050" sldId="276"/>
            <ac:picMk id="7" creationId="{DE99AD75-7A36-49B6-B028-6F47F4D350B8}"/>
          </ac:picMkLst>
        </pc:picChg>
      </pc:sldChg>
      <pc:sldChg chg="addSp delSp modSp new mod">
        <pc:chgData name="Adnan Amin" userId="040c997b-cd49-4944-9f0b-7e25b6c79007" providerId="ADAL" clId="{220C2157-5174-40D4-96B9-8A3B93B5AC72}" dt="2022-02-27T15:51:51.594" v="3053" actId="14100"/>
        <pc:sldMkLst>
          <pc:docMk/>
          <pc:sldMk cId="1628962765" sldId="277"/>
        </pc:sldMkLst>
        <pc:spChg chg="mod">
          <ac:chgData name="Adnan Amin" userId="040c997b-cd49-4944-9f0b-7e25b6c79007" providerId="ADAL" clId="{220C2157-5174-40D4-96B9-8A3B93B5AC72}" dt="2022-02-27T15:51:30.251" v="3049" actId="113"/>
          <ac:spMkLst>
            <pc:docMk/>
            <pc:sldMk cId="1628962765" sldId="277"/>
            <ac:spMk id="2" creationId="{64CAF0CB-DDC9-49BF-BCEB-B35895F9143C}"/>
          </ac:spMkLst>
        </pc:spChg>
        <pc:spChg chg="del">
          <ac:chgData name="Adnan Amin" userId="040c997b-cd49-4944-9f0b-7e25b6c79007" providerId="ADAL" clId="{220C2157-5174-40D4-96B9-8A3B93B5AC72}" dt="2022-02-27T15:51:40.131" v="3050" actId="478"/>
          <ac:spMkLst>
            <pc:docMk/>
            <pc:sldMk cId="1628962765" sldId="277"/>
            <ac:spMk id="3" creationId="{E9A0D44A-4735-4121-9D90-038342B540E7}"/>
          </ac:spMkLst>
        </pc:spChg>
        <pc:picChg chg="add mod">
          <ac:chgData name="Adnan Amin" userId="040c997b-cd49-4944-9f0b-7e25b6c79007" providerId="ADAL" clId="{220C2157-5174-40D4-96B9-8A3B93B5AC72}" dt="2022-02-27T15:51:51.594" v="3053" actId="14100"/>
          <ac:picMkLst>
            <pc:docMk/>
            <pc:sldMk cId="1628962765" sldId="277"/>
            <ac:picMk id="5" creationId="{61AB3C68-84B8-4E5F-B439-C9DD83773955}"/>
          </ac:picMkLst>
        </pc:picChg>
      </pc:sldChg>
      <pc:sldChg chg="modSp new mod">
        <pc:chgData name="Adnan Amin" userId="040c997b-cd49-4944-9f0b-7e25b6c79007" providerId="ADAL" clId="{220C2157-5174-40D4-96B9-8A3B93B5AC72}" dt="2022-02-27T15:53:22.667" v="3201" actId="20577"/>
        <pc:sldMkLst>
          <pc:docMk/>
          <pc:sldMk cId="1771118649" sldId="278"/>
        </pc:sldMkLst>
        <pc:spChg chg="mod">
          <ac:chgData name="Adnan Amin" userId="040c997b-cd49-4944-9f0b-7e25b6c79007" providerId="ADAL" clId="{220C2157-5174-40D4-96B9-8A3B93B5AC72}" dt="2022-02-27T15:52:36.538" v="3081" actId="20577"/>
          <ac:spMkLst>
            <pc:docMk/>
            <pc:sldMk cId="1771118649" sldId="278"/>
            <ac:spMk id="2" creationId="{0DDC8ACD-50C4-4D2E-A648-9403305F974D}"/>
          </ac:spMkLst>
        </pc:spChg>
        <pc:spChg chg="mod">
          <ac:chgData name="Adnan Amin" userId="040c997b-cd49-4944-9f0b-7e25b6c79007" providerId="ADAL" clId="{220C2157-5174-40D4-96B9-8A3B93B5AC72}" dt="2022-02-27T15:53:22.667" v="3201" actId="20577"/>
          <ac:spMkLst>
            <pc:docMk/>
            <pc:sldMk cId="1771118649" sldId="278"/>
            <ac:spMk id="3" creationId="{C3C65B7E-7F04-4506-8FB3-295AFBDA2EE0}"/>
          </ac:spMkLst>
        </pc:spChg>
      </pc:sldChg>
      <pc:sldChg chg="addSp modSp new mod ord">
        <pc:chgData name="Adnan Amin" userId="040c997b-cd49-4944-9f0b-7e25b6c79007" providerId="ADAL" clId="{220C2157-5174-40D4-96B9-8A3B93B5AC72}" dt="2022-03-06T06:51:06.496" v="3698" actId="20577"/>
        <pc:sldMkLst>
          <pc:docMk/>
          <pc:sldMk cId="1334225124" sldId="279"/>
        </pc:sldMkLst>
        <pc:spChg chg="mod">
          <ac:chgData name="Adnan Amin" userId="040c997b-cd49-4944-9f0b-7e25b6c79007" providerId="ADAL" clId="{220C2157-5174-40D4-96B9-8A3B93B5AC72}" dt="2022-03-06T06:24:15.002" v="3362" actId="20577"/>
          <ac:spMkLst>
            <pc:docMk/>
            <pc:sldMk cId="1334225124" sldId="279"/>
            <ac:spMk id="2" creationId="{2D5209B8-E610-4ED7-BB33-77DF43EC1263}"/>
          </ac:spMkLst>
        </pc:spChg>
        <pc:spChg chg="mod">
          <ac:chgData name="Adnan Amin" userId="040c997b-cd49-4944-9f0b-7e25b6c79007" providerId="ADAL" clId="{220C2157-5174-40D4-96B9-8A3B93B5AC72}" dt="2022-03-06T06:24:56.851" v="3469" actId="20577"/>
          <ac:spMkLst>
            <pc:docMk/>
            <pc:sldMk cId="1334225124" sldId="279"/>
            <ac:spMk id="3" creationId="{28B0EBEE-9764-409D-A2CC-D795456A6866}"/>
          </ac:spMkLst>
        </pc:spChg>
        <pc:spChg chg="add mod">
          <ac:chgData name="Adnan Amin" userId="040c997b-cd49-4944-9f0b-7e25b6c79007" providerId="ADAL" clId="{220C2157-5174-40D4-96B9-8A3B93B5AC72}" dt="2022-03-06T06:51:06.496" v="3698" actId="20577"/>
          <ac:spMkLst>
            <pc:docMk/>
            <pc:sldMk cId="1334225124" sldId="279"/>
            <ac:spMk id="5" creationId="{4E287F8C-7748-4514-BF2C-8253BBB13049}"/>
          </ac:spMkLst>
        </pc:spChg>
      </pc:sldChg>
      <pc:sldChg chg="modSp new del mod">
        <pc:chgData name="Adnan Amin" userId="040c997b-cd49-4944-9f0b-7e25b6c79007" providerId="ADAL" clId="{220C2157-5174-40D4-96B9-8A3B93B5AC72}" dt="2022-03-06T06:43:59.568" v="3614" actId="47"/>
        <pc:sldMkLst>
          <pc:docMk/>
          <pc:sldMk cId="273236358" sldId="280"/>
        </pc:sldMkLst>
        <pc:spChg chg="mod">
          <ac:chgData name="Adnan Amin" userId="040c997b-cd49-4944-9f0b-7e25b6c79007" providerId="ADAL" clId="{220C2157-5174-40D4-96B9-8A3B93B5AC72}" dt="2022-03-06T06:38:54.628" v="3613" actId="20577"/>
          <ac:spMkLst>
            <pc:docMk/>
            <pc:sldMk cId="273236358" sldId="280"/>
            <ac:spMk id="2" creationId="{B9D606D0-F3F8-4579-81A1-FC1B76BEA97B}"/>
          </ac:spMkLst>
        </pc:spChg>
      </pc:sldChg>
      <pc:sldChg chg="delSp modSp new mod">
        <pc:chgData name="Adnan Amin" userId="040c997b-cd49-4944-9f0b-7e25b6c79007" providerId="ADAL" clId="{220C2157-5174-40D4-96B9-8A3B93B5AC72}" dt="2022-03-06T06:49:16.024" v="3647" actId="113"/>
        <pc:sldMkLst>
          <pc:docMk/>
          <pc:sldMk cId="3435624778" sldId="280"/>
        </pc:sldMkLst>
        <pc:spChg chg="mod">
          <ac:chgData name="Adnan Amin" userId="040c997b-cd49-4944-9f0b-7e25b6c79007" providerId="ADAL" clId="{220C2157-5174-40D4-96B9-8A3B93B5AC72}" dt="2022-03-06T06:49:16.024" v="3647" actId="113"/>
          <ac:spMkLst>
            <pc:docMk/>
            <pc:sldMk cId="3435624778" sldId="280"/>
            <ac:spMk id="2" creationId="{353B4D63-68A0-4A61-A0DE-AE1604AA65A4}"/>
          </ac:spMkLst>
        </pc:spChg>
        <pc:spChg chg="del">
          <ac:chgData name="Adnan Amin" userId="040c997b-cd49-4944-9f0b-7e25b6c79007" providerId="ADAL" clId="{220C2157-5174-40D4-96B9-8A3B93B5AC72}" dt="2022-03-06T06:49:07.655" v="3644" actId="478"/>
          <ac:spMkLst>
            <pc:docMk/>
            <pc:sldMk cId="3435624778" sldId="280"/>
            <ac:spMk id="3" creationId="{9DB0109B-CDEC-4E6E-A275-F8C24C42FD43}"/>
          </ac:spMkLst>
        </pc:spChg>
      </pc:sldChg>
      <pc:sldChg chg="addSp delSp modSp new mod">
        <pc:chgData name="Adnan Amin" userId="040c997b-cd49-4944-9f0b-7e25b6c79007" providerId="ADAL" clId="{220C2157-5174-40D4-96B9-8A3B93B5AC72}" dt="2022-03-07T16:26:30.257" v="3879" actId="1076"/>
        <pc:sldMkLst>
          <pc:docMk/>
          <pc:sldMk cId="2928776698" sldId="281"/>
        </pc:sldMkLst>
        <pc:spChg chg="mod">
          <ac:chgData name="Adnan Amin" userId="040c997b-cd49-4944-9f0b-7e25b6c79007" providerId="ADAL" clId="{220C2157-5174-40D4-96B9-8A3B93B5AC72}" dt="2022-03-06T06:53:25.912" v="3761" actId="20577"/>
          <ac:spMkLst>
            <pc:docMk/>
            <pc:sldMk cId="2928776698" sldId="281"/>
            <ac:spMk id="2" creationId="{2395DB71-1152-42FD-B5EB-CB94614580EC}"/>
          </ac:spMkLst>
        </pc:spChg>
        <pc:spChg chg="del">
          <ac:chgData name="Adnan Amin" userId="040c997b-cd49-4944-9f0b-7e25b6c79007" providerId="ADAL" clId="{220C2157-5174-40D4-96B9-8A3B93B5AC72}" dt="2022-03-06T06:53:39.612" v="3764" actId="478"/>
          <ac:spMkLst>
            <pc:docMk/>
            <pc:sldMk cId="2928776698" sldId="281"/>
            <ac:spMk id="3" creationId="{1CB3C637-F9C0-400F-B2E7-E19739754F1B}"/>
          </ac:spMkLst>
        </pc:spChg>
        <pc:spChg chg="add mod">
          <ac:chgData name="Adnan Amin" userId="040c997b-cd49-4944-9f0b-7e25b6c79007" providerId="ADAL" clId="{220C2157-5174-40D4-96B9-8A3B93B5AC72}" dt="2022-03-07T16:20:13.232" v="3865" actId="20577"/>
          <ac:spMkLst>
            <pc:docMk/>
            <pc:sldMk cId="2928776698" sldId="281"/>
            <ac:spMk id="10" creationId="{F50D3467-26D6-4931-8ECC-23A5DCEE4BD1}"/>
          </ac:spMkLst>
        </pc:spChg>
        <pc:picChg chg="add mod">
          <ac:chgData name="Adnan Amin" userId="040c997b-cd49-4944-9f0b-7e25b6c79007" providerId="ADAL" clId="{220C2157-5174-40D4-96B9-8A3B93B5AC72}" dt="2022-03-07T16:21:17.300" v="3868" actId="1076"/>
          <ac:picMkLst>
            <pc:docMk/>
            <pc:sldMk cId="2928776698" sldId="281"/>
            <ac:picMk id="4" creationId="{A1DF6E07-18BF-4E52-B16B-B60D0FE1F9E4}"/>
          </ac:picMkLst>
        </pc:picChg>
        <pc:picChg chg="add mod">
          <ac:chgData name="Adnan Amin" userId="040c997b-cd49-4944-9f0b-7e25b6c79007" providerId="ADAL" clId="{220C2157-5174-40D4-96B9-8A3B93B5AC72}" dt="2022-03-06T06:54:52.174" v="3769" actId="1076"/>
          <ac:picMkLst>
            <pc:docMk/>
            <pc:sldMk cId="2928776698" sldId="281"/>
            <ac:picMk id="5" creationId="{6E6D3979-903D-4AD4-BA85-CECFF5ABC94E}"/>
          </ac:picMkLst>
        </pc:picChg>
        <pc:picChg chg="add mod">
          <ac:chgData name="Adnan Amin" userId="040c997b-cd49-4944-9f0b-7e25b6c79007" providerId="ADAL" clId="{220C2157-5174-40D4-96B9-8A3B93B5AC72}" dt="2022-03-07T16:18:15.758" v="3828" actId="1038"/>
          <ac:picMkLst>
            <pc:docMk/>
            <pc:sldMk cId="2928776698" sldId="281"/>
            <ac:picMk id="7" creationId="{BDE14C5F-945B-4E14-BE74-B06F0BB68650}"/>
          </ac:picMkLst>
        </pc:picChg>
        <pc:picChg chg="add mod">
          <ac:chgData name="Adnan Amin" userId="040c997b-cd49-4944-9f0b-7e25b6c79007" providerId="ADAL" clId="{220C2157-5174-40D4-96B9-8A3B93B5AC72}" dt="2022-03-07T16:21:34.471" v="3870" actId="1076"/>
          <ac:picMkLst>
            <pc:docMk/>
            <pc:sldMk cId="2928776698" sldId="281"/>
            <ac:picMk id="8" creationId="{C2C9CE4B-3D86-44B6-87B6-9EE7AF72DB99}"/>
          </ac:picMkLst>
        </pc:picChg>
        <pc:picChg chg="add mod">
          <ac:chgData name="Adnan Amin" userId="040c997b-cd49-4944-9f0b-7e25b6c79007" providerId="ADAL" clId="{220C2157-5174-40D4-96B9-8A3B93B5AC72}" dt="2022-03-07T16:20:18.619" v="3866" actId="1076"/>
          <ac:picMkLst>
            <pc:docMk/>
            <pc:sldMk cId="2928776698" sldId="281"/>
            <ac:picMk id="9" creationId="{FA58C25E-2023-4C98-B23A-D1064D2B5D70}"/>
          </ac:picMkLst>
        </pc:picChg>
        <pc:picChg chg="add mod">
          <ac:chgData name="Adnan Amin" userId="040c997b-cd49-4944-9f0b-7e25b6c79007" providerId="ADAL" clId="{220C2157-5174-40D4-96B9-8A3B93B5AC72}" dt="2022-03-07T16:26:30.257" v="3879" actId="1076"/>
          <ac:picMkLst>
            <pc:docMk/>
            <pc:sldMk cId="2928776698" sldId="281"/>
            <ac:picMk id="12" creationId="{B7C6C1D9-5B87-4607-9728-2104E887FFDE}"/>
          </ac:picMkLst>
        </pc:picChg>
        <pc:picChg chg="add mod">
          <ac:chgData name="Adnan Amin" userId="040c997b-cd49-4944-9f0b-7e25b6c79007" providerId="ADAL" clId="{220C2157-5174-40D4-96B9-8A3B93B5AC72}" dt="2022-03-07T16:26:22.976" v="3877" actId="1076"/>
          <ac:picMkLst>
            <pc:docMk/>
            <pc:sldMk cId="2928776698" sldId="281"/>
            <ac:picMk id="14" creationId="{DEFA5EF5-FD97-4ADC-88A4-10D534BAF13C}"/>
          </ac:picMkLst>
        </pc:picChg>
      </pc:sldChg>
      <pc:sldChg chg="modSp new mod">
        <pc:chgData name="Adnan Amin" userId="040c997b-cd49-4944-9f0b-7e25b6c79007" providerId="ADAL" clId="{220C2157-5174-40D4-96B9-8A3B93B5AC72}" dt="2022-03-07T16:42:55.948" v="4234" actId="5793"/>
        <pc:sldMkLst>
          <pc:docMk/>
          <pc:sldMk cId="3687347554" sldId="282"/>
        </pc:sldMkLst>
        <pc:spChg chg="mod">
          <ac:chgData name="Adnan Amin" userId="040c997b-cd49-4944-9f0b-7e25b6c79007" providerId="ADAL" clId="{220C2157-5174-40D4-96B9-8A3B93B5AC72}" dt="2022-03-07T16:27:00.928" v="3928" actId="20577"/>
          <ac:spMkLst>
            <pc:docMk/>
            <pc:sldMk cId="3687347554" sldId="282"/>
            <ac:spMk id="2" creationId="{01464677-894F-4FC7-BE23-5B44202760B2}"/>
          </ac:spMkLst>
        </pc:spChg>
        <pc:spChg chg="mod">
          <ac:chgData name="Adnan Amin" userId="040c997b-cd49-4944-9f0b-7e25b6c79007" providerId="ADAL" clId="{220C2157-5174-40D4-96B9-8A3B93B5AC72}" dt="2022-03-07T16:42:55.948" v="4234" actId="5793"/>
          <ac:spMkLst>
            <pc:docMk/>
            <pc:sldMk cId="3687347554" sldId="282"/>
            <ac:spMk id="3" creationId="{727107A6-A3BA-4FB9-9135-6EE3C14636F6}"/>
          </ac:spMkLst>
        </pc:spChg>
      </pc:sldChg>
      <pc:sldChg chg="addSp delSp modSp new mod">
        <pc:chgData name="Adnan Amin" userId="040c997b-cd49-4944-9f0b-7e25b6c79007" providerId="ADAL" clId="{220C2157-5174-40D4-96B9-8A3B93B5AC72}" dt="2022-03-07T16:43:24.116" v="4289" actId="14100"/>
        <pc:sldMkLst>
          <pc:docMk/>
          <pc:sldMk cId="1449405296" sldId="283"/>
        </pc:sldMkLst>
        <pc:spChg chg="mod">
          <ac:chgData name="Adnan Amin" userId="040c997b-cd49-4944-9f0b-7e25b6c79007" providerId="ADAL" clId="{220C2157-5174-40D4-96B9-8A3B93B5AC72}" dt="2022-03-07T16:43:10.936" v="4285" actId="20577"/>
          <ac:spMkLst>
            <pc:docMk/>
            <pc:sldMk cId="1449405296" sldId="283"/>
            <ac:spMk id="2" creationId="{48BE667B-F4BE-4C9B-B0A2-338DA5F3958D}"/>
          </ac:spMkLst>
        </pc:spChg>
        <pc:spChg chg="del">
          <ac:chgData name="Adnan Amin" userId="040c997b-cd49-4944-9f0b-7e25b6c79007" providerId="ADAL" clId="{220C2157-5174-40D4-96B9-8A3B93B5AC72}" dt="2022-03-07T16:43:15.285" v="4286" actId="478"/>
          <ac:spMkLst>
            <pc:docMk/>
            <pc:sldMk cId="1449405296" sldId="283"/>
            <ac:spMk id="3" creationId="{11D72FF2-9108-4DC5-B393-8E1E6E5B3410}"/>
          </ac:spMkLst>
        </pc:spChg>
        <pc:picChg chg="add mod">
          <ac:chgData name="Adnan Amin" userId="040c997b-cd49-4944-9f0b-7e25b6c79007" providerId="ADAL" clId="{220C2157-5174-40D4-96B9-8A3B93B5AC72}" dt="2022-03-07T16:43:24.116" v="4289" actId="14100"/>
          <ac:picMkLst>
            <pc:docMk/>
            <pc:sldMk cId="1449405296" sldId="283"/>
            <ac:picMk id="5" creationId="{73B392F4-7526-42A9-8BE7-83E39436C33D}"/>
          </ac:picMkLst>
        </pc:picChg>
      </pc:sldChg>
      <pc:sldChg chg="modSp new mod modNotesTx">
        <pc:chgData name="Adnan Amin" userId="040c997b-cd49-4944-9f0b-7e25b6c79007" providerId="ADAL" clId="{220C2157-5174-40D4-96B9-8A3B93B5AC72}" dt="2022-03-07T16:56:24.310" v="4498" actId="20577"/>
        <pc:sldMkLst>
          <pc:docMk/>
          <pc:sldMk cId="1533882695" sldId="284"/>
        </pc:sldMkLst>
        <pc:spChg chg="mod">
          <ac:chgData name="Adnan Amin" userId="040c997b-cd49-4944-9f0b-7e25b6c79007" providerId="ADAL" clId="{220C2157-5174-40D4-96B9-8A3B93B5AC72}" dt="2022-03-07T16:46:24.397" v="4328" actId="20577"/>
          <ac:spMkLst>
            <pc:docMk/>
            <pc:sldMk cId="1533882695" sldId="284"/>
            <ac:spMk id="2" creationId="{D427DF66-201F-4D47-95F1-1F7B0B795839}"/>
          </ac:spMkLst>
        </pc:spChg>
        <pc:spChg chg="mod">
          <ac:chgData name="Adnan Amin" userId="040c997b-cd49-4944-9f0b-7e25b6c79007" providerId="ADAL" clId="{220C2157-5174-40D4-96B9-8A3B93B5AC72}" dt="2022-03-07T16:55:29.849" v="4485" actId="20577"/>
          <ac:spMkLst>
            <pc:docMk/>
            <pc:sldMk cId="1533882695" sldId="284"/>
            <ac:spMk id="3" creationId="{F121F734-D3A7-4BFD-91BD-0064FD97FC51}"/>
          </ac:spMkLst>
        </pc:spChg>
      </pc:sldChg>
      <pc:sldChg chg="delSp modSp new mod">
        <pc:chgData name="Adnan Amin" userId="040c997b-cd49-4944-9f0b-7e25b6c79007" providerId="ADAL" clId="{220C2157-5174-40D4-96B9-8A3B93B5AC72}" dt="2022-03-07T17:45:02.960" v="4530" actId="1076"/>
        <pc:sldMkLst>
          <pc:docMk/>
          <pc:sldMk cId="3948164357" sldId="285"/>
        </pc:sldMkLst>
        <pc:spChg chg="mod">
          <ac:chgData name="Adnan Amin" userId="040c997b-cd49-4944-9f0b-7e25b6c79007" providerId="ADAL" clId="{220C2157-5174-40D4-96B9-8A3B93B5AC72}" dt="2022-03-07T17:45:02.960" v="4530" actId="1076"/>
          <ac:spMkLst>
            <pc:docMk/>
            <pc:sldMk cId="3948164357" sldId="285"/>
            <ac:spMk id="2" creationId="{A4DB92C4-B549-4228-896C-65AF3A4BA0C6}"/>
          </ac:spMkLst>
        </pc:spChg>
        <pc:spChg chg="del">
          <ac:chgData name="Adnan Amin" userId="040c997b-cd49-4944-9f0b-7e25b6c79007" providerId="ADAL" clId="{220C2157-5174-40D4-96B9-8A3B93B5AC72}" dt="2022-03-07T17:44:57.637" v="4528" actId="478"/>
          <ac:spMkLst>
            <pc:docMk/>
            <pc:sldMk cId="3948164357" sldId="285"/>
            <ac:spMk id="3" creationId="{3C5576CE-FF54-445A-ABBA-9B857D6737A1}"/>
          </ac:spMkLst>
        </pc:spChg>
      </pc:sldChg>
      <pc:sldChg chg="modSp new mod">
        <pc:chgData name="Adnan Amin" userId="040c997b-cd49-4944-9f0b-7e25b6c79007" providerId="ADAL" clId="{220C2157-5174-40D4-96B9-8A3B93B5AC72}" dt="2022-03-07T17:47:07.626" v="4657" actId="20577"/>
        <pc:sldMkLst>
          <pc:docMk/>
          <pc:sldMk cId="2330227757" sldId="286"/>
        </pc:sldMkLst>
        <pc:spChg chg="mod">
          <ac:chgData name="Adnan Amin" userId="040c997b-cd49-4944-9f0b-7e25b6c79007" providerId="ADAL" clId="{220C2157-5174-40D4-96B9-8A3B93B5AC72}" dt="2022-03-07T17:45:14.280" v="4558" actId="20577"/>
          <ac:spMkLst>
            <pc:docMk/>
            <pc:sldMk cId="2330227757" sldId="286"/>
            <ac:spMk id="2" creationId="{B43B48EF-EDFA-4BCA-BDF9-807314BBDB74}"/>
          </ac:spMkLst>
        </pc:spChg>
        <pc:spChg chg="mod">
          <ac:chgData name="Adnan Amin" userId="040c997b-cd49-4944-9f0b-7e25b6c79007" providerId="ADAL" clId="{220C2157-5174-40D4-96B9-8A3B93B5AC72}" dt="2022-03-07T17:47:07.626" v="4657" actId="20577"/>
          <ac:spMkLst>
            <pc:docMk/>
            <pc:sldMk cId="2330227757" sldId="286"/>
            <ac:spMk id="3" creationId="{D544FC8B-25D0-411B-A5CA-908A23B9B61F}"/>
          </ac:spMkLst>
        </pc:spChg>
      </pc:sldChg>
      <pc:sldChg chg="addSp delSp modSp new mod">
        <pc:chgData name="Adnan Amin" userId="040c997b-cd49-4944-9f0b-7e25b6c79007" providerId="ADAL" clId="{220C2157-5174-40D4-96B9-8A3B93B5AC72}" dt="2022-03-07T17:49:37.778" v="4716" actId="113"/>
        <pc:sldMkLst>
          <pc:docMk/>
          <pc:sldMk cId="686627864" sldId="287"/>
        </pc:sldMkLst>
        <pc:spChg chg="mod">
          <ac:chgData name="Adnan Amin" userId="040c997b-cd49-4944-9f0b-7e25b6c79007" providerId="ADAL" clId="{220C2157-5174-40D4-96B9-8A3B93B5AC72}" dt="2022-03-07T17:49:37.778" v="4716" actId="113"/>
          <ac:spMkLst>
            <pc:docMk/>
            <pc:sldMk cId="686627864" sldId="287"/>
            <ac:spMk id="2" creationId="{084A02EA-481B-4320-A678-2232CE47526C}"/>
          </ac:spMkLst>
        </pc:spChg>
        <pc:spChg chg="del">
          <ac:chgData name="Adnan Amin" userId="040c997b-cd49-4944-9f0b-7e25b6c79007" providerId="ADAL" clId="{220C2157-5174-40D4-96B9-8A3B93B5AC72}" dt="2022-03-07T17:49:13.296" v="4709" actId="478"/>
          <ac:spMkLst>
            <pc:docMk/>
            <pc:sldMk cId="686627864" sldId="287"/>
            <ac:spMk id="3" creationId="{57B99FBC-3647-41CE-8097-8A13B90B3745}"/>
          </ac:spMkLst>
        </pc:spChg>
        <pc:picChg chg="add mod">
          <ac:chgData name="Adnan Amin" userId="040c997b-cd49-4944-9f0b-7e25b6c79007" providerId="ADAL" clId="{220C2157-5174-40D4-96B9-8A3B93B5AC72}" dt="2022-03-07T17:49:33.977" v="4715" actId="14100"/>
          <ac:picMkLst>
            <pc:docMk/>
            <pc:sldMk cId="686627864" sldId="287"/>
            <ac:picMk id="5" creationId="{8E2EB9B0-19EF-446B-A1D8-944E059EC646}"/>
          </ac:picMkLst>
        </pc:picChg>
      </pc:sldChg>
      <pc:sldChg chg="addSp delSp modSp new mod">
        <pc:chgData name="Adnan Amin" userId="040c997b-cd49-4944-9f0b-7e25b6c79007" providerId="ADAL" clId="{220C2157-5174-40D4-96B9-8A3B93B5AC72}" dt="2022-03-07T17:51:19.164" v="4757" actId="14100"/>
        <pc:sldMkLst>
          <pc:docMk/>
          <pc:sldMk cId="599809370" sldId="288"/>
        </pc:sldMkLst>
        <pc:spChg chg="mod">
          <ac:chgData name="Adnan Amin" userId="040c997b-cd49-4944-9f0b-7e25b6c79007" providerId="ADAL" clId="{220C2157-5174-40D4-96B9-8A3B93B5AC72}" dt="2022-03-07T17:50:49.850" v="4753" actId="113"/>
          <ac:spMkLst>
            <pc:docMk/>
            <pc:sldMk cId="599809370" sldId="288"/>
            <ac:spMk id="2" creationId="{E3760CE8-A570-4EF0-81BB-76C4A61A54F0}"/>
          </ac:spMkLst>
        </pc:spChg>
        <pc:spChg chg="del">
          <ac:chgData name="Adnan Amin" userId="040c997b-cd49-4944-9f0b-7e25b6c79007" providerId="ADAL" clId="{220C2157-5174-40D4-96B9-8A3B93B5AC72}" dt="2022-03-07T17:51:07.724" v="4754" actId="478"/>
          <ac:spMkLst>
            <pc:docMk/>
            <pc:sldMk cId="599809370" sldId="288"/>
            <ac:spMk id="3" creationId="{DA580188-C264-4CD7-A34F-955E5B32E507}"/>
          </ac:spMkLst>
        </pc:spChg>
        <pc:picChg chg="add mod">
          <ac:chgData name="Adnan Amin" userId="040c997b-cd49-4944-9f0b-7e25b6c79007" providerId="ADAL" clId="{220C2157-5174-40D4-96B9-8A3B93B5AC72}" dt="2022-03-07T17:51:19.164" v="4757" actId="14100"/>
          <ac:picMkLst>
            <pc:docMk/>
            <pc:sldMk cId="599809370" sldId="288"/>
            <ac:picMk id="5" creationId="{80454649-4CAA-497F-89C4-547C1AB19D5B}"/>
          </ac:picMkLst>
        </pc:picChg>
      </pc:sldChg>
      <pc:sldChg chg="addSp delSp modSp new mod">
        <pc:chgData name="Adnan Amin" userId="040c997b-cd49-4944-9f0b-7e25b6c79007" providerId="ADAL" clId="{220C2157-5174-40D4-96B9-8A3B93B5AC72}" dt="2022-03-07T17:55:37.394" v="5005" actId="20577"/>
        <pc:sldMkLst>
          <pc:docMk/>
          <pc:sldMk cId="1918724567" sldId="289"/>
        </pc:sldMkLst>
        <pc:spChg chg="mod">
          <ac:chgData name="Adnan Amin" userId="040c997b-cd49-4944-9f0b-7e25b6c79007" providerId="ADAL" clId="{220C2157-5174-40D4-96B9-8A3B93B5AC72}" dt="2022-03-07T17:51:54.472" v="4795" actId="20577"/>
          <ac:spMkLst>
            <pc:docMk/>
            <pc:sldMk cId="1918724567" sldId="289"/>
            <ac:spMk id="2" creationId="{7A877A70-88BA-4B83-A7FA-B0EDF58A3548}"/>
          </ac:spMkLst>
        </pc:spChg>
        <pc:spChg chg="del">
          <ac:chgData name="Adnan Amin" userId="040c997b-cd49-4944-9f0b-7e25b6c79007" providerId="ADAL" clId="{220C2157-5174-40D4-96B9-8A3B93B5AC72}" dt="2022-03-07T17:52:07.771" v="4796" actId="478"/>
          <ac:spMkLst>
            <pc:docMk/>
            <pc:sldMk cId="1918724567" sldId="289"/>
            <ac:spMk id="3" creationId="{3A99796F-6BA5-4D51-A0A8-940CE992C745}"/>
          </ac:spMkLst>
        </pc:spChg>
        <pc:spChg chg="add mod">
          <ac:chgData name="Adnan Amin" userId="040c997b-cd49-4944-9f0b-7e25b6c79007" providerId="ADAL" clId="{220C2157-5174-40D4-96B9-8A3B93B5AC72}" dt="2022-03-07T17:55:37.394" v="5005" actId="20577"/>
          <ac:spMkLst>
            <pc:docMk/>
            <pc:sldMk cId="1918724567" sldId="289"/>
            <ac:spMk id="6" creationId="{39184E96-D908-495B-869B-4C1B3E483855}"/>
          </ac:spMkLst>
        </pc:spChg>
        <pc:picChg chg="add mod">
          <ac:chgData name="Adnan Amin" userId="040c997b-cd49-4944-9f0b-7e25b6c79007" providerId="ADAL" clId="{220C2157-5174-40D4-96B9-8A3B93B5AC72}" dt="2022-03-07T17:52:19.154" v="4799" actId="14100"/>
          <ac:picMkLst>
            <pc:docMk/>
            <pc:sldMk cId="1918724567" sldId="289"/>
            <ac:picMk id="5" creationId="{F8B1D739-850E-4751-A32C-A38420E5A40F}"/>
          </ac:picMkLst>
        </pc:picChg>
      </pc:sldChg>
      <pc:sldChg chg="modSp new mod modNotesTx">
        <pc:chgData name="Adnan Amin" userId="040c997b-cd49-4944-9f0b-7e25b6c79007" providerId="ADAL" clId="{220C2157-5174-40D4-96B9-8A3B93B5AC72}" dt="2022-03-07T18:02:25.434" v="5852"/>
        <pc:sldMkLst>
          <pc:docMk/>
          <pc:sldMk cId="3733035639" sldId="290"/>
        </pc:sldMkLst>
        <pc:spChg chg="mod">
          <ac:chgData name="Adnan Amin" userId="040c997b-cd49-4944-9f0b-7e25b6c79007" providerId="ADAL" clId="{220C2157-5174-40D4-96B9-8A3B93B5AC72}" dt="2022-03-07T17:59:27.642" v="5489" actId="113"/>
          <ac:spMkLst>
            <pc:docMk/>
            <pc:sldMk cId="3733035639" sldId="290"/>
            <ac:spMk id="2" creationId="{F10676A5-AFD0-4E65-AFCA-E52A025699F0}"/>
          </ac:spMkLst>
        </pc:spChg>
        <pc:spChg chg="mod">
          <ac:chgData name="Adnan Amin" userId="040c997b-cd49-4944-9f0b-7e25b6c79007" providerId="ADAL" clId="{220C2157-5174-40D4-96B9-8A3B93B5AC72}" dt="2022-03-07T18:01:53.173" v="5820" actId="20577"/>
          <ac:spMkLst>
            <pc:docMk/>
            <pc:sldMk cId="3733035639" sldId="290"/>
            <ac:spMk id="3" creationId="{B116812F-8A8D-4549-9BD1-A08D1CF82D2E}"/>
          </ac:spMkLst>
        </pc:spChg>
      </pc:sldChg>
      <pc:sldChg chg="modSp new mod">
        <pc:chgData name="Adnan Amin" userId="040c997b-cd49-4944-9f0b-7e25b6c79007" providerId="ADAL" clId="{220C2157-5174-40D4-96B9-8A3B93B5AC72}" dt="2022-03-07T18:03:02.435" v="5893"/>
        <pc:sldMkLst>
          <pc:docMk/>
          <pc:sldMk cId="2019128063" sldId="291"/>
        </pc:sldMkLst>
        <pc:spChg chg="mod">
          <ac:chgData name="Adnan Amin" userId="040c997b-cd49-4944-9f0b-7e25b6c79007" providerId="ADAL" clId="{220C2157-5174-40D4-96B9-8A3B93B5AC72}" dt="2022-03-07T18:02:51.769" v="5892" actId="113"/>
          <ac:spMkLst>
            <pc:docMk/>
            <pc:sldMk cId="2019128063" sldId="291"/>
            <ac:spMk id="2" creationId="{F4E20B2B-8D85-4E9E-BF36-AFACBD71D925}"/>
          </ac:spMkLst>
        </pc:spChg>
        <pc:spChg chg="mod">
          <ac:chgData name="Adnan Amin" userId="040c997b-cd49-4944-9f0b-7e25b6c79007" providerId="ADAL" clId="{220C2157-5174-40D4-96B9-8A3B93B5AC72}" dt="2022-03-07T18:03:02.435" v="5893"/>
          <ac:spMkLst>
            <pc:docMk/>
            <pc:sldMk cId="2019128063" sldId="291"/>
            <ac:spMk id="3" creationId="{2F707C12-3200-4A44-8ADB-A445E4861AD9}"/>
          </ac:spMkLst>
        </pc:spChg>
      </pc:sldChg>
      <pc:sldChg chg="modSp new mod">
        <pc:chgData name="Adnan Amin" userId="040c997b-cd49-4944-9f0b-7e25b6c79007" providerId="ADAL" clId="{220C2157-5174-40D4-96B9-8A3B93B5AC72}" dt="2022-03-07T18:06:18.509" v="6405" actId="20577"/>
        <pc:sldMkLst>
          <pc:docMk/>
          <pc:sldMk cId="1817726273" sldId="292"/>
        </pc:sldMkLst>
        <pc:spChg chg="mod">
          <ac:chgData name="Adnan Amin" userId="040c997b-cd49-4944-9f0b-7e25b6c79007" providerId="ADAL" clId="{220C2157-5174-40D4-96B9-8A3B93B5AC72}" dt="2022-03-07T18:03:20.704" v="5913" actId="20577"/>
          <ac:spMkLst>
            <pc:docMk/>
            <pc:sldMk cId="1817726273" sldId="292"/>
            <ac:spMk id="2" creationId="{40241F52-0C51-4455-8B45-CE0B92BB9A94}"/>
          </ac:spMkLst>
        </pc:spChg>
        <pc:spChg chg="mod">
          <ac:chgData name="Adnan Amin" userId="040c997b-cd49-4944-9f0b-7e25b6c79007" providerId="ADAL" clId="{220C2157-5174-40D4-96B9-8A3B93B5AC72}" dt="2022-03-07T18:06:18.509" v="6405" actId="20577"/>
          <ac:spMkLst>
            <pc:docMk/>
            <pc:sldMk cId="1817726273" sldId="292"/>
            <ac:spMk id="3" creationId="{BECE0744-B822-4B7E-BA05-D765697F9F5E}"/>
          </ac:spMkLst>
        </pc:spChg>
      </pc:sldChg>
      <pc:sldChg chg="addSp modSp new mod">
        <pc:chgData name="Adnan Amin" userId="040c997b-cd49-4944-9f0b-7e25b6c79007" providerId="ADAL" clId="{220C2157-5174-40D4-96B9-8A3B93B5AC72}" dt="2022-03-07T18:09:32.221" v="6474" actId="1076"/>
        <pc:sldMkLst>
          <pc:docMk/>
          <pc:sldMk cId="972638989" sldId="293"/>
        </pc:sldMkLst>
        <pc:spChg chg="mod">
          <ac:chgData name="Adnan Amin" userId="040c997b-cd49-4944-9f0b-7e25b6c79007" providerId="ADAL" clId="{220C2157-5174-40D4-96B9-8A3B93B5AC72}" dt="2022-03-07T18:09:25.722" v="6473" actId="113"/>
          <ac:spMkLst>
            <pc:docMk/>
            <pc:sldMk cId="972638989" sldId="293"/>
            <ac:spMk id="2" creationId="{2492A94B-E22C-4924-A5AE-93308852F4FD}"/>
          </ac:spMkLst>
        </pc:spChg>
        <pc:picChg chg="add mod">
          <ac:chgData name="Adnan Amin" userId="040c997b-cd49-4944-9f0b-7e25b6c79007" providerId="ADAL" clId="{220C2157-5174-40D4-96B9-8A3B93B5AC72}" dt="2022-03-07T18:09:32.221" v="6474" actId="1076"/>
          <ac:picMkLst>
            <pc:docMk/>
            <pc:sldMk cId="972638989" sldId="293"/>
            <ac:picMk id="5" creationId="{826E864B-64F9-43EB-ACA8-BD1EDA5916D7}"/>
          </ac:picMkLst>
        </pc:picChg>
      </pc:sldChg>
      <pc:sldChg chg="addSp delSp modSp new mod">
        <pc:chgData name="Adnan Amin" userId="040c997b-cd49-4944-9f0b-7e25b6c79007" providerId="ADAL" clId="{220C2157-5174-40D4-96B9-8A3B93B5AC72}" dt="2022-03-07T18:15:33.086" v="6525" actId="14100"/>
        <pc:sldMkLst>
          <pc:docMk/>
          <pc:sldMk cId="2025572991" sldId="294"/>
        </pc:sldMkLst>
        <pc:spChg chg="mod">
          <ac:chgData name="Adnan Amin" userId="040c997b-cd49-4944-9f0b-7e25b6c79007" providerId="ADAL" clId="{220C2157-5174-40D4-96B9-8A3B93B5AC72}" dt="2022-03-07T18:11:16.090" v="6519" actId="1076"/>
          <ac:spMkLst>
            <pc:docMk/>
            <pc:sldMk cId="2025572991" sldId="294"/>
            <ac:spMk id="2" creationId="{67C12674-CD16-4CE6-AEC7-BBFE6CFA877E}"/>
          </ac:spMkLst>
        </pc:spChg>
        <pc:spChg chg="del">
          <ac:chgData name="Adnan Amin" userId="040c997b-cd49-4944-9f0b-7e25b6c79007" providerId="ADAL" clId="{220C2157-5174-40D4-96B9-8A3B93B5AC72}" dt="2022-03-07T18:10:39.786" v="6476" actId="478"/>
          <ac:spMkLst>
            <pc:docMk/>
            <pc:sldMk cId="2025572991" sldId="294"/>
            <ac:spMk id="3" creationId="{2B2D45FD-94B9-4747-AEAD-E6B032CF2675}"/>
          </ac:spMkLst>
        </pc:spChg>
        <pc:picChg chg="add del mod">
          <ac:chgData name="Adnan Amin" userId="040c997b-cd49-4944-9f0b-7e25b6c79007" providerId="ADAL" clId="{220C2157-5174-40D4-96B9-8A3B93B5AC72}" dt="2022-03-07T18:11:23.780" v="6520" actId="478"/>
          <ac:picMkLst>
            <pc:docMk/>
            <pc:sldMk cId="2025572991" sldId="294"/>
            <ac:picMk id="5" creationId="{58475529-90C4-4B47-9414-258DDE9D17E3}"/>
          </ac:picMkLst>
        </pc:picChg>
        <pc:picChg chg="add mod">
          <ac:chgData name="Adnan Amin" userId="040c997b-cd49-4944-9f0b-7e25b6c79007" providerId="ADAL" clId="{220C2157-5174-40D4-96B9-8A3B93B5AC72}" dt="2022-03-07T18:15:33.086" v="6525" actId="14100"/>
          <ac:picMkLst>
            <pc:docMk/>
            <pc:sldMk cId="2025572991" sldId="294"/>
            <ac:picMk id="7" creationId="{C032D1E8-D548-40B8-8AD0-1CCFD1A797EC}"/>
          </ac:picMkLst>
        </pc:picChg>
      </pc:sldChg>
      <pc:sldChg chg="addSp delSp modSp new mod setBg">
        <pc:chgData name="Adnan Amin" userId="040c997b-cd49-4944-9f0b-7e25b6c79007" providerId="ADAL" clId="{220C2157-5174-40D4-96B9-8A3B93B5AC72}" dt="2022-03-07T18:17:54.618" v="6564" actId="14100"/>
        <pc:sldMkLst>
          <pc:docMk/>
          <pc:sldMk cId="1199758071" sldId="295"/>
        </pc:sldMkLst>
        <pc:spChg chg="mod">
          <ac:chgData name="Adnan Amin" userId="040c997b-cd49-4944-9f0b-7e25b6c79007" providerId="ADAL" clId="{220C2157-5174-40D4-96B9-8A3B93B5AC72}" dt="2022-03-07T18:17:38.190" v="6560" actId="26606"/>
          <ac:spMkLst>
            <pc:docMk/>
            <pc:sldMk cId="1199758071" sldId="295"/>
            <ac:spMk id="2" creationId="{FF46EF10-ADFD-4E58-9120-5F02FC9DB631}"/>
          </ac:spMkLst>
        </pc:spChg>
        <pc:spChg chg="del">
          <ac:chgData name="Adnan Amin" userId="040c997b-cd49-4944-9f0b-7e25b6c79007" providerId="ADAL" clId="{220C2157-5174-40D4-96B9-8A3B93B5AC72}" dt="2022-03-07T18:17:07.510" v="6551" actId="478"/>
          <ac:spMkLst>
            <pc:docMk/>
            <pc:sldMk cId="1199758071" sldId="295"/>
            <ac:spMk id="3" creationId="{297EC117-87E9-4A8C-BA6B-FCA04AD2373B}"/>
          </ac:spMkLst>
        </pc:spChg>
        <pc:spChg chg="add del">
          <ac:chgData name="Adnan Amin" userId="040c997b-cd49-4944-9f0b-7e25b6c79007" providerId="ADAL" clId="{220C2157-5174-40D4-96B9-8A3B93B5AC72}" dt="2022-03-07T18:17:38.190" v="6560" actId="26606"/>
          <ac:spMkLst>
            <pc:docMk/>
            <pc:sldMk cId="1199758071" sldId="295"/>
            <ac:spMk id="12" creationId="{99ED5833-B85B-4103-8A3B-CAB0308E6C15}"/>
          </ac:spMkLst>
        </pc:spChg>
        <pc:picChg chg="add mod">
          <ac:chgData name="Adnan Amin" userId="040c997b-cd49-4944-9f0b-7e25b6c79007" providerId="ADAL" clId="{220C2157-5174-40D4-96B9-8A3B93B5AC72}" dt="2022-03-07T18:17:54.618" v="6564" actId="14100"/>
          <ac:picMkLst>
            <pc:docMk/>
            <pc:sldMk cId="1199758071" sldId="295"/>
            <ac:picMk id="5" creationId="{11B2D3C4-0E1F-42B6-AD8D-E1D7BF4E7229}"/>
          </ac:picMkLst>
        </pc:picChg>
        <pc:picChg chg="add mod">
          <ac:chgData name="Adnan Amin" userId="040c997b-cd49-4944-9f0b-7e25b6c79007" providerId="ADAL" clId="{220C2157-5174-40D4-96B9-8A3B93B5AC72}" dt="2022-03-07T18:17:49.507" v="6563" actId="14100"/>
          <ac:picMkLst>
            <pc:docMk/>
            <pc:sldMk cId="1199758071" sldId="295"/>
            <ac:picMk id="7" creationId="{F5EE7B27-DDE5-44A8-B1FD-21C7E3E0083B}"/>
          </ac:picMkLst>
        </pc:picChg>
      </pc:sldChg>
      <pc:sldChg chg="delSp modSp new mod">
        <pc:chgData name="Adnan Amin" userId="040c997b-cd49-4944-9f0b-7e25b6c79007" providerId="ADAL" clId="{220C2157-5174-40D4-96B9-8A3B93B5AC72}" dt="2022-03-08T07:46:43.112" v="8311" actId="403"/>
        <pc:sldMkLst>
          <pc:docMk/>
          <pc:sldMk cId="300680636" sldId="296"/>
        </pc:sldMkLst>
        <pc:spChg chg="mod">
          <ac:chgData name="Adnan Amin" userId="040c997b-cd49-4944-9f0b-7e25b6c79007" providerId="ADAL" clId="{220C2157-5174-40D4-96B9-8A3B93B5AC72}" dt="2022-03-08T07:46:43.112" v="8311" actId="403"/>
          <ac:spMkLst>
            <pc:docMk/>
            <pc:sldMk cId="300680636" sldId="296"/>
            <ac:spMk id="2" creationId="{D6B86009-8AE5-4B67-A2A1-37D0488E7FB2}"/>
          </ac:spMkLst>
        </pc:spChg>
        <pc:spChg chg="del">
          <ac:chgData name="Adnan Amin" userId="040c997b-cd49-4944-9f0b-7e25b6c79007" providerId="ADAL" clId="{220C2157-5174-40D4-96B9-8A3B93B5AC72}" dt="2022-03-08T07:46:35.496" v="8307" actId="478"/>
          <ac:spMkLst>
            <pc:docMk/>
            <pc:sldMk cId="300680636" sldId="296"/>
            <ac:spMk id="3" creationId="{C4E698F5-0B6C-4AE7-8228-3F982AEAE6F7}"/>
          </ac:spMkLst>
        </pc:spChg>
      </pc:sldChg>
      <pc:sldChg chg="delSp modSp new mod">
        <pc:chgData name="Adnan Amin" userId="040c997b-cd49-4944-9f0b-7e25b6c79007" providerId="ADAL" clId="{220C2157-5174-40D4-96B9-8A3B93B5AC72}" dt="2022-03-07T18:19:16.337" v="6570" actId="1076"/>
        <pc:sldMkLst>
          <pc:docMk/>
          <pc:sldMk cId="3639405229" sldId="297"/>
        </pc:sldMkLst>
        <pc:spChg chg="mod">
          <ac:chgData name="Adnan Amin" userId="040c997b-cd49-4944-9f0b-7e25b6c79007" providerId="ADAL" clId="{220C2157-5174-40D4-96B9-8A3B93B5AC72}" dt="2022-03-07T18:19:16.337" v="6570" actId="1076"/>
          <ac:spMkLst>
            <pc:docMk/>
            <pc:sldMk cId="3639405229" sldId="297"/>
            <ac:spMk id="2" creationId="{80167B65-464A-467A-A852-518D77A92CBA}"/>
          </ac:spMkLst>
        </pc:spChg>
        <pc:spChg chg="del">
          <ac:chgData name="Adnan Amin" userId="040c997b-cd49-4944-9f0b-7e25b6c79007" providerId="ADAL" clId="{220C2157-5174-40D4-96B9-8A3B93B5AC72}" dt="2022-03-07T18:19:10.764" v="6569" actId="478"/>
          <ac:spMkLst>
            <pc:docMk/>
            <pc:sldMk cId="3639405229" sldId="297"/>
            <ac:spMk id="3" creationId="{CF3905FE-2803-4C7E-A6BC-DE25FBC12231}"/>
          </ac:spMkLst>
        </pc:spChg>
      </pc:sldChg>
      <pc:sldChg chg="modSp new mod">
        <pc:chgData name="Adnan Amin" userId="040c997b-cd49-4944-9f0b-7e25b6c79007" providerId="ADAL" clId="{220C2157-5174-40D4-96B9-8A3B93B5AC72}" dt="2022-03-07T18:37:45.270" v="7334" actId="20577"/>
        <pc:sldMkLst>
          <pc:docMk/>
          <pc:sldMk cId="2037329860" sldId="298"/>
        </pc:sldMkLst>
        <pc:spChg chg="mod">
          <ac:chgData name="Adnan Amin" userId="040c997b-cd49-4944-9f0b-7e25b6c79007" providerId="ADAL" clId="{220C2157-5174-40D4-96B9-8A3B93B5AC72}" dt="2022-03-07T18:21:56.814" v="6702" actId="113"/>
          <ac:spMkLst>
            <pc:docMk/>
            <pc:sldMk cId="2037329860" sldId="298"/>
            <ac:spMk id="2" creationId="{7FE1A347-B121-433A-BFBD-5076203B4F19}"/>
          </ac:spMkLst>
        </pc:spChg>
        <pc:spChg chg="mod">
          <ac:chgData name="Adnan Amin" userId="040c997b-cd49-4944-9f0b-7e25b6c79007" providerId="ADAL" clId="{220C2157-5174-40D4-96B9-8A3B93B5AC72}" dt="2022-03-07T18:37:45.270" v="7334" actId="20577"/>
          <ac:spMkLst>
            <pc:docMk/>
            <pc:sldMk cId="2037329860" sldId="298"/>
            <ac:spMk id="3" creationId="{41A163C7-A8DD-4189-AA6E-9684F0F618D4}"/>
          </ac:spMkLst>
        </pc:spChg>
      </pc:sldChg>
      <pc:sldChg chg="addSp modSp new mod">
        <pc:chgData name="Adnan Amin" userId="040c997b-cd49-4944-9f0b-7e25b6c79007" providerId="ADAL" clId="{220C2157-5174-40D4-96B9-8A3B93B5AC72}" dt="2022-03-07T18:23:59.256" v="6754" actId="14100"/>
        <pc:sldMkLst>
          <pc:docMk/>
          <pc:sldMk cId="3482438463" sldId="299"/>
        </pc:sldMkLst>
        <pc:spChg chg="mod">
          <ac:chgData name="Adnan Amin" userId="040c997b-cd49-4944-9f0b-7e25b6c79007" providerId="ADAL" clId="{220C2157-5174-40D4-96B9-8A3B93B5AC72}" dt="2022-03-07T18:22:57.230" v="6749" actId="113"/>
          <ac:spMkLst>
            <pc:docMk/>
            <pc:sldMk cId="3482438463" sldId="299"/>
            <ac:spMk id="2" creationId="{74CB0A8B-CAE3-4ECC-AEFB-E4D7C616F7DF}"/>
          </ac:spMkLst>
        </pc:spChg>
        <pc:spChg chg="mod">
          <ac:chgData name="Adnan Amin" userId="040c997b-cd49-4944-9f0b-7e25b6c79007" providerId="ADAL" clId="{220C2157-5174-40D4-96B9-8A3B93B5AC72}" dt="2022-03-07T18:23:26.718" v="6751" actId="20577"/>
          <ac:spMkLst>
            <pc:docMk/>
            <pc:sldMk cId="3482438463" sldId="299"/>
            <ac:spMk id="3" creationId="{D6C11855-57A4-4417-B310-319C37F996F9}"/>
          </ac:spMkLst>
        </pc:spChg>
        <pc:picChg chg="add mod">
          <ac:chgData name="Adnan Amin" userId="040c997b-cd49-4944-9f0b-7e25b6c79007" providerId="ADAL" clId="{220C2157-5174-40D4-96B9-8A3B93B5AC72}" dt="2022-03-07T18:23:59.256" v="6754" actId="14100"/>
          <ac:picMkLst>
            <pc:docMk/>
            <pc:sldMk cId="3482438463" sldId="299"/>
            <ac:picMk id="5" creationId="{32FF9CB7-0651-4873-888B-123348844DE5}"/>
          </ac:picMkLst>
        </pc:picChg>
      </pc:sldChg>
      <pc:sldChg chg="addSp delSp modSp new mod setBg">
        <pc:chgData name="Adnan Amin" userId="040c997b-cd49-4944-9f0b-7e25b6c79007" providerId="ADAL" clId="{220C2157-5174-40D4-96B9-8A3B93B5AC72}" dt="2022-03-07T18:27:33.616" v="6844" actId="20577"/>
        <pc:sldMkLst>
          <pc:docMk/>
          <pc:sldMk cId="3195710689" sldId="300"/>
        </pc:sldMkLst>
        <pc:spChg chg="mod">
          <ac:chgData name="Adnan Amin" userId="040c997b-cd49-4944-9f0b-7e25b6c79007" providerId="ADAL" clId="{220C2157-5174-40D4-96B9-8A3B93B5AC72}" dt="2022-03-07T18:27:33.616" v="6844" actId="20577"/>
          <ac:spMkLst>
            <pc:docMk/>
            <pc:sldMk cId="3195710689" sldId="300"/>
            <ac:spMk id="2" creationId="{21A431A2-D517-4C81-9D33-E244B123E2A1}"/>
          </ac:spMkLst>
        </pc:spChg>
        <pc:spChg chg="mod">
          <ac:chgData name="Adnan Amin" userId="040c997b-cd49-4944-9f0b-7e25b6c79007" providerId="ADAL" clId="{220C2157-5174-40D4-96B9-8A3B93B5AC72}" dt="2022-03-07T18:27:16.832" v="6839" actId="26606"/>
          <ac:spMkLst>
            <pc:docMk/>
            <pc:sldMk cId="3195710689" sldId="300"/>
            <ac:spMk id="3" creationId="{BDCBE99D-B78C-4D0D-9F37-F0D0FC8C5449}"/>
          </ac:spMkLst>
        </pc:spChg>
        <pc:spChg chg="add del">
          <ac:chgData name="Adnan Amin" userId="040c997b-cd49-4944-9f0b-7e25b6c79007" providerId="ADAL" clId="{220C2157-5174-40D4-96B9-8A3B93B5AC72}" dt="2022-03-07T18:27:16.832" v="6839" actId="26606"/>
          <ac:spMkLst>
            <pc:docMk/>
            <pc:sldMk cId="3195710689" sldId="300"/>
            <ac:spMk id="10" creationId="{6166C6D1-23AC-49C4-BA07-238E4E9F8CEB}"/>
          </ac:spMkLst>
        </pc:spChg>
        <pc:spChg chg="add del">
          <ac:chgData name="Adnan Amin" userId="040c997b-cd49-4944-9f0b-7e25b6c79007" providerId="ADAL" clId="{220C2157-5174-40D4-96B9-8A3B93B5AC72}" dt="2022-03-07T18:27:16.832" v="6839" actId="26606"/>
          <ac:spMkLst>
            <pc:docMk/>
            <pc:sldMk cId="3195710689" sldId="300"/>
            <ac:spMk id="12" creationId="{1C091803-41C2-48E0-9228-5148460C7479}"/>
          </ac:spMkLst>
        </pc:spChg>
        <pc:spChg chg="add del">
          <ac:chgData name="Adnan Amin" userId="040c997b-cd49-4944-9f0b-7e25b6c79007" providerId="ADAL" clId="{220C2157-5174-40D4-96B9-8A3B93B5AC72}" dt="2022-03-07T18:27:16.832" v="6839" actId="26606"/>
          <ac:spMkLst>
            <pc:docMk/>
            <pc:sldMk cId="3195710689" sldId="300"/>
            <ac:spMk id="14" creationId="{B775CD93-9DF2-48CB-9F57-1BCA9A46C7FA}"/>
          </ac:spMkLst>
        </pc:spChg>
        <pc:spChg chg="add del">
          <ac:chgData name="Adnan Amin" userId="040c997b-cd49-4944-9f0b-7e25b6c79007" providerId="ADAL" clId="{220C2157-5174-40D4-96B9-8A3B93B5AC72}" dt="2022-03-07T18:27:16.832" v="6839" actId="26606"/>
          <ac:spMkLst>
            <pc:docMk/>
            <pc:sldMk cId="3195710689" sldId="300"/>
            <ac:spMk id="16" creationId="{E186B68C-84BC-4A6E-99D1-EE87483C1349}"/>
          </ac:spMkLst>
        </pc:spChg>
        <pc:picChg chg="add mod">
          <ac:chgData name="Adnan Amin" userId="040c997b-cd49-4944-9f0b-7e25b6c79007" providerId="ADAL" clId="{220C2157-5174-40D4-96B9-8A3B93B5AC72}" dt="2022-03-07T18:27:26.071" v="6842" actId="1076"/>
          <ac:picMkLst>
            <pc:docMk/>
            <pc:sldMk cId="3195710689" sldId="300"/>
            <ac:picMk id="5" creationId="{B461696D-667D-4E78-87CF-5F1A8959A3D8}"/>
          </ac:picMkLst>
        </pc:picChg>
      </pc:sldChg>
      <pc:sldChg chg="addSp modSp new mod">
        <pc:chgData name="Adnan Amin" userId="040c997b-cd49-4944-9f0b-7e25b6c79007" providerId="ADAL" clId="{220C2157-5174-40D4-96B9-8A3B93B5AC72}" dt="2022-03-07T18:29:17.638" v="6886" actId="1076"/>
        <pc:sldMkLst>
          <pc:docMk/>
          <pc:sldMk cId="4092003179" sldId="301"/>
        </pc:sldMkLst>
        <pc:spChg chg="mod">
          <ac:chgData name="Adnan Amin" userId="040c997b-cd49-4944-9f0b-7e25b6c79007" providerId="ADAL" clId="{220C2157-5174-40D4-96B9-8A3B93B5AC72}" dt="2022-03-07T18:27:49.369" v="6878" actId="113"/>
          <ac:spMkLst>
            <pc:docMk/>
            <pc:sldMk cId="4092003179" sldId="301"/>
            <ac:spMk id="2" creationId="{CD13C648-7BE0-4DE3-B1F5-7982F947AD77}"/>
          </ac:spMkLst>
        </pc:spChg>
        <pc:spChg chg="mod">
          <ac:chgData name="Adnan Amin" userId="040c997b-cd49-4944-9f0b-7e25b6c79007" providerId="ADAL" clId="{220C2157-5174-40D4-96B9-8A3B93B5AC72}" dt="2022-03-07T18:28:41.956" v="6883"/>
          <ac:spMkLst>
            <pc:docMk/>
            <pc:sldMk cId="4092003179" sldId="301"/>
            <ac:spMk id="3" creationId="{A5E0084C-AFD5-44CE-97F0-054928289B08}"/>
          </ac:spMkLst>
        </pc:spChg>
        <pc:picChg chg="add mod">
          <ac:chgData name="Adnan Amin" userId="040c997b-cd49-4944-9f0b-7e25b6c79007" providerId="ADAL" clId="{220C2157-5174-40D4-96B9-8A3B93B5AC72}" dt="2022-03-07T18:29:17.638" v="6886" actId="1076"/>
          <ac:picMkLst>
            <pc:docMk/>
            <pc:sldMk cId="4092003179" sldId="301"/>
            <ac:picMk id="5" creationId="{D6AD0BF1-A0D0-4A2A-8864-801EEED33729}"/>
          </ac:picMkLst>
        </pc:picChg>
      </pc:sldChg>
      <pc:sldChg chg="addSp modSp new mod">
        <pc:chgData name="Adnan Amin" userId="040c997b-cd49-4944-9f0b-7e25b6c79007" providerId="ADAL" clId="{220C2157-5174-40D4-96B9-8A3B93B5AC72}" dt="2022-03-07T18:31:16.650" v="6953" actId="1076"/>
        <pc:sldMkLst>
          <pc:docMk/>
          <pc:sldMk cId="3213599936" sldId="302"/>
        </pc:sldMkLst>
        <pc:spChg chg="mod">
          <ac:chgData name="Adnan Amin" userId="040c997b-cd49-4944-9f0b-7e25b6c79007" providerId="ADAL" clId="{220C2157-5174-40D4-96B9-8A3B93B5AC72}" dt="2022-03-07T18:29:45.955" v="6941" actId="113"/>
          <ac:spMkLst>
            <pc:docMk/>
            <pc:sldMk cId="3213599936" sldId="302"/>
            <ac:spMk id="2" creationId="{33B2E777-BC69-4A6B-9159-D7D8E4EA31C4}"/>
          </ac:spMkLst>
        </pc:spChg>
        <pc:spChg chg="mod">
          <ac:chgData name="Adnan Amin" userId="040c997b-cd49-4944-9f0b-7e25b6c79007" providerId="ADAL" clId="{220C2157-5174-40D4-96B9-8A3B93B5AC72}" dt="2022-03-07T18:30:44.891" v="6949" actId="20577"/>
          <ac:spMkLst>
            <pc:docMk/>
            <pc:sldMk cId="3213599936" sldId="302"/>
            <ac:spMk id="3" creationId="{A9C26613-AEC5-4683-8956-7BE15E694D8E}"/>
          </ac:spMkLst>
        </pc:spChg>
        <pc:picChg chg="add mod">
          <ac:chgData name="Adnan Amin" userId="040c997b-cd49-4944-9f0b-7e25b6c79007" providerId="ADAL" clId="{220C2157-5174-40D4-96B9-8A3B93B5AC72}" dt="2022-03-07T18:31:16.650" v="6953" actId="1076"/>
          <ac:picMkLst>
            <pc:docMk/>
            <pc:sldMk cId="3213599936" sldId="302"/>
            <ac:picMk id="5" creationId="{3F8EB4F8-F988-43C0-B6A1-05CAD29D2D5F}"/>
          </ac:picMkLst>
        </pc:picChg>
      </pc:sldChg>
      <pc:sldChg chg="addSp modSp new mod setBg">
        <pc:chgData name="Adnan Amin" userId="040c997b-cd49-4944-9f0b-7e25b6c79007" providerId="ADAL" clId="{220C2157-5174-40D4-96B9-8A3B93B5AC72}" dt="2022-03-07T18:33:33.795" v="6976" actId="14100"/>
        <pc:sldMkLst>
          <pc:docMk/>
          <pc:sldMk cId="2310519225" sldId="303"/>
        </pc:sldMkLst>
        <pc:spChg chg="mod">
          <ac:chgData name="Adnan Amin" userId="040c997b-cd49-4944-9f0b-7e25b6c79007" providerId="ADAL" clId="{220C2157-5174-40D4-96B9-8A3B93B5AC72}" dt="2022-03-07T18:33:14.118" v="6972" actId="26606"/>
          <ac:spMkLst>
            <pc:docMk/>
            <pc:sldMk cId="2310519225" sldId="303"/>
            <ac:spMk id="2" creationId="{4AD2DB33-68CD-415F-80BF-EAB4368126B5}"/>
          </ac:spMkLst>
        </pc:spChg>
        <pc:spChg chg="mod">
          <ac:chgData name="Adnan Amin" userId="040c997b-cd49-4944-9f0b-7e25b6c79007" providerId="ADAL" clId="{220C2157-5174-40D4-96B9-8A3B93B5AC72}" dt="2022-03-07T18:33:14.118" v="6972" actId="26606"/>
          <ac:spMkLst>
            <pc:docMk/>
            <pc:sldMk cId="2310519225" sldId="303"/>
            <ac:spMk id="3" creationId="{DE6A5492-49EA-4497-8988-8345F831257F}"/>
          </ac:spMkLst>
        </pc:spChg>
        <pc:spChg chg="add">
          <ac:chgData name="Adnan Amin" userId="040c997b-cd49-4944-9f0b-7e25b6c79007" providerId="ADAL" clId="{220C2157-5174-40D4-96B9-8A3B93B5AC72}" dt="2022-03-07T18:33:14.118" v="6972" actId="26606"/>
          <ac:spMkLst>
            <pc:docMk/>
            <pc:sldMk cId="2310519225" sldId="303"/>
            <ac:spMk id="10" creationId="{59A309A7-1751-4ABE-A3C1-EEC40366AD89}"/>
          </ac:spMkLst>
        </pc:spChg>
        <pc:spChg chg="add">
          <ac:chgData name="Adnan Amin" userId="040c997b-cd49-4944-9f0b-7e25b6c79007" providerId="ADAL" clId="{220C2157-5174-40D4-96B9-8A3B93B5AC72}" dt="2022-03-07T18:33:14.118" v="6972" actId="26606"/>
          <ac:spMkLst>
            <pc:docMk/>
            <pc:sldMk cId="2310519225" sldId="303"/>
            <ac:spMk id="12" creationId="{967D8EB6-EAE1-4F9C-B398-83321E287204}"/>
          </ac:spMkLst>
        </pc:spChg>
        <pc:picChg chg="add mod">
          <ac:chgData name="Adnan Amin" userId="040c997b-cd49-4944-9f0b-7e25b6c79007" providerId="ADAL" clId="{220C2157-5174-40D4-96B9-8A3B93B5AC72}" dt="2022-03-07T18:33:33.795" v="6976" actId="14100"/>
          <ac:picMkLst>
            <pc:docMk/>
            <pc:sldMk cId="2310519225" sldId="303"/>
            <ac:picMk id="5" creationId="{E5769544-528A-4F55-B276-EE650D354232}"/>
          </ac:picMkLst>
        </pc:picChg>
      </pc:sldChg>
      <pc:sldChg chg="addSp modSp new mod setBg">
        <pc:chgData name="Adnan Amin" userId="040c997b-cd49-4944-9f0b-7e25b6c79007" providerId="ADAL" clId="{220C2157-5174-40D4-96B9-8A3B93B5AC72}" dt="2022-03-07T18:39:04.993" v="7356" actId="1037"/>
        <pc:sldMkLst>
          <pc:docMk/>
          <pc:sldMk cId="332161930" sldId="304"/>
        </pc:sldMkLst>
        <pc:spChg chg="mod">
          <ac:chgData name="Adnan Amin" userId="040c997b-cd49-4944-9f0b-7e25b6c79007" providerId="ADAL" clId="{220C2157-5174-40D4-96B9-8A3B93B5AC72}" dt="2022-03-07T18:38:53.977" v="7342" actId="26606"/>
          <ac:spMkLst>
            <pc:docMk/>
            <pc:sldMk cId="332161930" sldId="304"/>
            <ac:spMk id="2" creationId="{1706DB06-E95E-4AFC-A37C-E0DCB5A8A8D9}"/>
          </ac:spMkLst>
        </pc:spChg>
        <pc:spChg chg="mod">
          <ac:chgData name="Adnan Amin" userId="040c997b-cd49-4944-9f0b-7e25b6c79007" providerId="ADAL" clId="{220C2157-5174-40D4-96B9-8A3B93B5AC72}" dt="2022-03-07T18:38:53.977" v="7342" actId="26606"/>
          <ac:spMkLst>
            <pc:docMk/>
            <pc:sldMk cId="332161930" sldId="304"/>
            <ac:spMk id="3" creationId="{C4F0FCF9-4F07-4B0B-B615-8226469BFFDD}"/>
          </ac:spMkLst>
        </pc:spChg>
        <pc:spChg chg="add">
          <ac:chgData name="Adnan Amin" userId="040c997b-cd49-4944-9f0b-7e25b6c79007" providerId="ADAL" clId="{220C2157-5174-40D4-96B9-8A3B93B5AC72}" dt="2022-03-07T18:38:53.977" v="7342" actId="26606"/>
          <ac:spMkLst>
            <pc:docMk/>
            <pc:sldMk cId="332161930" sldId="304"/>
            <ac:spMk id="10" creationId="{59A309A7-1751-4ABE-A3C1-EEC40366AD89}"/>
          </ac:spMkLst>
        </pc:spChg>
        <pc:spChg chg="add">
          <ac:chgData name="Adnan Amin" userId="040c997b-cd49-4944-9f0b-7e25b6c79007" providerId="ADAL" clId="{220C2157-5174-40D4-96B9-8A3B93B5AC72}" dt="2022-03-07T18:38:53.977" v="7342" actId="26606"/>
          <ac:spMkLst>
            <pc:docMk/>
            <pc:sldMk cId="332161930" sldId="304"/>
            <ac:spMk id="12" creationId="{967D8EB6-EAE1-4F9C-B398-83321E287204}"/>
          </ac:spMkLst>
        </pc:spChg>
        <pc:picChg chg="add mod">
          <ac:chgData name="Adnan Amin" userId="040c997b-cd49-4944-9f0b-7e25b6c79007" providerId="ADAL" clId="{220C2157-5174-40D4-96B9-8A3B93B5AC72}" dt="2022-03-07T18:39:04.993" v="7356" actId="1037"/>
          <ac:picMkLst>
            <pc:docMk/>
            <pc:sldMk cId="332161930" sldId="304"/>
            <ac:picMk id="5" creationId="{4B52A088-109B-488A-83B0-E60F9509B6B5}"/>
          </ac:picMkLst>
        </pc:picChg>
      </pc:sldChg>
      <pc:sldChg chg="delSp modSp new mod">
        <pc:chgData name="Adnan Amin" userId="040c997b-cd49-4944-9f0b-7e25b6c79007" providerId="ADAL" clId="{220C2157-5174-40D4-96B9-8A3B93B5AC72}" dt="2022-03-07T18:40:36.369" v="7419" actId="1076"/>
        <pc:sldMkLst>
          <pc:docMk/>
          <pc:sldMk cId="1971606586" sldId="305"/>
        </pc:sldMkLst>
        <pc:spChg chg="mod">
          <ac:chgData name="Adnan Amin" userId="040c997b-cd49-4944-9f0b-7e25b6c79007" providerId="ADAL" clId="{220C2157-5174-40D4-96B9-8A3B93B5AC72}" dt="2022-03-07T18:40:36.369" v="7419" actId="1076"/>
          <ac:spMkLst>
            <pc:docMk/>
            <pc:sldMk cId="1971606586" sldId="305"/>
            <ac:spMk id="2" creationId="{4D6C3FC2-A50B-4489-9B17-E43738F9B8FB}"/>
          </ac:spMkLst>
        </pc:spChg>
        <pc:spChg chg="del">
          <ac:chgData name="Adnan Amin" userId="040c997b-cd49-4944-9f0b-7e25b6c79007" providerId="ADAL" clId="{220C2157-5174-40D4-96B9-8A3B93B5AC72}" dt="2022-03-07T18:40:31.730" v="7418" actId="478"/>
          <ac:spMkLst>
            <pc:docMk/>
            <pc:sldMk cId="1971606586" sldId="305"/>
            <ac:spMk id="3" creationId="{C7824310-E660-4BBB-B7C0-FEE542736459}"/>
          </ac:spMkLst>
        </pc:spChg>
      </pc:sldChg>
      <pc:sldChg chg="addSp modSp new mod">
        <pc:chgData name="Adnan Amin" userId="040c997b-cd49-4944-9f0b-7e25b6c79007" providerId="ADAL" clId="{220C2157-5174-40D4-96B9-8A3B93B5AC72}" dt="2022-03-07T18:51:25.271" v="7697" actId="20577"/>
        <pc:sldMkLst>
          <pc:docMk/>
          <pc:sldMk cId="1265462438" sldId="306"/>
        </pc:sldMkLst>
        <pc:spChg chg="mod">
          <ac:chgData name="Adnan Amin" userId="040c997b-cd49-4944-9f0b-7e25b6c79007" providerId="ADAL" clId="{220C2157-5174-40D4-96B9-8A3B93B5AC72}" dt="2022-03-07T18:41:02.102" v="7454" actId="113"/>
          <ac:spMkLst>
            <pc:docMk/>
            <pc:sldMk cId="1265462438" sldId="306"/>
            <ac:spMk id="2" creationId="{631A7C36-2A92-4301-B1C5-0C5B515E2D33}"/>
          </ac:spMkLst>
        </pc:spChg>
        <pc:spChg chg="mod">
          <ac:chgData name="Adnan Amin" userId="040c997b-cd49-4944-9f0b-7e25b6c79007" providerId="ADAL" clId="{220C2157-5174-40D4-96B9-8A3B93B5AC72}" dt="2022-03-07T18:50:42.025" v="7551" actId="1076"/>
          <ac:spMkLst>
            <pc:docMk/>
            <pc:sldMk cId="1265462438" sldId="306"/>
            <ac:spMk id="3" creationId="{72C69679-3CF2-4D40-AB48-5232AED20188}"/>
          </ac:spMkLst>
        </pc:spChg>
        <pc:spChg chg="add mod">
          <ac:chgData name="Adnan Amin" userId="040c997b-cd49-4944-9f0b-7e25b6c79007" providerId="ADAL" clId="{220C2157-5174-40D4-96B9-8A3B93B5AC72}" dt="2022-03-07T18:50:12.084" v="7548" actId="20577"/>
          <ac:spMkLst>
            <pc:docMk/>
            <pc:sldMk cId="1265462438" sldId="306"/>
            <ac:spMk id="6" creationId="{A48C65CB-FD03-489B-B1A3-13EE05543EBD}"/>
          </ac:spMkLst>
        </pc:spChg>
        <pc:spChg chg="add mod">
          <ac:chgData name="Adnan Amin" userId="040c997b-cd49-4944-9f0b-7e25b6c79007" providerId="ADAL" clId="{220C2157-5174-40D4-96B9-8A3B93B5AC72}" dt="2022-03-07T18:51:25.271" v="7697" actId="20577"/>
          <ac:spMkLst>
            <pc:docMk/>
            <pc:sldMk cId="1265462438" sldId="306"/>
            <ac:spMk id="7" creationId="{9F0C3FE6-F9D1-4B2D-A30E-72752509607B}"/>
          </ac:spMkLst>
        </pc:spChg>
        <pc:picChg chg="add mod">
          <ac:chgData name="Adnan Amin" userId="040c997b-cd49-4944-9f0b-7e25b6c79007" providerId="ADAL" clId="{220C2157-5174-40D4-96B9-8A3B93B5AC72}" dt="2022-03-07T18:48:53.979" v="7458" actId="1076"/>
          <ac:picMkLst>
            <pc:docMk/>
            <pc:sldMk cId="1265462438" sldId="306"/>
            <ac:picMk id="5" creationId="{6A7A4433-2363-4017-9336-EC0FBD012675}"/>
          </ac:picMkLst>
        </pc:picChg>
      </pc:sldChg>
      <pc:sldChg chg="addSp delSp modSp new mod">
        <pc:chgData name="Adnan Amin" userId="040c997b-cd49-4944-9f0b-7e25b6c79007" providerId="ADAL" clId="{220C2157-5174-40D4-96B9-8A3B93B5AC72}" dt="2022-03-07T18:55:53.876" v="7758" actId="1076"/>
        <pc:sldMkLst>
          <pc:docMk/>
          <pc:sldMk cId="3086620495" sldId="307"/>
        </pc:sldMkLst>
        <pc:spChg chg="mod">
          <ac:chgData name="Adnan Amin" userId="040c997b-cd49-4944-9f0b-7e25b6c79007" providerId="ADAL" clId="{220C2157-5174-40D4-96B9-8A3B93B5AC72}" dt="2022-03-07T18:52:57.017" v="7736" actId="14100"/>
          <ac:spMkLst>
            <pc:docMk/>
            <pc:sldMk cId="3086620495" sldId="307"/>
            <ac:spMk id="2" creationId="{942FFA89-9FE0-448A-BA8E-7A3771355A30}"/>
          </ac:spMkLst>
        </pc:spChg>
        <pc:spChg chg="del">
          <ac:chgData name="Adnan Amin" userId="040c997b-cd49-4944-9f0b-7e25b6c79007" providerId="ADAL" clId="{220C2157-5174-40D4-96B9-8A3B93B5AC72}" dt="2022-03-07T18:52:27.581" v="7700" actId="478"/>
          <ac:spMkLst>
            <pc:docMk/>
            <pc:sldMk cId="3086620495" sldId="307"/>
            <ac:spMk id="3" creationId="{B0469BB1-C4A9-4ABE-B30E-F62DEAFD2C7C}"/>
          </ac:spMkLst>
        </pc:spChg>
        <pc:picChg chg="add del mod">
          <ac:chgData name="Adnan Amin" userId="040c997b-cd49-4944-9f0b-7e25b6c79007" providerId="ADAL" clId="{220C2157-5174-40D4-96B9-8A3B93B5AC72}" dt="2022-03-07T18:54:32.784" v="7739" actId="478"/>
          <ac:picMkLst>
            <pc:docMk/>
            <pc:sldMk cId="3086620495" sldId="307"/>
            <ac:picMk id="5" creationId="{92098ABA-3C34-4643-8F5E-FD6BE80AF88D}"/>
          </ac:picMkLst>
        </pc:picChg>
        <pc:picChg chg="add mod">
          <ac:chgData name="Adnan Amin" userId="040c997b-cd49-4944-9f0b-7e25b6c79007" providerId="ADAL" clId="{220C2157-5174-40D4-96B9-8A3B93B5AC72}" dt="2022-03-07T18:55:48.357" v="7757" actId="1076"/>
          <ac:picMkLst>
            <pc:docMk/>
            <pc:sldMk cId="3086620495" sldId="307"/>
            <ac:picMk id="7" creationId="{32ACCC9A-3F78-4738-B2AF-3D596F5DB0CA}"/>
          </ac:picMkLst>
        </pc:picChg>
        <pc:picChg chg="add mod">
          <ac:chgData name="Adnan Amin" userId="040c997b-cd49-4944-9f0b-7e25b6c79007" providerId="ADAL" clId="{220C2157-5174-40D4-96B9-8A3B93B5AC72}" dt="2022-03-07T18:55:37.675" v="7756" actId="1076"/>
          <ac:picMkLst>
            <pc:docMk/>
            <pc:sldMk cId="3086620495" sldId="307"/>
            <ac:picMk id="9" creationId="{F6D7F91E-CBBA-4F7A-A490-7AB800447543}"/>
          </ac:picMkLst>
        </pc:picChg>
        <pc:picChg chg="add mod">
          <ac:chgData name="Adnan Amin" userId="040c997b-cd49-4944-9f0b-7e25b6c79007" providerId="ADAL" clId="{220C2157-5174-40D4-96B9-8A3B93B5AC72}" dt="2022-03-07T18:55:53.876" v="7758" actId="1076"/>
          <ac:picMkLst>
            <pc:docMk/>
            <pc:sldMk cId="3086620495" sldId="307"/>
            <ac:picMk id="11" creationId="{70702DB6-6992-4FB8-B551-0FF4E4FD3890}"/>
          </ac:picMkLst>
        </pc:picChg>
      </pc:sldChg>
      <pc:sldChg chg="addSp delSp modSp new mod">
        <pc:chgData name="Adnan Amin" userId="040c997b-cd49-4944-9f0b-7e25b6c79007" providerId="ADAL" clId="{220C2157-5174-40D4-96B9-8A3B93B5AC72}" dt="2022-03-07T18:57:06.743" v="7764" actId="478"/>
        <pc:sldMkLst>
          <pc:docMk/>
          <pc:sldMk cId="3610383558" sldId="308"/>
        </pc:sldMkLst>
        <pc:spChg chg="del">
          <ac:chgData name="Adnan Amin" userId="040c997b-cd49-4944-9f0b-7e25b6c79007" providerId="ADAL" clId="{220C2157-5174-40D4-96B9-8A3B93B5AC72}" dt="2022-03-07T18:57:06.743" v="7764" actId="478"/>
          <ac:spMkLst>
            <pc:docMk/>
            <pc:sldMk cId="3610383558" sldId="308"/>
            <ac:spMk id="2" creationId="{58759F87-B8B8-4C2A-9B6C-8C6853461DE8}"/>
          </ac:spMkLst>
        </pc:spChg>
        <pc:spChg chg="del">
          <ac:chgData name="Adnan Amin" userId="040c997b-cd49-4944-9f0b-7e25b6c79007" providerId="ADAL" clId="{220C2157-5174-40D4-96B9-8A3B93B5AC72}" dt="2022-03-07T18:57:04.674" v="7763" actId="478"/>
          <ac:spMkLst>
            <pc:docMk/>
            <pc:sldMk cId="3610383558" sldId="308"/>
            <ac:spMk id="3" creationId="{1D7DBA80-3AEC-4FAF-9BEC-CCA2E3D5C7CC}"/>
          </ac:spMkLst>
        </pc:spChg>
        <pc:picChg chg="add mod">
          <ac:chgData name="Adnan Amin" userId="040c997b-cd49-4944-9f0b-7e25b6c79007" providerId="ADAL" clId="{220C2157-5174-40D4-96B9-8A3B93B5AC72}" dt="2022-03-07T18:57:00.938" v="7762" actId="1076"/>
          <ac:picMkLst>
            <pc:docMk/>
            <pc:sldMk cId="3610383558" sldId="308"/>
            <ac:picMk id="5" creationId="{4E681B05-C565-4F94-865F-35F7B78EF603}"/>
          </ac:picMkLst>
        </pc:picChg>
      </pc:sldChg>
      <pc:sldChg chg="addSp delSp modSp new mod">
        <pc:chgData name="Adnan Amin" userId="040c997b-cd49-4944-9f0b-7e25b6c79007" providerId="ADAL" clId="{220C2157-5174-40D4-96B9-8A3B93B5AC72}" dt="2022-03-07T18:58:41.413" v="7815" actId="1076"/>
        <pc:sldMkLst>
          <pc:docMk/>
          <pc:sldMk cId="3371670602" sldId="309"/>
        </pc:sldMkLst>
        <pc:spChg chg="mod">
          <ac:chgData name="Adnan Amin" userId="040c997b-cd49-4944-9f0b-7e25b6c79007" providerId="ADAL" clId="{220C2157-5174-40D4-96B9-8A3B93B5AC72}" dt="2022-03-07T18:58:41.413" v="7815" actId="1076"/>
          <ac:spMkLst>
            <pc:docMk/>
            <pc:sldMk cId="3371670602" sldId="309"/>
            <ac:spMk id="2" creationId="{54C76E31-318B-490B-B34F-53E2EBC41724}"/>
          </ac:spMkLst>
        </pc:spChg>
        <pc:spChg chg="del">
          <ac:chgData name="Adnan Amin" userId="040c997b-cd49-4944-9f0b-7e25b6c79007" providerId="ADAL" clId="{220C2157-5174-40D4-96B9-8A3B93B5AC72}" dt="2022-03-07T18:58:02.445" v="7809" actId="478"/>
          <ac:spMkLst>
            <pc:docMk/>
            <pc:sldMk cId="3371670602" sldId="309"/>
            <ac:spMk id="3" creationId="{D6B4134E-7357-4C5A-9045-494654E2E27B}"/>
          </ac:spMkLst>
        </pc:spChg>
        <pc:picChg chg="add mod">
          <ac:chgData name="Adnan Amin" userId="040c997b-cd49-4944-9f0b-7e25b6c79007" providerId="ADAL" clId="{220C2157-5174-40D4-96B9-8A3B93B5AC72}" dt="2022-03-07T18:58:00.324" v="7808" actId="1076"/>
          <ac:picMkLst>
            <pc:docMk/>
            <pc:sldMk cId="3371670602" sldId="309"/>
            <ac:picMk id="5" creationId="{3C64418C-C362-466A-9216-BE23DAB96B4B}"/>
          </ac:picMkLst>
        </pc:picChg>
        <pc:picChg chg="add mod">
          <ac:chgData name="Adnan Amin" userId="040c997b-cd49-4944-9f0b-7e25b6c79007" providerId="ADAL" clId="{220C2157-5174-40D4-96B9-8A3B93B5AC72}" dt="2022-03-07T18:58:35.220" v="7814" actId="1076"/>
          <ac:picMkLst>
            <pc:docMk/>
            <pc:sldMk cId="3371670602" sldId="309"/>
            <ac:picMk id="7" creationId="{987DE428-F989-4C7C-B383-70A3ADC7747C}"/>
          </ac:picMkLst>
        </pc:picChg>
      </pc:sldChg>
      <pc:sldChg chg="addSp delSp modSp new mod setBg">
        <pc:chgData name="Adnan Amin" userId="040c997b-cd49-4944-9f0b-7e25b6c79007" providerId="ADAL" clId="{220C2157-5174-40D4-96B9-8A3B93B5AC72}" dt="2022-03-07T19:07:54.785" v="8084" actId="14100"/>
        <pc:sldMkLst>
          <pc:docMk/>
          <pc:sldMk cId="919897963" sldId="310"/>
        </pc:sldMkLst>
        <pc:spChg chg="mod">
          <ac:chgData name="Adnan Amin" userId="040c997b-cd49-4944-9f0b-7e25b6c79007" providerId="ADAL" clId="{220C2157-5174-40D4-96B9-8A3B93B5AC72}" dt="2022-03-07T19:02:21.504" v="7910" actId="26606"/>
          <ac:spMkLst>
            <pc:docMk/>
            <pc:sldMk cId="919897963" sldId="310"/>
            <ac:spMk id="2" creationId="{36235E44-3629-47EB-B4D0-A814C901A39A}"/>
          </ac:spMkLst>
        </pc:spChg>
        <pc:spChg chg="mod ord">
          <ac:chgData name="Adnan Amin" userId="040c997b-cd49-4944-9f0b-7e25b6c79007" providerId="ADAL" clId="{220C2157-5174-40D4-96B9-8A3B93B5AC72}" dt="2022-03-07T19:05:28.522" v="8068"/>
          <ac:spMkLst>
            <pc:docMk/>
            <pc:sldMk cId="919897963" sldId="310"/>
            <ac:spMk id="3" creationId="{F7C07AF5-D8BB-4998-AFBD-EFF858144AD3}"/>
          </ac:spMkLst>
        </pc:spChg>
        <pc:spChg chg="add del">
          <ac:chgData name="Adnan Amin" userId="040c997b-cd49-4944-9f0b-7e25b6c79007" providerId="ADAL" clId="{220C2157-5174-40D4-96B9-8A3B93B5AC72}" dt="2022-03-07T19:02:21.504" v="7910" actId="26606"/>
          <ac:spMkLst>
            <pc:docMk/>
            <pc:sldMk cId="919897963" sldId="310"/>
            <ac:spMk id="10" creationId="{23A58148-D452-4F6F-A2FE-EED968DE1970}"/>
          </ac:spMkLst>
        </pc:spChg>
        <pc:picChg chg="add mod">
          <ac:chgData name="Adnan Amin" userId="040c997b-cd49-4944-9f0b-7e25b6c79007" providerId="ADAL" clId="{220C2157-5174-40D4-96B9-8A3B93B5AC72}" dt="2022-03-07T19:02:27.693" v="7912" actId="1076"/>
          <ac:picMkLst>
            <pc:docMk/>
            <pc:sldMk cId="919897963" sldId="310"/>
            <ac:picMk id="5" creationId="{4E8A8E5A-E7D7-4959-BD4A-75BD8D082605}"/>
          </ac:picMkLst>
        </pc:picChg>
        <pc:picChg chg="add mod">
          <ac:chgData name="Adnan Amin" userId="040c997b-cd49-4944-9f0b-7e25b6c79007" providerId="ADAL" clId="{220C2157-5174-40D4-96B9-8A3B93B5AC72}" dt="2022-03-07T19:05:51.596" v="8071" actId="1076"/>
          <ac:picMkLst>
            <pc:docMk/>
            <pc:sldMk cId="919897963" sldId="310"/>
            <ac:picMk id="7" creationId="{13372D71-697D-4E39-AF29-5A494E73F235}"/>
          </ac:picMkLst>
        </pc:picChg>
        <pc:picChg chg="add mod">
          <ac:chgData name="Adnan Amin" userId="040c997b-cd49-4944-9f0b-7e25b6c79007" providerId="ADAL" clId="{220C2157-5174-40D4-96B9-8A3B93B5AC72}" dt="2022-03-07T19:06:07.944" v="8075" actId="1076"/>
          <ac:picMkLst>
            <pc:docMk/>
            <pc:sldMk cId="919897963" sldId="310"/>
            <ac:picMk id="9" creationId="{9400F75B-CF28-4C3C-8039-9B3E330A7681}"/>
          </ac:picMkLst>
        </pc:picChg>
        <pc:picChg chg="add mod">
          <ac:chgData name="Adnan Amin" userId="040c997b-cd49-4944-9f0b-7e25b6c79007" providerId="ADAL" clId="{220C2157-5174-40D4-96B9-8A3B93B5AC72}" dt="2022-03-07T19:06:26.516" v="8078" actId="14100"/>
          <ac:picMkLst>
            <pc:docMk/>
            <pc:sldMk cId="919897963" sldId="310"/>
            <ac:picMk id="12" creationId="{2954A738-773F-497A-83FB-BEA359D4E85F}"/>
          </ac:picMkLst>
        </pc:picChg>
        <pc:picChg chg="add mod">
          <ac:chgData name="Adnan Amin" userId="040c997b-cd49-4944-9f0b-7e25b6c79007" providerId="ADAL" clId="{220C2157-5174-40D4-96B9-8A3B93B5AC72}" dt="2022-03-07T19:07:54.785" v="8084" actId="14100"/>
          <ac:picMkLst>
            <pc:docMk/>
            <pc:sldMk cId="919897963" sldId="310"/>
            <ac:picMk id="14" creationId="{8A035CCF-2494-4D2A-83E7-A29700EB0A9A}"/>
          </ac:picMkLst>
        </pc:picChg>
      </pc:sldChg>
      <pc:sldChg chg="addSp modSp new mod">
        <pc:chgData name="Adnan Amin" userId="040c997b-cd49-4944-9f0b-7e25b6c79007" providerId="ADAL" clId="{220C2157-5174-40D4-96B9-8A3B93B5AC72}" dt="2022-03-07T19:11:31.316" v="8142" actId="1076"/>
        <pc:sldMkLst>
          <pc:docMk/>
          <pc:sldMk cId="3512906423" sldId="311"/>
        </pc:sldMkLst>
        <pc:spChg chg="mod">
          <ac:chgData name="Adnan Amin" userId="040c997b-cd49-4944-9f0b-7e25b6c79007" providerId="ADAL" clId="{220C2157-5174-40D4-96B9-8A3B93B5AC72}" dt="2022-03-07T19:10:16.678" v="8123" actId="20577"/>
          <ac:spMkLst>
            <pc:docMk/>
            <pc:sldMk cId="3512906423" sldId="311"/>
            <ac:spMk id="2" creationId="{F0AB748C-1C3E-45E9-9E82-6D8EBCE38F41}"/>
          </ac:spMkLst>
        </pc:spChg>
        <pc:spChg chg="mod">
          <ac:chgData name="Adnan Amin" userId="040c997b-cd49-4944-9f0b-7e25b6c79007" providerId="ADAL" clId="{220C2157-5174-40D4-96B9-8A3B93B5AC72}" dt="2022-03-07T19:10:54.329" v="8138" actId="20577"/>
          <ac:spMkLst>
            <pc:docMk/>
            <pc:sldMk cId="3512906423" sldId="311"/>
            <ac:spMk id="3" creationId="{BB54CAE7-6775-43F6-B9E8-A269E8B17111}"/>
          </ac:spMkLst>
        </pc:spChg>
        <pc:picChg chg="add mod">
          <ac:chgData name="Adnan Amin" userId="040c997b-cd49-4944-9f0b-7e25b6c79007" providerId="ADAL" clId="{220C2157-5174-40D4-96B9-8A3B93B5AC72}" dt="2022-03-07T19:11:10.931" v="8140" actId="1076"/>
          <ac:picMkLst>
            <pc:docMk/>
            <pc:sldMk cId="3512906423" sldId="311"/>
            <ac:picMk id="5" creationId="{9F6C9958-A12C-4E7D-9E1A-6445061641CF}"/>
          </ac:picMkLst>
        </pc:picChg>
        <pc:picChg chg="add mod">
          <ac:chgData name="Adnan Amin" userId="040c997b-cd49-4944-9f0b-7e25b6c79007" providerId="ADAL" clId="{220C2157-5174-40D4-96B9-8A3B93B5AC72}" dt="2022-03-07T19:11:31.316" v="8142" actId="1076"/>
          <ac:picMkLst>
            <pc:docMk/>
            <pc:sldMk cId="3512906423" sldId="311"/>
            <ac:picMk id="7" creationId="{35C7D10B-45FD-4AD6-80BF-857B6295A564}"/>
          </ac:picMkLst>
        </pc:picChg>
      </pc:sldChg>
      <pc:sldChg chg="modSp new mod modNotesTx">
        <pc:chgData name="Adnan Amin" userId="040c997b-cd49-4944-9f0b-7e25b6c79007" providerId="ADAL" clId="{220C2157-5174-40D4-96B9-8A3B93B5AC72}" dt="2022-03-07T19:17:18.535" v="8304" actId="113"/>
        <pc:sldMkLst>
          <pc:docMk/>
          <pc:sldMk cId="720185912" sldId="312"/>
        </pc:sldMkLst>
        <pc:spChg chg="mod">
          <ac:chgData name="Adnan Amin" userId="040c997b-cd49-4944-9f0b-7e25b6c79007" providerId="ADAL" clId="{220C2157-5174-40D4-96B9-8A3B93B5AC72}" dt="2022-03-07T19:17:18.535" v="8304" actId="113"/>
          <ac:spMkLst>
            <pc:docMk/>
            <pc:sldMk cId="720185912" sldId="312"/>
            <ac:spMk id="2" creationId="{9CAAD421-B591-4388-8C1F-B28F92686FD4}"/>
          </ac:spMkLst>
        </pc:spChg>
        <pc:spChg chg="mod">
          <ac:chgData name="Adnan Amin" userId="040c997b-cd49-4944-9f0b-7e25b6c79007" providerId="ADAL" clId="{220C2157-5174-40D4-96B9-8A3B93B5AC72}" dt="2022-03-07T19:16:38.751" v="8299" actId="20577"/>
          <ac:spMkLst>
            <pc:docMk/>
            <pc:sldMk cId="720185912" sldId="312"/>
            <ac:spMk id="3" creationId="{B5EBBE7F-B5BC-47EF-A56C-E5A24C43B3EF}"/>
          </ac:spMkLst>
        </pc:spChg>
      </pc:sldChg>
      <pc:sldChg chg="modSp new mod">
        <pc:chgData name="Adnan Amin" userId="040c997b-cd49-4944-9f0b-7e25b6c79007" providerId="ADAL" clId="{220C2157-5174-40D4-96B9-8A3B93B5AC72}" dt="2022-03-08T08:15:03.919" v="8879" actId="20577"/>
        <pc:sldMkLst>
          <pc:docMk/>
          <pc:sldMk cId="1115353223" sldId="313"/>
        </pc:sldMkLst>
        <pc:spChg chg="mod">
          <ac:chgData name="Adnan Amin" userId="040c997b-cd49-4944-9f0b-7e25b6c79007" providerId="ADAL" clId="{220C2157-5174-40D4-96B9-8A3B93B5AC72}" dt="2022-03-08T08:11:33.339" v="8335" actId="113"/>
          <ac:spMkLst>
            <pc:docMk/>
            <pc:sldMk cId="1115353223" sldId="313"/>
            <ac:spMk id="2" creationId="{456A6A28-0808-4C2F-87DC-397A510032BB}"/>
          </ac:spMkLst>
        </pc:spChg>
        <pc:spChg chg="mod">
          <ac:chgData name="Adnan Amin" userId="040c997b-cd49-4944-9f0b-7e25b6c79007" providerId="ADAL" clId="{220C2157-5174-40D4-96B9-8A3B93B5AC72}" dt="2022-03-08T08:15:03.919" v="8879" actId="20577"/>
          <ac:spMkLst>
            <pc:docMk/>
            <pc:sldMk cId="1115353223" sldId="313"/>
            <ac:spMk id="3" creationId="{ED097B0A-E0CE-4BDD-B003-B1B1D332485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D0DE00-7CB2-443D-9DD2-452003F2B05B}" type="datetimeFigureOut">
              <a:rPr lang="en-US" smtClean="0"/>
              <a:t>3/8/2022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9952D4-489D-4FDA-BC6E-6B06B9283451}" type="slidenum">
              <a:rPr lang="en-US" smtClean="0"/>
              <a:t>‹#›</a:t>
            </a:fld>
            <a:endParaRPr lang="en-US"/>
          </a:p>
        </p:txBody>
      </p:sp>
    </p:spTree>
    <p:extLst>
      <p:ext uri="{BB962C8B-B14F-4D97-AF65-F5344CB8AC3E}">
        <p14:creationId xmlns:p14="http://schemas.microsoft.com/office/powerpoint/2010/main" val="1532337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regression is when one independent variable is used to estimate a dependent variable.</a:t>
            </a:r>
          </a:p>
          <a:p>
            <a:r>
              <a:rPr lang="en-US" dirty="0"/>
              <a:t>It can be either linear on non-linear.</a:t>
            </a:r>
          </a:p>
          <a:p>
            <a:r>
              <a:rPr lang="en-US" dirty="0"/>
              <a:t>For example, predicting Co2emission using the variable of </a:t>
            </a:r>
            <a:r>
              <a:rPr lang="en-US" dirty="0" err="1"/>
              <a:t>EngineSize</a:t>
            </a:r>
            <a:r>
              <a:rPr lang="en-US" dirty="0"/>
              <a:t>.</a:t>
            </a:r>
          </a:p>
          <a:p>
            <a:r>
              <a:rPr lang="en-US" dirty="0"/>
              <a:t>====================</a:t>
            </a:r>
          </a:p>
          <a:p>
            <a:r>
              <a:rPr lang="en-US" dirty="0"/>
              <a:t>Linearity of regression is based on the nature of relationship between independent and </a:t>
            </a:r>
            <a:r>
              <a:rPr lang="en-US" dirty="0" err="1"/>
              <a:t>dependentvariables.When</a:t>
            </a:r>
            <a:r>
              <a:rPr lang="en-US" dirty="0"/>
              <a:t> more than one independent variable is present, the process is called multiple </a:t>
            </a:r>
            <a:r>
              <a:rPr lang="en-US" dirty="0" err="1"/>
              <a:t>linearregression.For</a:t>
            </a:r>
            <a:r>
              <a:rPr lang="en-US" dirty="0"/>
              <a:t> example, predicting Co2emission using </a:t>
            </a:r>
            <a:r>
              <a:rPr lang="en-US" dirty="0" err="1"/>
              <a:t>EngineSize</a:t>
            </a:r>
            <a:r>
              <a:rPr lang="en-US" dirty="0"/>
              <a:t> and the number of Cylinders </a:t>
            </a:r>
            <a:r>
              <a:rPr lang="en-US" dirty="0" err="1"/>
              <a:t>inany</a:t>
            </a:r>
            <a:r>
              <a:rPr lang="en-US" dirty="0"/>
              <a:t> given car.</a:t>
            </a:r>
          </a:p>
        </p:txBody>
      </p:sp>
      <p:sp>
        <p:nvSpPr>
          <p:cNvPr id="4" name="Slide Number Placeholder 3"/>
          <p:cNvSpPr>
            <a:spLocks noGrp="1"/>
          </p:cNvSpPr>
          <p:nvPr>
            <p:ph type="sldNum" sz="quarter" idx="5"/>
          </p:nvPr>
        </p:nvSpPr>
        <p:spPr/>
        <p:txBody>
          <a:bodyPr/>
          <a:lstStyle/>
          <a:p>
            <a:fld id="{0F9952D4-489D-4FDA-BC6E-6B06B9283451}" type="slidenum">
              <a:rPr lang="en-US" smtClean="0"/>
              <a:t>10</a:t>
            </a:fld>
            <a:endParaRPr lang="en-US"/>
          </a:p>
        </p:txBody>
      </p:sp>
    </p:spTree>
    <p:extLst>
      <p:ext uri="{BB962C8B-B14F-4D97-AF65-F5344CB8AC3E}">
        <p14:creationId xmlns:p14="http://schemas.microsoft.com/office/powerpoint/2010/main" val="2054297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9952D4-489D-4FDA-BC6E-6B06B9283451}" type="slidenum">
              <a:rPr lang="en-US" smtClean="0"/>
              <a:t>12</a:t>
            </a:fld>
            <a:endParaRPr lang="en-US"/>
          </a:p>
        </p:txBody>
      </p:sp>
    </p:spTree>
    <p:extLst>
      <p:ext uri="{BB962C8B-B14F-4D97-AF65-F5344CB8AC3E}">
        <p14:creationId xmlns:p14="http://schemas.microsoft.com/office/powerpoint/2010/main" val="2575444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show Engine size as an independent variable, and Emission as the target value that we would like to predict. A scatterplot clearly shows the relation between variables where changes in one variable "explain" or possibly "cause" changes in the other variable. Also, it indicates that these variables are linearly related. </a:t>
            </a:r>
          </a:p>
        </p:txBody>
      </p:sp>
      <p:sp>
        <p:nvSpPr>
          <p:cNvPr id="4" name="Slide Number Placeholder 3"/>
          <p:cNvSpPr>
            <a:spLocks noGrp="1"/>
          </p:cNvSpPr>
          <p:nvPr>
            <p:ph type="sldNum" sz="quarter" idx="5"/>
          </p:nvPr>
        </p:nvSpPr>
        <p:spPr/>
        <p:txBody>
          <a:bodyPr/>
          <a:lstStyle/>
          <a:p>
            <a:fld id="{0F9952D4-489D-4FDA-BC6E-6B06B9283451}" type="slidenum">
              <a:rPr lang="en-US" smtClean="0"/>
              <a:t>15</a:t>
            </a:fld>
            <a:endParaRPr lang="en-US"/>
          </a:p>
        </p:txBody>
      </p:sp>
    </p:spTree>
    <p:extLst>
      <p:ext uri="{BB962C8B-B14F-4D97-AF65-F5344CB8AC3E}">
        <p14:creationId xmlns:p14="http://schemas.microsoft.com/office/powerpoint/2010/main" val="953597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linear regression you can fit a line through the data. For instance, as the </a:t>
            </a:r>
            <a:r>
              <a:rPr lang="en-US" dirty="0" err="1"/>
              <a:t>EngineSize</a:t>
            </a:r>
            <a:r>
              <a:rPr lang="en-US" dirty="0"/>
              <a:t> increases, so do the emissions. With linear regression, you can model the relationship of these variables.</a:t>
            </a:r>
          </a:p>
        </p:txBody>
      </p:sp>
      <p:sp>
        <p:nvSpPr>
          <p:cNvPr id="4" name="Slide Number Placeholder 3"/>
          <p:cNvSpPr>
            <a:spLocks noGrp="1"/>
          </p:cNvSpPr>
          <p:nvPr>
            <p:ph type="sldNum" sz="quarter" idx="5"/>
          </p:nvPr>
        </p:nvSpPr>
        <p:spPr/>
        <p:txBody>
          <a:bodyPr/>
          <a:lstStyle/>
          <a:p>
            <a:fld id="{0F9952D4-489D-4FDA-BC6E-6B06B9283451}" type="slidenum">
              <a:rPr lang="en-US" smtClean="0"/>
              <a:t>16</a:t>
            </a:fld>
            <a:endParaRPr lang="en-US"/>
          </a:p>
        </p:txBody>
      </p:sp>
    </p:spTree>
    <p:extLst>
      <p:ext uri="{BB962C8B-B14F-4D97-AF65-F5344CB8AC3E}">
        <p14:creationId xmlns:p14="http://schemas.microsoft.com/office/powerpoint/2010/main" val="3716657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consider that we have 9 rows here, row 0 to 8.</a:t>
            </a:r>
          </a:p>
          <a:p>
            <a:r>
              <a:rPr lang="en-US" dirty="0"/>
              <a:t>1.First, we calculate the average of x1 and average of y.</a:t>
            </a:r>
          </a:p>
          <a:p>
            <a:r>
              <a:rPr lang="en-US" dirty="0"/>
              <a:t>2.Then we plug it into the slope equation, to find θ1.</a:t>
            </a:r>
          </a:p>
          <a:p>
            <a:r>
              <a:rPr lang="en-US" dirty="0"/>
              <a:t>3.The xi and </a:t>
            </a:r>
            <a:r>
              <a:rPr lang="en-US" dirty="0" err="1"/>
              <a:t>yi</a:t>
            </a:r>
            <a:r>
              <a:rPr lang="en-US" dirty="0"/>
              <a:t> in the equation refer to the fact that we need to repeat these calculations across all values in our dataset and </a:t>
            </a:r>
            <a:r>
              <a:rPr lang="en-US" dirty="0" err="1"/>
              <a:t>i</a:t>
            </a:r>
            <a:r>
              <a:rPr lang="en-US" dirty="0"/>
              <a:t> refers to the </a:t>
            </a:r>
            <a:r>
              <a:rPr lang="en-US" dirty="0" err="1"/>
              <a:t>i’th</a:t>
            </a:r>
            <a:r>
              <a:rPr lang="en-US" dirty="0"/>
              <a:t> value of x or y.</a:t>
            </a:r>
          </a:p>
          <a:p>
            <a:endParaRPr lang="en-US" dirty="0"/>
          </a:p>
        </p:txBody>
      </p:sp>
      <p:sp>
        <p:nvSpPr>
          <p:cNvPr id="4" name="Slide Number Placeholder 3"/>
          <p:cNvSpPr>
            <a:spLocks noGrp="1"/>
          </p:cNvSpPr>
          <p:nvPr>
            <p:ph type="sldNum" sz="quarter" idx="5"/>
          </p:nvPr>
        </p:nvSpPr>
        <p:spPr/>
        <p:txBody>
          <a:bodyPr/>
          <a:lstStyle/>
          <a:p>
            <a:fld id="{0F9952D4-489D-4FDA-BC6E-6B06B9283451}" type="slidenum">
              <a:rPr lang="en-US" smtClean="0"/>
              <a:t>21</a:t>
            </a:fld>
            <a:endParaRPr lang="en-US"/>
          </a:p>
        </p:txBody>
      </p:sp>
    </p:spTree>
    <p:extLst>
      <p:ext uri="{BB962C8B-B14F-4D97-AF65-F5344CB8AC3E}">
        <p14:creationId xmlns:p14="http://schemas.microsoft.com/office/powerpoint/2010/main" val="2564245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Q1. Ans. Basically, adding too many independent variables without any theoretical justification may result in an over-fit model. An over-fit model is a real problem because it is too complicated for your data set and not general enough to be used for prediction. So, it is recommended to avoid using many variables for prediction.</a:t>
            </a:r>
          </a:p>
          <a:p>
            <a:endParaRPr lang="en-US" dirty="0"/>
          </a:p>
          <a:p>
            <a:r>
              <a:rPr lang="en-US" dirty="0"/>
              <a:t>Q2. Ans. Basically, categorical independent variables can be incorporated into a regression model by converting them into numerical variables. For example, given a binary variable such as car type, the code dummies “0” for “Manual” and 1 for “automatic” cars.</a:t>
            </a:r>
          </a:p>
          <a:p>
            <a:endParaRPr lang="en-US" dirty="0"/>
          </a:p>
          <a:p>
            <a:r>
              <a:rPr lang="en-US" dirty="0"/>
              <a:t>Q3. remember that “multiple linear regression” is a specific type of linear regression. So, there needs to be a linear relationship between the dependent variable and each of your independent variables. There are a number of ways to check for linear relationship. For example, you can use scatterplots, and then visually check for linearity. If the relationship displayed in your scatterplot is not linear, then, you need to use non-linear regression.</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F9952D4-489D-4FDA-BC6E-6B06B9283451}" type="slidenum">
              <a:rPr lang="en-US" smtClean="0"/>
              <a:t>29</a:t>
            </a:fld>
            <a:endParaRPr lang="en-US"/>
          </a:p>
        </p:txBody>
      </p:sp>
    </p:spTree>
    <p:extLst>
      <p:ext uri="{BB962C8B-B14F-4D97-AF65-F5344CB8AC3E}">
        <p14:creationId xmlns:p14="http://schemas.microsoft.com/office/powerpoint/2010/main" val="598873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 Is high training accuracy a good thing?</a:t>
            </a:r>
          </a:p>
          <a:p>
            <a:r>
              <a:rPr lang="en-US" dirty="0"/>
              <a:t>Ans: For instance, having a high training accuracy may result in an ‘over-fit’ of the data. This means that the model is overly trained to the dataset, which may capture noise and produce a non-generalized model. </a:t>
            </a:r>
          </a:p>
          <a:p>
            <a:endParaRPr lang="en-US" dirty="0"/>
          </a:p>
          <a:p>
            <a:r>
              <a:rPr lang="en-US" dirty="0"/>
              <a:t>Q. Which one is better?</a:t>
            </a:r>
          </a:p>
          <a:p>
            <a:r>
              <a:rPr lang="en-US" dirty="0"/>
              <a:t>Ans. It’s important that our models have high, out-of-sample accuracy, because the </a:t>
            </a:r>
            <a:r>
              <a:rPr lang="en-US" dirty="0" err="1"/>
              <a:t>purposeof</a:t>
            </a:r>
            <a:r>
              <a:rPr lang="en-US" dirty="0"/>
              <a:t> our model is, of course, to make correct predictions on unknown data.</a:t>
            </a:r>
          </a:p>
        </p:txBody>
      </p:sp>
      <p:sp>
        <p:nvSpPr>
          <p:cNvPr id="4" name="Slide Number Placeholder 3"/>
          <p:cNvSpPr>
            <a:spLocks noGrp="1"/>
          </p:cNvSpPr>
          <p:nvPr>
            <p:ph type="sldNum" sz="quarter" idx="5"/>
          </p:nvPr>
        </p:nvSpPr>
        <p:spPr/>
        <p:txBody>
          <a:bodyPr/>
          <a:lstStyle/>
          <a:p>
            <a:fld id="{0F9952D4-489D-4FDA-BC6E-6B06B9283451}" type="slidenum">
              <a:rPr lang="en-US" smtClean="0"/>
              <a:t>37</a:t>
            </a:fld>
            <a:endParaRPr lang="en-US"/>
          </a:p>
        </p:txBody>
      </p:sp>
    </p:spTree>
    <p:extLst>
      <p:ext uri="{BB962C8B-B14F-4D97-AF65-F5344CB8AC3E}">
        <p14:creationId xmlns:p14="http://schemas.microsoft.com/office/powerpoint/2010/main" val="1919723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Q1. Ans: It’s best to plot bivariate plots of output variables with each input variable. Also, you can calculate the correlation coefficient between independent and dependent variables, and if for all variables it is 0.7 thus, it’s not appropriate to fit a non-linear regression. we cannot accurately model the relationship with linear parameters.</a:t>
            </a:r>
          </a:p>
          <a:p>
            <a:endParaRPr lang="en-US" dirty="0"/>
          </a:p>
          <a:p>
            <a:r>
              <a:rPr lang="en-US" dirty="0"/>
              <a:t>Q2: you have to use either </a:t>
            </a:r>
          </a:p>
          <a:p>
            <a:r>
              <a:rPr lang="en-US" dirty="0"/>
              <a:t>a polynomial regression, use a non-linear regression model, or "transform" your data.</a:t>
            </a:r>
          </a:p>
        </p:txBody>
      </p:sp>
      <p:sp>
        <p:nvSpPr>
          <p:cNvPr id="4" name="Slide Number Placeholder 3"/>
          <p:cNvSpPr>
            <a:spLocks noGrp="1"/>
          </p:cNvSpPr>
          <p:nvPr>
            <p:ph type="sldNum" sz="quarter" idx="5"/>
          </p:nvPr>
        </p:nvSpPr>
        <p:spPr/>
        <p:txBody>
          <a:bodyPr/>
          <a:lstStyle/>
          <a:p>
            <a:fld id="{0F9952D4-489D-4FDA-BC6E-6B06B9283451}" type="slidenum">
              <a:rPr lang="en-US" smtClean="0"/>
              <a:t>58</a:t>
            </a:fld>
            <a:endParaRPr lang="en-US"/>
          </a:p>
        </p:txBody>
      </p:sp>
    </p:spTree>
    <p:extLst>
      <p:ext uri="{BB962C8B-B14F-4D97-AF65-F5344CB8AC3E}">
        <p14:creationId xmlns:p14="http://schemas.microsoft.com/office/powerpoint/2010/main" val="2501752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1534B-A194-4208-B53A-226054FCB2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F1FE6B-E25F-4068-BEBD-E92B9A3AD8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F599AA-2803-46A7-9BC6-F0EC40ED9A5A}"/>
              </a:ext>
            </a:extLst>
          </p:cNvPr>
          <p:cNvSpPr>
            <a:spLocks noGrp="1"/>
          </p:cNvSpPr>
          <p:nvPr>
            <p:ph type="dt" sz="half" idx="10"/>
          </p:nvPr>
        </p:nvSpPr>
        <p:spPr/>
        <p:txBody>
          <a:bodyPr/>
          <a:lstStyle/>
          <a:p>
            <a:fld id="{0813B43C-8DF0-4CEE-8E3A-2D550B22C984}" type="datetimeFigureOut">
              <a:rPr lang="en-US" smtClean="0"/>
              <a:t>3/8/2022</a:t>
            </a:fld>
            <a:endParaRPr lang="en-US"/>
          </a:p>
        </p:txBody>
      </p:sp>
      <p:sp>
        <p:nvSpPr>
          <p:cNvPr id="5" name="Footer Placeholder 4">
            <a:extLst>
              <a:ext uri="{FF2B5EF4-FFF2-40B4-BE49-F238E27FC236}">
                <a16:creationId xmlns:a16="http://schemas.microsoft.com/office/drawing/2014/main" id="{57ABB6D4-8A0D-4FC5-8286-1CA680AF1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2DD20A-6DBA-4CF7-A091-13CA859DCA29}"/>
              </a:ext>
            </a:extLst>
          </p:cNvPr>
          <p:cNvSpPr>
            <a:spLocks noGrp="1"/>
          </p:cNvSpPr>
          <p:nvPr>
            <p:ph type="sldNum" sz="quarter" idx="12"/>
          </p:nvPr>
        </p:nvSpPr>
        <p:spPr/>
        <p:txBody>
          <a:bodyPr/>
          <a:lstStyle/>
          <a:p>
            <a:fld id="{7BF5F6B4-D77E-4FDD-B89A-B2CF400C3B08}" type="slidenum">
              <a:rPr lang="en-US" smtClean="0"/>
              <a:t>‹#›</a:t>
            </a:fld>
            <a:endParaRPr lang="en-US"/>
          </a:p>
        </p:txBody>
      </p:sp>
    </p:spTree>
    <p:extLst>
      <p:ext uri="{BB962C8B-B14F-4D97-AF65-F5344CB8AC3E}">
        <p14:creationId xmlns:p14="http://schemas.microsoft.com/office/powerpoint/2010/main" val="2027318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885-CAE3-448D-8459-FF7F49AB8C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004568-8FF1-4A0B-9747-A018AF1F60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592EB8-5F1C-40E1-8DAD-72282145BC0C}"/>
              </a:ext>
            </a:extLst>
          </p:cNvPr>
          <p:cNvSpPr>
            <a:spLocks noGrp="1"/>
          </p:cNvSpPr>
          <p:nvPr>
            <p:ph type="dt" sz="half" idx="10"/>
          </p:nvPr>
        </p:nvSpPr>
        <p:spPr/>
        <p:txBody>
          <a:bodyPr/>
          <a:lstStyle/>
          <a:p>
            <a:fld id="{0813B43C-8DF0-4CEE-8E3A-2D550B22C984}" type="datetimeFigureOut">
              <a:rPr lang="en-US" smtClean="0"/>
              <a:t>3/8/2022</a:t>
            </a:fld>
            <a:endParaRPr lang="en-US"/>
          </a:p>
        </p:txBody>
      </p:sp>
      <p:sp>
        <p:nvSpPr>
          <p:cNvPr id="5" name="Footer Placeholder 4">
            <a:extLst>
              <a:ext uri="{FF2B5EF4-FFF2-40B4-BE49-F238E27FC236}">
                <a16:creationId xmlns:a16="http://schemas.microsoft.com/office/drawing/2014/main" id="{3EA3BA27-6BC7-405E-98DC-84D0A00A1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3B843-21B0-4D59-B2A0-2FEFCEC62B47}"/>
              </a:ext>
            </a:extLst>
          </p:cNvPr>
          <p:cNvSpPr>
            <a:spLocks noGrp="1"/>
          </p:cNvSpPr>
          <p:nvPr>
            <p:ph type="sldNum" sz="quarter" idx="12"/>
          </p:nvPr>
        </p:nvSpPr>
        <p:spPr/>
        <p:txBody>
          <a:bodyPr/>
          <a:lstStyle/>
          <a:p>
            <a:fld id="{7BF5F6B4-D77E-4FDD-B89A-B2CF400C3B08}" type="slidenum">
              <a:rPr lang="en-US" smtClean="0"/>
              <a:t>‹#›</a:t>
            </a:fld>
            <a:endParaRPr lang="en-US"/>
          </a:p>
        </p:txBody>
      </p:sp>
    </p:spTree>
    <p:extLst>
      <p:ext uri="{BB962C8B-B14F-4D97-AF65-F5344CB8AC3E}">
        <p14:creationId xmlns:p14="http://schemas.microsoft.com/office/powerpoint/2010/main" val="886752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A66BD8-819D-4DF0-9056-B77EEE10D3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C55E20-AA15-4482-9A7D-0297C4BCE3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EDBF0D-5193-4683-8779-F6AC5B6DF3EB}"/>
              </a:ext>
            </a:extLst>
          </p:cNvPr>
          <p:cNvSpPr>
            <a:spLocks noGrp="1"/>
          </p:cNvSpPr>
          <p:nvPr>
            <p:ph type="dt" sz="half" idx="10"/>
          </p:nvPr>
        </p:nvSpPr>
        <p:spPr/>
        <p:txBody>
          <a:bodyPr/>
          <a:lstStyle/>
          <a:p>
            <a:fld id="{0813B43C-8DF0-4CEE-8E3A-2D550B22C984}" type="datetimeFigureOut">
              <a:rPr lang="en-US" smtClean="0"/>
              <a:t>3/8/2022</a:t>
            </a:fld>
            <a:endParaRPr lang="en-US"/>
          </a:p>
        </p:txBody>
      </p:sp>
      <p:sp>
        <p:nvSpPr>
          <p:cNvPr id="5" name="Footer Placeholder 4">
            <a:extLst>
              <a:ext uri="{FF2B5EF4-FFF2-40B4-BE49-F238E27FC236}">
                <a16:creationId xmlns:a16="http://schemas.microsoft.com/office/drawing/2014/main" id="{A5F90DDC-0CC0-42CD-BA83-918387161F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A1E757-956A-4CD8-8DFE-83C8E2231912}"/>
              </a:ext>
            </a:extLst>
          </p:cNvPr>
          <p:cNvSpPr>
            <a:spLocks noGrp="1"/>
          </p:cNvSpPr>
          <p:nvPr>
            <p:ph type="sldNum" sz="quarter" idx="12"/>
          </p:nvPr>
        </p:nvSpPr>
        <p:spPr/>
        <p:txBody>
          <a:bodyPr/>
          <a:lstStyle/>
          <a:p>
            <a:fld id="{7BF5F6B4-D77E-4FDD-B89A-B2CF400C3B08}" type="slidenum">
              <a:rPr lang="en-US" smtClean="0"/>
              <a:t>‹#›</a:t>
            </a:fld>
            <a:endParaRPr lang="en-US"/>
          </a:p>
        </p:txBody>
      </p:sp>
    </p:spTree>
    <p:extLst>
      <p:ext uri="{BB962C8B-B14F-4D97-AF65-F5344CB8AC3E}">
        <p14:creationId xmlns:p14="http://schemas.microsoft.com/office/powerpoint/2010/main" val="3214219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1C3F9-21E3-4681-95DC-647029F20B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0BFD74-B385-4E91-BBAC-969DB8C6DE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E680C1-6A47-4955-8702-7E752DA1C4EB}"/>
              </a:ext>
            </a:extLst>
          </p:cNvPr>
          <p:cNvSpPr>
            <a:spLocks noGrp="1"/>
          </p:cNvSpPr>
          <p:nvPr>
            <p:ph type="dt" sz="half" idx="10"/>
          </p:nvPr>
        </p:nvSpPr>
        <p:spPr/>
        <p:txBody>
          <a:bodyPr/>
          <a:lstStyle/>
          <a:p>
            <a:fld id="{0813B43C-8DF0-4CEE-8E3A-2D550B22C984}" type="datetimeFigureOut">
              <a:rPr lang="en-US" smtClean="0"/>
              <a:t>3/8/2022</a:t>
            </a:fld>
            <a:endParaRPr lang="en-US"/>
          </a:p>
        </p:txBody>
      </p:sp>
      <p:sp>
        <p:nvSpPr>
          <p:cNvPr id="5" name="Footer Placeholder 4">
            <a:extLst>
              <a:ext uri="{FF2B5EF4-FFF2-40B4-BE49-F238E27FC236}">
                <a16:creationId xmlns:a16="http://schemas.microsoft.com/office/drawing/2014/main" id="{525EB39D-5C89-485A-8993-0B96710A14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127DD2-A0E6-4C87-BD66-D7BD6FBCCF03}"/>
              </a:ext>
            </a:extLst>
          </p:cNvPr>
          <p:cNvSpPr>
            <a:spLocks noGrp="1"/>
          </p:cNvSpPr>
          <p:nvPr>
            <p:ph type="sldNum" sz="quarter" idx="12"/>
          </p:nvPr>
        </p:nvSpPr>
        <p:spPr/>
        <p:txBody>
          <a:bodyPr/>
          <a:lstStyle/>
          <a:p>
            <a:fld id="{7BF5F6B4-D77E-4FDD-B89A-B2CF400C3B08}" type="slidenum">
              <a:rPr lang="en-US" smtClean="0"/>
              <a:t>‹#›</a:t>
            </a:fld>
            <a:endParaRPr lang="en-US"/>
          </a:p>
        </p:txBody>
      </p:sp>
    </p:spTree>
    <p:extLst>
      <p:ext uri="{BB962C8B-B14F-4D97-AF65-F5344CB8AC3E}">
        <p14:creationId xmlns:p14="http://schemas.microsoft.com/office/powerpoint/2010/main" val="84878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759A-EA63-4399-B953-503D45D2BF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A14276-3ED4-4266-ADEC-A59D7BAFCE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B13B6C-38A3-433A-BD65-A97F66D9F68A}"/>
              </a:ext>
            </a:extLst>
          </p:cNvPr>
          <p:cNvSpPr>
            <a:spLocks noGrp="1"/>
          </p:cNvSpPr>
          <p:nvPr>
            <p:ph type="dt" sz="half" idx="10"/>
          </p:nvPr>
        </p:nvSpPr>
        <p:spPr/>
        <p:txBody>
          <a:bodyPr/>
          <a:lstStyle/>
          <a:p>
            <a:fld id="{0813B43C-8DF0-4CEE-8E3A-2D550B22C984}" type="datetimeFigureOut">
              <a:rPr lang="en-US" smtClean="0"/>
              <a:t>3/8/2022</a:t>
            </a:fld>
            <a:endParaRPr lang="en-US"/>
          </a:p>
        </p:txBody>
      </p:sp>
      <p:sp>
        <p:nvSpPr>
          <p:cNvPr id="5" name="Footer Placeholder 4">
            <a:extLst>
              <a:ext uri="{FF2B5EF4-FFF2-40B4-BE49-F238E27FC236}">
                <a16:creationId xmlns:a16="http://schemas.microsoft.com/office/drawing/2014/main" id="{59208898-BF02-48B4-9CA8-A47B44C9AC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8C4874-BAF3-4A00-9402-803BB3600DA3}"/>
              </a:ext>
            </a:extLst>
          </p:cNvPr>
          <p:cNvSpPr>
            <a:spLocks noGrp="1"/>
          </p:cNvSpPr>
          <p:nvPr>
            <p:ph type="sldNum" sz="quarter" idx="12"/>
          </p:nvPr>
        </p:nvSpPr>
        <p:spPr/>
        <p:txBody>
          <a:bodyPr/>
          <a:lstStyle/>
          <a:p>
            <a:fld id="{7BF5F6B4-D77E-4FDD-B89A-B2CF400C3B08}" type="slidenum">
              <a:rPr lang="en-US" smtClean="0"/>
              <a:t>‹#›</a:t>
            </a:fld>
            <a:endParaRPr lang="en-US"/>
          </a:p>
        </p:txBody>
      </p:sp>
    </p:spTree>
    <p:extLst>
      <p:ext uri="{BB962C8B-B14F-4D97-AF65-F5344CB8AC3E}">
        <p14:creationId xmlns:p14="http://schemas.microsoft.com/office/powerpoint/2010/main" val="2556262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E50B-23CD-483D-8FD1-6C46B0D117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D9C123-B989-415B-8848-BF27453875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397EA1-4199-4DD6-9484-746C49361D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DD644D-BF34-4508-A8A3-F33538EC1D42}"/>
              </a:ext>
            </a:extLst>
          </p:cNvPr>
          <p:cNvSpPr>
            <a:spLocks noGrp="1"/>
          </p:cNvSpPr>
          <p:nvPr>
            <p:ph type="dt" sz="half" idx="10"/>
          </p:nvPr>
        </p:nvSpPr>
        <p:spPr/>
        <p:txBody>
          <a:bodyPr/>
          <a:lstStyle/>
          <a:p>
            <a:fld id="{0813B43C-8DF0-4CEE-8E3A-2D550B22C984}" type="datetimeFigureOut">
              <a:rPr lang="en-US" smtClean="0"/>
              <a:t>3/8/2022</a:t>
            </a:fld>
            <a:endParaRPr lang="en-US"/>
          </a:p>
        </p:txBody>
      </p:sp>
      <p:sp>
        <p:nvSpPr>
          <p:cNvPr id="6" name="Footer Placeholder 5">
            <a:extLst>
              <a:ext uri="{FF2B5EF4-FFF2-40B4-BE49-F238E27FC236}">
                <a16:creationId xmlns:a16="http://schemas.microsoft.com/office/drawing/2014/main" id="{1F9E0539-E635-4C69-857D-A80B72A14C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B38EFE-B164-4C08-A45C-8050CC9D8004}"/>
              </a:ext>
            </a:extLst>
          </p:cNvPr>
          <p:cNvSpPr>
            <a:spLocks noGrp="1"/>
          </p:cNvSpPr>
          <p:nvPr>
            <p:ph type="sldNum" sz="quarter" idx="12"/>
          </p:nvPr>
        </p:nvSpPr>
        <p:spPr/>
        <p:txBody>
          <a:bodyPr/>
          <a:lstStyle/>
          <a:p>
            <a:fld id="{7BF5F6B4-D77E-4FDD-B89A-B2CF400C3B08}" type="slidenum">
              <a:rPr lang="en-US" smtClean="0"/>
              <a:t>‹#›</a:t>
            </a:fld>
            <a:endParaRPr lang="en-US"/>
          </a:p>
        </p:txBody>
      </p:sp>
    </p:spTree>
    <p:extLst>
      <p:ext uri="{BB962C8B-B14F-4D97-AF65-F5344CB8AC3E}">
        <p14:creationId xmlns:p14="http://schemas.microsoft.com/office/powerpoint/2010/main" val="3700613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61476-8F20-4D11-8863-D33ADE6CBE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2553A3-6E93-4E8C-93C3-9DF8268687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E82EFF-51BD-4850-ADC4-2102C697F2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B6DB8-9ABC-408A-AFAF-77C2BCBB5F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620E12-5D55-4E80-9F89-F0D8CB235E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DCB2DC-99DC-4079-B401-F5795CA65D2E}"/>
              </a:ext>
            </a:extLst>
          </p:cNvPr>
          <p:cNvSpPr>
            <a:spLocks noGrp="1"/>
          </p:cNvSpPr>
          <p:nvPr>
            <p:ph type="dt" sz="half" idx="10"/>
          </p:nvPr>
        </p:nvSpPr>
        <p:spPr/>
        <p:txBody>
          <a:bodyPr/>
          <a:lstStyle/>
          <a:p>
            <a:fld id="{0813B43C-8DF0-4CEE-8E3A-2D550B22C984}" type="datetimeFigureOut">
              <a:rPr lang="en-US" smtClean="0"/>
              <a:t>3/8/2022</a:t>
            </a:fld>
            <a:endParaRPr lang="en-US"/>
          </a:p>
        </p:txBody>
      </p:sp>
      <p:sp>
        <p:nvSpPr>
          <p:cNvPr id="8" name="Footer Placeholder 7">
            <a:extLst>
              <a:ext uri="{FF2B5EF4-FFF2-40B4-BE49-F238E27FC236}">
                <a16:creationId xmlns:a16="http://schemas.microsoft.com/office/drawing/2014/main" id="{D552F995-A870-4BDA-9D7D-B69F21C023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04DCBA-154C-491B-879B-67E1793590A1}"/>
              </a:ext>
            </a:extLst>
          </p:cNvPr>
          <p:cNvSpPr>
            <a:spLocks noGrp="1"/>
          </p:cNvSpPr>
          <p:nvPr>
            <p:ph type="sldNum" sz="quarter" idx="12"/>
          </p:nvPr>
        </p:nvSpPr>
        <p:spPr/>
        <p:txBody>
          <a:bodyPr/>
          <a:lstStyle/>
          <a:p>
            <a:fld id="{7BF5F6B4-D77E-4FDD-B89A-B2CF400C3B08}" type="slidenum">
              <a:rPr lang="en-US" smtClean="0"/>
              <a:t>‹#›</a:t>
            </a:fld>
            <a:endParaRPr lang="en-US"/>
          </a:p>
        </p:txBody>
      </p:sp>
    </p:spTree>
    <p:extLst>
      <p:ext uri="{BB962C8B-B14F-4D97-AF65-F5344CB8AC3E}">
        <p14:creationId xmlns:p14="http://schemas.microsoft.com/office/powerpoint/2010/main" val="3859953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5ACF-07B5-46D2-82C8-82C9DDEEE9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B10892-4D05-4C0E-BE23-58172B486733}"/>
              </a:ext>
            </a:extLst>
          </p:cNvPr>
          <p:cNvSpPr>
            <a:spLocks noGrp="1"/>
          </p:cNvSpPr>
          <p:nvPr>
            <p:ph type="dt" sz="half" idx="10"/>
          </p:nvPr>
        </p:nvSpPr>
        <p:spPr/>
        <p:txBody>
          <a:bodyPr/>
          <a:lstStyle/>
          <a:p>
            <a:fld id="{0813B43C-8DF0-4CEE-8E3A-2D550B22C984}" type="datetimeFigureOut">
              <a:rPr lang="en-US" smtClean="0"/>
              <a:t>3/8/2022</a:t>
            </a:fld>
            <a:endParaRPr lang="en-US"/>
          </a:p>
        </p:txBody>
      </p:sp>
      <p:sp>
        <p:nvSpPr>
          <p:cNvPr id="4" name="Footer Placeholder 3">
            <a:extLst>
              <a:ext uri="{FF2B5EF4-FFF2-40B4-BE49-F238E27FC236}">
                <a16:creationId xmlns:a16="http://schemas.microsoft.com/office/drawing/2014/main" id="{1ACDE5B1-DFDE-4634-8B1C-9981F5E9C9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196817-843A-48AE-BDBB-EB3481B2FA70}"/>
              </a:ext>
            </a:extLst>
          </p:cNvPr>
          <p:cNvSpPr>
            <a:spLocks noGrp="1"/>
          </p:cNvSpPr>
          <p:nvPr>
            <p:ph type="sldNum" sz="quarter" idx="12"/>
          </p:nvPr>
        </p:nvSpPr>
        <p:spPr/>
        <p:txBody>
          <a:bodyPr/>
          <a:lstStyle/>
          <a:p>
            <a:fld id="{7BF5F6B4-D77E-4FDD-B89A-B2CF400C3B08}" type="slidenum">
              <a:rPr lang="en-US" smtClean="0"/>
              <a:t>‹#›</a:t>
            </a:fld>
            <a:endParaRPr lang="en-US"/>
          </a:p>
        </p:txBody>
      </p:sp>
    </p:spTree>
    <p:extLst>
      <p:ext uri="{BB962C8B-B14F-4D97-AF65-F5344CB8AC3E}">
        <p14:creationId xmlns:p14="http://schemas.microsoft.com/office/powerpoint/2010/main" val="1461598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605310-6075-4CA6-A909-54AA7F7E9B6F}"/>
              </a:ext>
            </a:extLst>
          </p:cNvPr>
          <p:cNvSpPr>
            <a:spLocks noGrp="1"/>
          </p:cNvSpPr>
          <p:nvPr>
            <p:ph type="dt" sz="half" idx="10"/>
          </p:nvPr>
        </p:nvSpPr>
        <p:spPr/>
        <p:txBody>
          <a:bodyPr/>
          <a:lstStyle/>
          <a:p>
            <a:fld id="{0813B43C-8DF0-4CEE-8E3A-2D550B22C984}" type="datetimeFigureOut">
              <a:rPr lang="en-US" smtClean="0"/>
              <a:t>3/8/2022</a:t>
            </a:fld>
            <a:endParaRPr lang="en-US"/>
          </a:p>
        </p:txBody>
      </p:sp>
      <p:sp>
        <p:nvSpPr>
          <p:cNvPr id="3" name="Footer Placeholder 2">
            <a:extLst>
              <a:ext uri="{FF2B5EF4-FFF2-40B4-BE49-F238E27FC236}">
                <a16:creationId xmlns:a16="http://schemas.microsoft.com/office/drawing/2014/main" id="{96B0040B-251D-40F9-BD5D-8DFBF76064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B9E450-D8C4-40F4-B540-90EE1DCC9168}"/>
              </a:ext>
            </a:extLst>
          </p:cNvPr>
          <p:cNvSpPr>
            <a:spLocks noGrp="1"/>
          </p:cNvSpPr>
          <p:nvPr>
            <p:ph type="sldNum" sz="quarter" idx="12"/>
          </p:nvPr>
        </p:nvSpPr>
        <p:spPr/>
        <p:txBody>
          <a:bodyPr/>
          <a:lstStyle/>
          <a:p>
            <a:fld id="{7BF5F6B4-D77E-4FDD-B89A-B2CF400C3B08}" type="slidenum">
              <a:rPr lang="en-US" smtClean="0"/>
              <a:t>‹#›</a:t>
            </a:fld>
            <a:endParaRPr lang="en-US"/>
          </a:p>
        </p:txBody>
      </p:sp>
    </p:spTree>
    <p:extLst>
      <p:ext uri="{BB962C8B-B14F-4D97-AF65-F5344CB8AC3E}">
        <p14:creationId xmlns:p14="http://schemas.microsoft.com/office/powerpoint/2010/main" val="1160661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E6D98-03B6-42C2-AB9F-B812C66E17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30CC78-46A2-4D99-AB92-AA1999FC6A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3E07FD-A557-4475-B795-32E966A36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52D51C-0DBE-46C7-A1AA-F93C71F6F719}"/>
              </a:ext>
            </a:extLst>
          </p:cNvPr>
          <p:cNvSpPr>
            <a:spLocks noGrp="1"/>
          </p:cNvSpPr>
          <p:nvPr>
            <p:ph type="dt" sz="half" idx="10"/>
          </p:nvPr>
        </p:nvSpPr>
        <p:spPr/>
        <p:txBody>
          <a:bodyPr/>
          <a:lstStyle/>
          <a:p>
            <a:fld id="{0813B43C-8DF0-4CEE-8E3A-2D550B22C984}" type="datetimeFigureOut">
              <a:rPr lang="en-US" smtClean="0"/>
              <a:t>3/8/2022</a:t>
            </a:fld>
            <a:endParaRPr lang="en-US"/>
          </a:p>
        </p:txBody>
      </p:sp>
      <p:sp>
        <p:nvSpPr>
          <p:cNvPr id="6" name="Footer Placeholder 5">
            <a:extLst>
              <a:ext uri="{FF2B5EF4-FFF2-40B4-BE49-F238E27FC236}">
                <a16:creationId xmlns:a16="http://schemas.microsoft.com/office/drawing/2014/main" id="{EE5E2C40-B69F-4D27-8BA7-8C280351F8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D7863-F825-47B5-AD6C-2DA039F6219D}"/>
              </a:ext>
            </a:extLst>
          </p:cNvPr>
          <p:cNvSpPr>
            <a:spLocks noGrp="1"/>
          </p:cNvSpPr>
          <p:nvPr>
            <p:ph type="sldNum" sz="quarter" idx="12"/>
          </p:nvPr>
        </p:nvSpPr>
        <p:spPr/>
        <p:txBody>
          <a:bodyPr/>
          <a:lstStyle/>
          <a:p>
            <a:fld id="{7BF5F6B4-D77E-4FDD-B89A-B2CF400C3B08}" type="slidenum">
              <a:rPr lang="en-US" smtClean="0"/>
              <a:t>‹#›</a:t>
            </a:fld>
            <a:endParaRPr lang="en-US"/>
          </a:p>
        </p:txBody>
      </p:sp>
    </p:spTree>
    <p:extLst>
      <p:ext uri="{BB962C8B-B14F-4D97-AF65-F5344CB8AC3E}">
        <p14:creationId xmlns:p14="http://schemas.microsoft.com/office/powerpoint/2010/main" val="2281069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D1CB-6581-42F2-AE7A-AF38A51BE6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97759F-0A6C-476E-BECA-E17D0B9F68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92FF0A-D2D5-4942-BE66-8254E03D62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CBC83D-A497-498D-B036-F8C931B75A6B}"/>
              </a:ext>
            </a:extLst>
          </p:cNvPr>
          <p:cNvSpPr>
            <a:spLocks noGrp="1"/>
          </p:cNvSpPr>
          <p:nvPr>
            <p:ph type="dt" sz="half" idx="10"/>
          </p:nvPr>
        </p:nvSpPr>
        <p:spPr/>
        <p:txBody>
          <a:bodyPr/>
          <a:lstStyle/>
          <a:p>
            <a:fld id="{0813B43C-8DF0-4CEE-8E3A-2D550B22C984}" type="datetimeFigureOut">
              <a:rPr lang="en-US" smtClean="0"/>
              <a:t>3/8/2022</a:t>
            </a:fld>
            <a:endParaRPr lang="en-US"/>
          </a:p>
        </p:txBody>
      </p:sp>
      <p:sp>
        <p:nvSpPr>
          <p:cNvPr id="6" name="Footer Placeholder 5">
            <a:extLst>
              <a:ext uri="{FF2B5EF4-FFF2-40B4-BE49-F238E27FC236}">
                <a16:creationId xmlns:a16="http://schemas.microsoft.com/office/drawing/2014/main" id="{7E3AB53F-19ED-4EEC-9FAA-0591274B43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7C0EE6-9764-4FC6-B585-EDB5A3B6A236}"/>
              </a:ext>
            </a:extLst>
          </p:cNvPr>
          <p:cNvSpPr>
            <a:spLocks noGrp="1"/>
          </p:cNvSpPr>
          <p:nvPr>
            <p:ph type="sldNum" sz="quarter" idx="12"/>
          </p:nvPr>
        </p:nvSpPr>
        <p:spPr/>
        <p:txBody>
          <a:bodyPr/>
          <a:lstStyle/>
          <a:p>
            <a:fld id="{7BF5F6B4-D77E-4FDD-B89A-B2CF400C3B08}" type="slidenum">
              <a:rPr lang="en-US" smtClean="0"/>
              <a:t>‹#›</a:t>
            </a:fld>
            <a:endParaRPr lang="en-US"/>
          </a:p>
        </p:txBody>
      </p:sp>
    </p:spTree>
    <p:extLst>
      <p:ext uri="{BB962C8B-B14F-4D97-AF65-F5344CB8AC3E}">
        <p14:creationId xmlns:p14="http://schemas.microsoft.com/office/powerpoint/2010/main" val="1366110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C53B2B-4C48-43D0-B4F2-EF217A451D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701B5D-0249-4974-8ABB-BB1267E420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32E6D0-D317-4226-B5D6-C11A1D5DA3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13B43C-8DF0-4CEE-8E3A-2D550B22C984}" type="datetimeFigureOut">
              <a:rPr lang="en-US" smtClean="0"/>
              <a:t>3/8/2022</a:t>
            </a:fld>
            <a:endParaRPr lang="en-US"/>
          </a:p>
        </p:txBody>
      </p:sp>
      <p:sp>
        <p:nvSpPr>
          <p:cNvPr id="5" name="Footer Placeholder 4">
            <a:extLst>
              <a:ext uri="{FF2B5EF4-FFF2-40B4-BE49-F238E27FC236}">
                <a16:creationId xmlns:a16="http://schemas.microsoft.com/office/drawing/2014/main" id="{4F7B9B24-6606-4D7F-9F9D-787B1AA742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F699FC-A01A-45F8-B0EF-E8EE1D1892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F5F6B4-D77E-4FDD-B89A-B2CF400C3B08}" type="slidenum">
              <a:rPr lang="en-US" smtClean="0"/>
              <a:t>‹#›</a:t>
            </a:fld>
            <a:endParaRPr lang="en-US"/>
          </a:p>
        </p:txBody>
      </p:sp>
    </p:spTree>
    <p:extLst>
      <p:ext uri="{BB962C8B-B14F-4D97-AF65-F5344CB8AC3E}">
        <p14:creationId xmlns:p14="http://schemas.microsoft.com/office/powerpoint/2010/main" val="2512348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2A98-07CE-466C-B053-282E2B6AF1AF}"/>
              </a:ext>
            </a:extLst>
          </p:cNvPr>
          <p:cNvSpPr>
            <a:spLocks noGrp="1"/>
          </p:cNvSpPr>
          <p:nvPr>
            <p:ph type="ctrTitle"/>
          </p:nvPr>
        </p:nvSpPr>
        <p:spPr/>
        <p:txBody>
          <a:bodyPr/>
          <a:lstStyle/>
          <a:p>
            <a:r>
              <a:rPr lang="en-US" dirty="0"/>
              <a:t>Advanced Machine Learning</a:t>
            </a:r>
          </a:p>
        </p:txBody>
      </p:sp>
      <p:sp>
        <p:nvSpPr>
          <p:cNvPr id="3" name="Subtitle 2">
            <a:extLst>
              <a:ext uri="{FF2B5EF4-FFF2-40B4-BE49-F238E27FC236}">
                <a16:creationId xmlns:a16="http://schemas.microsoft.com/office/drawing/2014/main" id="{B3B01988-8947-4E23-A27E-4445BD2945D1}"/>
              </a:ext>
            </a:extLst>
          </p:cNvPr>
          <p:cNvSpPr>
            <a:spLocks noGrp="1"/>
          </p:cNvSpPr>
          <p:nvPr>
            <p:ph type="subTitle" idx="1"/>
          </p:nvPr>
        </p:nvSpPr>
        <p:spPr/>
        <p:txBody>
          <a:bodyPr/>
          <a:lstStyle/>
          <a:p>
            <a:r>
              <a:rPr lang="en-US" dirty="0"/>
              <a:t>BY </a:t>
            </a:r>
          </a:p>
          <a:p>
            <a:r>
              <a:rPr lang="en-US" dirty="0"/>
              <a:t>Adnan Amin</a:t>
            </a:r>
          </a:p>
        </p:txBody>
      </p:sp>
    </p:spTree>
    <p:extLst>
      <p:ext uri="{BB962C8B-B14F-4D97-AF65-F5344CB8AC3E}">
        <p14:creationId xmlns:p14="http://schemas.microsoft.com/office/powerpoint/2010/main" val="2277844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0BC1F-6AA8-4646-810D-E51DA02DE19E}"/>
              </a:ext>
            </a:extLst>
          </p:cNvPr>
          <p:cNvSpPr>
            <a:spLocks noGrp="1"/>
          </p:cNvSpPr>
          <p:nvPr>
            <p:ph type="title"/>
          </p:nvPr>
        </p:nvSpPr>
        <p:spPr/>
        <p:txBody>
          <a:bodyPr/>
          <a:lstStyle/>
          <a:p>
            <a:r>
              <a:rPr lang="en-US" b="1" dirty="0"/>
              <a:t>Two basic types of linear regression</a:t>
            </a:r>
          </a:p>
        </p:txBody>
      </p:sp>
      <p:sp>
        <p:nvSpPr>
          <p:cNvPr id="3" name="Content Placeholder 2">
            <a:extLst>
              <a:ext uri="{FF2B5EF4-FFF2-40B4-BE49-F238E27FC236}">
                <a16:creationId xmlns:a16="http://schemas.microsoft.com/office/drawing/2014/main" id="{60DC7E16-0C28-46DB-B184-BDFB62BFD4F1}"/>
              </a:ext>
            </a:extLst>
          </p:cNvPr>
          <p:cNvSpPr>
            <a:spLocks noGrp="1"/>
          </p:cNvSpPr>
          <p:nvPr>
            <p:ph idx="1"/>
          </p:nvPr>
        </p:nvSpPr>
        <p:spPr>
          <a:xfrm>
            <a:off x="838200" y="1825625"/>
            <a:ext cx="8754374" cy="4351338"/>
          </a:xfrm>
        </p:spPr>
        <p:txBody>
          <a:bodyPr/>
          <a:lstStyle/>
          <a:p>
            <a:r>
              <a:rPr lang="en-US" dirty="0"/>
              <a:t>Simple regression: </a:t>
            </a:r>
          </a:p>
          <a:p>
            <a:pPr lvl="1"/>
            <a:r>
              <a:rPr lang="en-US" dirty="0"/>
              <a:t>Simple regression is when one independent variable is used to estimate a dependent variable.</a:t>
            </a:r>
          </a:p>
          <a:p>
            <a:pPr lvl="2"/>
            <a:r>
              <a:rPr lang="en-US" dirty="0"/>
              <a:t>Simple linear regression</a:t>
            </a:r>
          </a:p>
          <a:p>
            <a:pPr lvl="2"/>
            <a:r>
              <a:rPr lang="en-US" dirty="0"/>
              <a:t>Simple non-linear regression</a:t>
            </a:r>
          </a:p>
          <a:p>
            <a:r>
              <a:rPr lang="en-US" dirty="0"/>
              <a:t>Multiple regression</a:t>
            </a:r>
          </a:p>
          <a:p>
            <a:pPr lvl="1"/>
            <a:r>
              <a:rPr lang="en-US" dirty="0"/>
              <a:t>When more than one independent variable is present</a:t>
            </a:r>
          </a:p>
          <a:p>
            <a:pPr lvl="2"/>
            <a:r>
              <a:rPr lang="en-US" dirty="0"/>
              <a:t>Multiple linear regression</a:t>
            </a:r>
          </a:p>
          <a:p>
            <a:pPr lvl="2"/>
            <a:r>
              <a:rPr lang="en-US" dirty="0"/>
              <a:t>Multiple non-linear regression</a:t>
            </a:r>
          </a:p>
        </p:txBody>
      </p:sp>
      <p:sp>
        <p:nvSpPr>
          <p:cNvPr id="4" name="TextBox 3">
            <a:extLst>
              <a:ext uri="{FF2B5EF4-FFF2-40B4-BE49-F238E27FC236}">
                <a16:creationId xmlns:a16="http://schemas.microsoft.com/office/drawing/2014/main" id="{A5049C97-D9EC-4CBB-8D8C-2075CA84FD04}"/>
              </a:ext>
            </a:extLst>
          </p:cNvPr>
          <p:cNvSpPr txBox="1"/>
          <p:nvPr/>
        </p:nvSpPr>
        <p:spPr>
          <a:xfrm>
            <a:off x="7673974" y="3059668"/>
            <a:ext cx="4293740" cy="369332"/>
          </a:xfrm>
          <a:prstGeom prst="rect">
            <a:avLst/>
          </a:prstGeom>
          <a:noFill/>
        </p:spPr>
        <p:txBody>
          <a:bodyPr wrap="none" rtlCol="0">
            <a:spAutoFit/>
          </a:bodyPr>
          <a:lstStyle/>
          <a:p>
            <a:r>
              <a:rPr lang="en-US" dirty="0"/>
              <a:t>Predict </a:t>
            </a:r>
            <a:r>
              <a:rPr lang="en-US" dirty="0">
                <a:solidFill>
                  <a:srgbClr val="FF0000"/>
                </a:solidFill>
              </a:rPr>
              <a:t>co2emission</a:t>
            </a:r>
            <a:r>
              <a:rPr lang="en-US" dirty="0"/>
              <a:t> vs </a:t>
            </a:r>
            <a:r>
              <a:rPr lang="en-US" dirty="0" err="1">
                <a:solidFill>
                  <a:srgbClr val="FF0000"/>
                </a:solidFill>
              </a:rPr>
              <a:t>EngineSize</a:t>
            </a:r>
            <a:r>
              <a:rPr lang="en-US" dirty="0"/>
              <a:t> of all cars</a:t>
            </a:r>
          </a:p>
        </p:txBody>
      </p:sp>
      <p:sp>
        <p:nvSpPr>
          <p:cNvPr id="5" name="TextBox 4">
            <a:extLst>
              <a:ext uri="{FF2B5EF4-FFF2-40B4-BE49-F238E27FC236}">
                <a16:creationId xmlns:a16="http://schemas.microsoft.com/office/drawing/2014/main" id="{B15EC561-087C-435C-84F9-649A1700FDCD}"/>
              </a:ext>
            </a:extLst>
          </p:cNvPr>
          <p:cNvSpPr txBox="1"/>
          <p:nvPr/>
        </p:nvSpPr>
        <p:spPr>
          <a:xfrm>
            <a:off x="6579758" y="4663043"/>
            <a:ext cx="5612242" cy="369332"/>
          </a:xfrm>
          <a:prstGeom prst="rect">
            <a:avLst/>
          </a:prstGeom>
          <a:noFill/>
        </p:spPr>
        <p:txBody>
          <a:bodyPr wrap="none" rtlCol="0">
            <a:spAutoFit/>
          </a:bodyPr>
          <a:lstStyle/>
          <a:p>
            <a:r>
              <a:rPr lang="en-US" dirty="0"/>
              <a:t>Predict </a:t>
            </a:r>
            <a:r>
              <a:rPr lang="en-US" dirty="0">
                <a:solidFill>
                  <a:srgbClr val="FF0000"/>
                </a:solidFill>
              </a:rPr>
              <a:t>co2emission</a:t>
            </a:r>
            <a:r>
              <a:rPr lang="en-US" dirty="0"/>
              <a:t> vs </a:t>
            </a:r>
            <a:r>
              <a:rPr lang="en-US" dirty="0" err="1">
                <a:solidFill>
                  <a:srgbClr val="FF0000"/>
                </a:solidFill>
              </a:rPr>
              <a:t>EngineSize</a:t>
            </a:r>
            <a:r>
              <a:rPr lang="en-US" dirty="0">
                <a:solidFill>
                  <a:srgbClr val="FF0000"/>
                </a:solidFill>
              </a:rPr>
              <a:t> and Cylinders</a:t>
            </a:r>
            <a:r>
              <a:rPr lang="en-US" dirty="0"/>
              <a:t> of all cars</a:t>
            </a:r>
          </a:p>
        </p:txBody>
      </p:sp>
    </p:spTree>
    <p:extLst>
      <p:ext uri="{BB962C8B-B14F-4D97-AF65-F5344CB8AC3E}">
        <p14:creationId xmlns:p14="http://schemas.microsoft.com/office/powerpoint/2010/main" val="3398284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968A6-7613-470E-A322-70C881812494}"/>
              </a:ext>
            </a:extLst>
          </p:cNvPr>
          <p:cNvSpPr>
            <a:spLocks noGrp="1"/>
          </p:cNvSpPr>
          <p:nvPr>
            <p:ph type="title"/>
          </p:nvPr>
        </p:nvSpPr>
        <p:spPr>
          <a:xfrm>
            <a:off x="838200" y="1238459"/>
            <a:ext cx="10515600" cy="1325563"/>
          </a:xfrm>
        </p:spPr>
        <p:txBody>
          <a:bodyPr/>
          <a:lstStyle/>
          <a:p>
            <a:pPr algn="ctr"/>
            <a:r>
              <a:rPr lang="en-US" dirty="0"/>
              <a:t>Essentially, we use regression when we want to estimate a continuous value.</a:t>
            </a:r>
          </a:p>
        </p:txBody>
      </p:sp>
      <p:sp>
        <p:nvSpPr>
          <p:cNvPr id="5" name="TextBox 4">
            <a:extLst>
              <a:ext uri="{FF2B5EF4-FFF2-40B4-BE49-F238E27FC236}">
                <a16:creationId xmlns:a16="http://schemas.microsoft.com/office/drawing/2014/main" id="{AEAB4A6D-01B2-45B9-96D0-C2D68149F0E4}"/>
              </a:ext>
            </a:extLst>
          </p:cNvPr>
          <p:cNvSpPr txBox="1"/>
          <p:nvPr/>
        </p:nvSpPr>
        <p:spPr>
          <a:xfrm>
            <a:off x="947708" y="3258239"/>
            <a:ext cx="10515600" cy="1569660"/>
          </a:xfrm>
          <a:prstGeom prst="rect">
            <a:avLst/>
          </a:prstGeom>
          <a:noFill/>
        </p:spPr>
        <p:txBody>
          <a:bodyPr wrap="square">
            <a:spAutoFit/>
          </a:bodyPr>
          <a:lstStyle/>
          <a:p>
            <a:pPr marL="342900" indent="-342900">
              <a:buFont typeface="Arial" panose="020B0604020202020204" pitchFamily="34" charset="0"/>
              <a:buChar char="•"/>
            </a:pPr>
            <a:r>
              <a:rPr lang="en-US" sz="2400" dirty="0"/>
              <a:t>The key point in the linear regression is that our dependent value should be continuous and cannot be a discreet value. </a:t>
            </a:r>
          </a:p>
          <a:p>
            <a:pPr marL="342900" indent="-342900">
              <a:buFont typeface="Arial" panose="020B0604020202020204" pitchFamily="34" charset="0"/>
              <a:buChar char="•"/>
            </a:pPr>
            <a:r>
              <a:rPr lang="en-US" sz="2400" dirty="0"/>
              <a:t>The independent variable(s) can be measured on either a categorical or continuous measurement scale.</a:t>
            </a:r>
          </a:p>
        </p:txBody>
      </p:sp>
    </p:spTree>
    <p:extLst>
      <p:ext uri="{BB962C8B-B14F-4D97-AF65-F5344CB8AC3E}">
        <p14:creationId xmlns:p14="http://schemas.microsoft.com/office/powerpoint/2010/main" val="1891275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0F1A7-09D5-4F86-8330-B2C1BF574C09}"/>
              </a:ext>
            </a:extLst>
          </p:cNvPr>
          <p:cNvSpPr>
            <a:spLocks noGrp="1"/>
          </p:cNvSpPr>
          <p:nvPr>
            <p:ph type="title"/>
          </p:nvPr>
        </p:nvSpPr>
        <p:spPr/>
        <p:txBody>
          <a:bodyPr/>
          <a:lstStyle/>
          <a:p>
            <a:r>
              <a:rPr lang="en-US" dirty="0"/>
              <a:t>General Applications of Regression:</a:t>
            </a:r>
          </a:p>
        </p:txBody>
      </p:sp>
      <p:sp>
        <p:nvSpPr>
          <p:cNvPr id="3" name="Content Placeholder 2">
            <a:extLst>
              <a:ext uri="{FF2B5EF4-FFF2-40B4-BE49-F238E27FC236}">
                <a16:creationId xmlns:a16="http://schemas.microsoft.com/office/drawing/2014/main" id="{76AA3A34-D383-41D0-9635-5D2141A0A0F7}"/>
              </a:ext>
            </a:extLst>
          </p:cNvPr>
          <p:cNvSpPr>
            <a:spLocks noGrp="1"/>
          </p:cNvSpPr>
          <p:nvPr>
            <p:ph idx="1"/>
          </p:nvPr>
        </p:nvSpPr>
        <p:spPr/>
        <p:txBody>
          <a:bodyPr>
            <a:normAutofit fontScale="92500"/>
          </a:bodyPr>
          <a:lstStyle/>
          <a:p>
            <a:r>
              <a:rPr lang="en-US" dirty="0"/>
              <a:t>Sales forecasting</a:t>
            </a:r>
          </a:p>
          <a:p>
            <a:pPr lvl="1"/>
            <a:r>
              <a:rPr lang="en-US" dirty="0"/>
              <a:t>to predict a salesperson's total yearly sales from independent variables such as age, education, and years of experience.</a:t>
            </a:r>
          </a:p>
          <a:p>
            <a:r>
              <a:rPr lang="en-US" dirty="0"/>
              <a:t>Satisfaction analysis</a:t>
            </a:r>
          </a:p>
          <a:p>
            <a:pPr lvl="1"/>
            <a:r>
              <a:rPr lang="en-US" dirty="0"/>
              <a:t>to determine individual satisfaction based on demographic and psychological factors.</a:t>
            </a:r>
          </a:p>
          <a:p>
            <a:r>
              <a:rPr lang="en-US" dirty="0"/>
              <a:t>Price estimation</a:t>
            </a:r>
          </a:p>
          <a:p>
            <a:pPr lvl="1"/>
            <a:r>
              <a:rPr lang="en-US" dirty="0"/>
              <a:t>to predict the price of a house in an area, based on its size, number of bedrooms, and so on.</a:t>
            </a:r>
          </a:p>
          <a:p>
            <a:r>
              <a:rPr lang="en-US" dirty="0"/>
              <a:t>Employment income</a:t>
            </a:r>
          </a:p>
          <a:p>
            <a:pPr lvl="1"/>
            <a:r>
              <a:rPr lang="en-US" dirty="0"/>
              <a:t>to predict employment income for independent variables, such as hours of work, education, occupation, sex, age, years of experience, and so on.</a:t>
            </a:r>
          </a:p>
        </p:txBody>
      </p:sp>
    </p:spTree>
    <p:extLst>
      <p:ext uri="{BB962C8B-B14F-4D97-AF65-F5344CB8AC3E}">
        <p14:creationId xmlns:p14="http://schemas.microsoft.com/office/powerpoint/2010/main" val="601780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C9EA1-13AA-4736-9FF8-2DB71D33A010}"/>
              </a:ext>
            </a:extLst>
          </p:cNvPr>
          <p:cNvSpPr>
            <a:spLocks noGrp="1"/>
          </p:cNvSpPr>
          <p:nvPr>
            <p:ph type="title"/>
          </p:nvPr>
        </p:nvSpPr>
        <p:spPr/>
        <p:txBody>
          <a:bodyPr/>
          <a:lstStyle/>
          <a:p>
            <a:r>
              <a:rPr lang="en-US" b="1" dirty="0"/>
              <a:t>Regression algorithm</a:t>
            </a:r>
          </a:p>
        </p:txBody>
      </p:sp>
      <p:sp>
        <p:nvSpPr>
          <p:cNvPr id="3" name="Content Placeholder 2">
            <a:extLst>
              <a:ext uri="{FF2B5EF4-FFF2-40B4-BE49-F238E27FC236}">
                <a16:creationId xmlns:a16="http://schemas.microsoft.com/office/drawing/2014/main" id="{C2AB5CE1-F939-4633-B74B-34BF973D209D}"/>
              </a:ext>
            </a:extLst>
          </p:cNvPr>
          <p:cNvSpPr>
            <a:spLocks noGrp="1"/>
          </p:cNvSpPr>
          <p:nvPr>
            <p:ph idx="1"/>
          </p:nvPr>
        </p:nvSpPr>
        <p:spPr/>
        <p:txBody>
          <a:bodyPr>
            <a:normAutofit lnSpcReduction="10000"/>
          </a:bodyPr>
          <a:lstStyle/>
          <a:p>
            <a:r>
              <a:rPr lang="en-US" dirty="0"/>
              <a:t>Ordinal regression</a:t>
            </a:r>
          </a:p>
          <a:p>
            <a:r>
              <a:rPr lang="en-US" dirty="0"/>
              <a:t>Poisson regression</a:t>
            </a:r>
          </a:p>
          <a:p>
            <a:r>
              <a:rPr lang="en-US" dirty="0"/>
              <a:t>Fast forest quantile regression</a:t>
            </a:r>
          </a:p>
          <a:p>
            <a:r>
              <a:rPr lang="en-US" dirty="0"/>
              <a:t>Linear, Polynomial, Lasso, Stepwise, Ridge regression</a:t>
            </a:r>
          </a:p>
          <a:p>
            <a:r>
              <a:rPr lang="en-US" dirty="0"/>
              <a:t>Bayesian linear regression</a:t>
            </a:r>
          </a:p>
          <a:p>
            <a:r>
              <a:rPr lang="en-US" dirty="0"/>
              <a:t>Neural network regression</a:t>
            </a:r>
          </a:p>
          <a:p>
            <a:r>
              <a:rPr lang="en-US" dirty="0"/>
              <a:t>Decision forest regression</a:t>
            </a:r>
          </a:p>
          <a:p>
            <a:r>
              <a:rPr lang="en-US" dirty="0"/>
              <a:t>Boosted decision tree regression</a:t>
            </a:r>
          </a:p>
          <a:p>
            <a:r>
              <a:rPr lang="en-US" dirty="0"/>
              <a:t>KNN</a:t>
            </a:r>
          </a:p>
        </p:txBody>
      </p:sp>
    </p:spTree>
    <p:extLst>
      <p:ext uri="{BB962C8B-B14F-4D97-AF65-F5344CB8AC3E}">
        <p14:creationId xmlns:p14="http://schemas.microsoft.com/office/powerpoint/2010/main" val="1359741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F95D7-A7EF-4459-B0D8-2149410C876D}"/>
              </a:ext>
            </a:extLst>
          </p:cNvPr>
          <p:cNvSpPr>
            <a:spLocks noGrp="1"/>
          </p:cNvSpPr>
          <p:nvPr>
            <p:ph type="title"/>
          </p:nvPr>
        </p:nvSpPr>
        <p:spPr/>
        <p:txBody>
          <a:bodyPr/>
          <a:lstStyle/>
          <a:p>
            <a:r>
              <a:rPr lang="en-US" dirty="0"/>
              <a:t>1. Simple Linear Regression</a:t>
            </a:r>
          </a:p>
        </p:txBody>
      </p:sp>
      <p:sp>
        <p:nvSpPr>
          <p:cNvPr id="3" name="Content Placeholder 2">
            <a:extLst>
              <a:ext uri="{FF2B5EF4-FFF2-40B4-BE49-F238E27FC236}">
                <a16:creationId xmlns:a16="http://schemas.microsoft.com/office/drawing/2014/main" id="{7E147DE9-5ABA-4549-B95E-30E96046E3B1}"/>
              </a:ext>
            </a:extLst>
          </p:cNvPr>
          <p:cNvSpPr>
            <a:spLocks noGrp="1"/>
          </p:cNvSpPr>
          <p:nvPr>
            <p:ph idx="1"/>
          </p:nvPr>
        </p:nvSpPr>
        <p:spPr/>
        <p:txBody>
          <a:bodyPr/>
          <a:lstStyle/>
          <a:p>
            <a:r>
              <a:rPr lang="en-US" dirty="0"/>
              <a:t>In simple linear regression, there are two variables: a dependent variable and an independent variable.</a:t>
            </a:r>
          </a:p>
          <a:p>
            <a:r>
              <a:rPr lang="en-US" dirty="0"/>
              <a:t>when one independent variable is used to estimate a dependent variable. </a:t>
            </a:r>
          </a:p>
          <a:p>
            <a:r>
              <a:rPr lang="en-US" dirty="0"/>
              <a:t>For example, predicting Co2 emission using the </a:t>
            </a:r>
            <a:r>
              <a:rPr lang="en-US" dirty="0" err="1"/>
              <a:t>EngineSize</a:t>
            </a:r>
            <a:r>
              <a:rPr lang="en-US" dirty="0"/>
              <a:t> variable.</a:t>
            </a:r>
          </a:p>
          <a:p>
            <a:pPr lvl="1"/>
            <a:r>
              <a:rPr lang="en-US" dirty="0"/>
              <a:t>Independent variable (x): </a:t>
            </a:r>
            <a:r>
              <a:rPr lang="en-US" dirty="0" err="1"/>
              <a:t>EngineSize</a:t>
            </a:r>
            <a:endParaRPr lang="en-US" dirty="0"/>
          </a:p>
          <a:p>
            <a:pPr lvl="1"/>
            <a:r>
              <a:rPr lang="en-US" dirty="0"/>
              <a:t>Dependent variable (y): co2emission</a:t>
            </a:r>
          </a:p>
          <a:p>
            <a:pPr lvl="1"/>
            <a:endParaRPr lang="en-US" dirty="0"/>
          </a:p>
        </p:txBody>
      </p:sp>
    </p:spTree>
    <p:extLst>
      <p:ext uri="{BB962C8B-B14F-4D97-AF65-F5344CB8AC3E}">
        <p14:creationId xmlns:p14="http://schemas.microsoft.com/office/powerpoint/2010/main" val="1456906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0039-E148-4031-8DDC-C20355CC6B3D}"/>
              </a:ext>
            </a:extLst>
          </p:cNvPr>
          <p:cNvSpPr>
            <a:spLocks noGrp="1"/>
          </p:cNvSpPr>
          <p:nvPr>
            <p:ph type="title"/>
          </p:nvPr>
        </p:nvSpPr>
        <p:spPr/>
        <p:txBody>
          <a:bodyPr/>
          <a:lstStyle/>
          <a:p>
            <a:r>
              <a:rPr lang="en-US" dirty="0"/>
              <a:t>How linear regression works?</a:t>
            </a:r>
          </a:p>
        </p:txBody>
      </p:sp>
      <p:sp>
        <p:nvSpPr>
          <p:cNvPr id="3" name="Content Placeholder 2">
            <a:extLst>
              <a:ext uri="{FF2B5EF4-FFF2-40B4-BE49-F238E27FC236}">
                <a16:creationId xmlns:a16="http://schemas.microsoft.com/office/drawing/2014/main" id="{804DE10B-A9EE-4E7E-ACB4-6369CF1D65A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F5F4699-1BFF-43DD-9015-95905A2BE65D}"/>
              </a:ext>
            </a:extLst>
          </p:cNvPr>
          <p:cNvPicPr>
            <a:picLocks noChangeAspect="1"/>
          </p:cNvPicPr>
          <p:nvPr/>
        </p:nvPicPr>
        <p:blipFill>
          <a:blip r:embed="rId3"/>
          <a:stretch>
            <a:fillRect/>
          </a:stretch>
        </p:blipFill>
        <p:spPr>
          <a:xfrm>
            <a:off x="1093156" y="1825625"/>
            <a:ext cx="10468192" cy="3729786"/>
          </a:xfrm>
          <a:prstGeom prst="rect">
            <a:avLst/>
          </a:prstGeom>
        </p:spPr>
      </p:pic>
    </p:spTree>
    <p:extLst>
      <p:ext uri="{BB962C8B-B14F-4D97-AF65-F5344CB8AC3E}">
        <p14:creationId xmlns:p14="http://schemas.microsoft.com/office/powerpoint/2010/main" val="2454520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0039-E148-4031-8DDC-C20355CC6B3D}"/>
              </a:ext>
            </a:extLst>
          </p:cNvPr>
          <p:cNvSpPr>
            <a:spLocks noGrp="1"/>
          </p:cNvSpPr>
          <p:nvPr>
            <p:ph type="title"/>
          </p:nvPr>
        </p:nvSpPr>
        <p:spPr/>
        <p:txBody>
          <a:bodyPr/>
          <a:lstStyle/>
          <a:p>
            <a:r>
              <a:rPr lang="en-US" dirty="0"/>
              <a:t>How to draw/determine which line ‘fits best’?</a:t>
            </a:r>
          </a:p>
        </p:txBody>
      </p:sp>
      <p:sp>
        <p:nvSpPr>
          <p:cNvPr id="3" name="Content Placeholder 2">
            <a:extLst>
              <a:ext uri="{FF2B5EF4-FFF2-40B4-BE49-F238E27FC236}">
                <a16:creationId xmlns:a16="http://schemas.microsoft.com/office/drawing/2014/main" id="{804DE10B-A9EE-4E7E-ACB4-6369CF1D65A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F5F4699-1BFF-43DD-9015-95905A2BE65D}"/>
              </a:ext>
            </a:extLst>
          </p:cNvPr>
          <p:cNvPicPr>
            <a:picLocks noChangeAspect="1"/>
          </p:cNvPicPr>
          <p:nvPr/>
        </p:nvPicPr>
        <p:blipFill>
          <a:blip r:embed="rId3"/>
          <a:stretch>
            <a:fillRect/>
          </a:stretch>
        </p:blipFill>
        <p:spPr>
          <a:xfrm>
            <a:off x="1093156" y="1825625"/>
            <a:ext cx="10468192" cy="3729786"/>
          </a:xfrm>
          <a:prstGeom prst="rect">
            <a:avLst/>
          </a:prstGeom>
        </p:spPr>
      </p:pic>
      <p:pic>
        <p:nvPicPr>
          <p:cNvPr id="7" name="Picture 6">
            <a:extLst>
              <a:ext uri="{FF2B5EF4-FFF2-40B4-BE49-F238E27FC236}">
                <a16:creationId xmlns:a16="http://schemas.microsoft.com/office/drawing/2014/main" id="{D84611C9-9AB2-4A48-9116-09F38E5708AC}"/>
              </a:ext>
            </a:extLst>
          </p:cNvPr>
          <p:cNvPicPr>
            <a:picLocks noChangeAspect="1"/>
          </p:cNvPicPr>
          <p:nvPr/>
        </p:nvPicPr>
        <p:blipFill>
          <a:blip r:embed="rId4"/>
          <a:stretch>
            <a:fillRect/>
          </a:stretch>
        </p:blipFill>
        <p:spPr>
          <a:xfrm>
            <a:off x="6710517" y="2042919"/>
            <a:ext cx="5105787" cy="3512492"/>
          </a:xfrm>
          <a:prstGeom prst="rect">
            <a:avLst/>
          </a:prstGeom>
        </p:spPr>
      </p:pic>
    </p:spTree>
    <p:extLst>
      <p:ext uri="{BB962C8B-B14F-4D97-AF65-F5344CB8AC3E}">
        <p14:creationId xmlns:p14="http://schemas.microsoft.com/office/powerpoint/2010/main" val="2180298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9C51C-1AF4-44AB-B438-C920BFB12FD1}"/>
              </a:ext>
            </a:extLst>
          </p:cNvPr>
          <p:cNvSpPr>
            <a:spLocks noGrp="1"/>
          </p:cNvSpPr>
          <p:nvPr>
            <p:ph type="title"/>
          </p:nvPr>
        </p:nvSpPr>
        <p:spPr/>
        <p:txBody>
          <a:bodyPr/>
          <a:lstStyle/>
          <a:p>
            <a:r>
              <a:rPr lang="en-US" dirty="0"/>
              <a:t>Linear regression model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781781-2453-4419-A39C-6FBDC53B85F4}"/>
                  </a:ext>
                </a:extLst>
              </p:cNvPr>
              <p:cNvSpPr>
                <a:spLocks noGrp="1"/>
              </p:cNvSpPr>
              <p:nvPr>
                <p:ph idx="1"/>
              </p:nvPr>
            </p:nvSpPr>
            <p:spPr>
              <a:xfrm>
                <a:off x="155275" y="1825624"/>
                <a:ext cx="3996503" cy="5032375"/>
              </a:xfrm>
            </p:spPr>
            <p:txBody>
              <a:bodyPr/>
              <a:lstStyle/>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dirty="0"/>
                  <a:t> is dependent,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is independent variable.</a:t>
                </a:r>
              </a:p>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0</m:t>
                        </m:r>
                      </m:sub>
                    </m:sSub>
                  </m:oMath>
                </a14:m>
                <a:r>
                  <a:rPr lang="en-US" dirty="0"/>
                  <a:t> (intercept)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oMath>
                </a14:m>
                <a:r>
                  <a:rPr lang="en-US" dirty="0"/>
                  <a:t>(slope) are the parameters of the line that we must adjust, both are known as coefficients of the linear eq.</a:t>
                </a:r>
              </a:p>
            </p:txBody>
          </p:sp>
        </mc:Choice>
        <mc:Fallback xmlns="">
          <p:sp>
            <p:nvSpPr>
              <p:cNvPr id="3" name="Content Placeholder 2">
                <a:extLst>
                  <a:ext uri="{FF2B5EF4-FFF2-40B4-BE49-F238E27FC236}">
                    <a16:creationId xmlns:a16="http://schemas.microsoft.com/office/drawing/2014/main" id="{C4781781-2453-4419-A39C-6FBDC53B85F4}"/>
                  </a:ext>
                </a:extLst>
              </p:cNvPr>
              <p:cNvSpPr>
                <a:spLocks noGrp="1" noRot="1" noChangeAspect="1" noMove="1" noResize="1" noEditPoints="1" noAdjustHandles="1" noChangeArrowheads="1" noChangeShapeType="1" noTextEdit="1"/>
              </p:cNvSpPr>
              <p:nvPr>
                <p:ph idx="1"/>
              </p:nvPr>
            </p:nvSpPr>
            <p:spPr>
              <a:xfrm>
                <a:off x="155275" y="1825624"/>
                <a:ext cx="3996503" cy="5032375"/>
              </a:xfrm>
              <a:blipFill>
                <a:blip r:embed="rId2"/>
                <a:stretch>
                  <a:fillRect t="-1937" r="-32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EC5EF4A-75BE-423A-96C1-98EBC875894A}"/>
              </a:ext>
            </a:extLst>
          </p:cNvPr>
          <p:cNvPicPr>
            <a:picLocks noChangeAspect="1"/>
          </p:cNvPicPr>
          <p:nvPr/>
        </p:nvPicPr>
        <p:blipFill>
          <a:blip r:embed="rId3"/>
          <a:stretch>
            <a:fillRect/>
          </a:stretch>
        </p:blipFill>
        <p:spPr>
          <a:xfrm>
            <a:off x="4151778" y="1466402"/>
            <a:ext cx="8040222" cy="3172268"/>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D7DEEB-65FA-4B93-B2D7-DF6B65700B36}"/>
                  </a:ext>
                </a:extLst>
              </p:cNvPr>
              <p:cNvSpPr txBox="1"/>
              <p:nvPr/>
            </p:nvSpPr>
            <p:spPr>
              <a:xfrm>
                <a:off x="4968815" y="5037825"/>
                <a:ext cx="5745193" cy="646331"/>
              </a:xfrm>
              <a:prstGeom prst="rect">
                <a:avLst/>
              </a:prstGeom>
              <a:noFill/>
            </p:spPr>
            <p:txBody>
              <a:bodyPr wrap="square" rtlCol="0">
                <a:spAutoFit/>
              </a:bodyPr>
              <a:lstStyle/>
              <a:p>
                <a:r>
                  <a:rPr lang="en-US" dirty="0"/>
                  <a:t>Interpretation of this equation as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dirty="0"/>
                  <a:t> being a function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or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dirty="0"/>
                  <a:t>  being dependent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dirty="0"/>
              </a:p>
            </p:txBody>
          </p:sp>
        </mc:Choice>
        <mc:Fallback xmlns="">
          <p:sp>
            <p:nvSpPr>
              <p:cNvPr id="6" name="TextBox 5">
                <a:extLst>
                  <a:ext uri="{FF2B5EF4-FFF2-40B4-BE49-F238E27FC236}">
                    <a16:creationId xmlns:a16="http://schemas.microsoft.com/office/drawing/2014/main" id="{0FD7DEEB-65FA-4B93-B2D7-DF6B65700B36}"/>
                  </a:ext>
                </a:extLst>
              </p:cNvPr>
              <p:cNvSpPr txBox="1">
                <a:spLocks noRot="1" noChangeAspect="1" noMove="1" noResize="1" noEditPoints="1" noAdjustHandles="1" noChangeArrowheads="1" noChangeShapeType="1" noTextEdit="1"/>
              </p:cNvSpPr>
              <p:nvPr/>
            </p:nvSpPr>
            <p:spPr>
              <a:xfrm>
                <a:off x="4968815" y="5037825"/>
                <a:ext cx="5745193" cy="646331"/>
              </a:xfrm>
              <a:prstGeom prst="rect">
                <a:avLst/>
              </a:prstGeom>
              <a:blipFill>
                <a:blip r:embed="rId4"/>
                <a:stretch>
                  <a:fillRect l="-848"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3929229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4C06A-6D64-4EB3-AB67-ED4ABBB73C46}"/>
              </a:ext>
            </a:extLst>
          </p:cNvPr>
          <p:cNvSpPr>
            <a:spLocks noGrp="1"/>
          </p:cNvSpPr>
          <p:nvPr>
            <p:ph type="title"/>
          </p:nvPr>
        </p:nvSpPr>
        <p:spPr/>
        <p:txBody>
          <a:bodyPr/>
          <a:lstStyle/>
          <a:p>
            <a:r>
              <a:rPr lang="en-US" dirty="0"/>
              <a:t>How to draw/determine which line ‘fits best’?</a:t>
            </a:r>
          </a:p>
        </p:txBody>
      </p:sp>
      <p:sp>
        <p:nvSpPr>
          <p:cNvPr id="3" name="Content Placeholder 2">
            <a:extLst>
              <a:ext uri="{FF2B5EF4-FFF2-40B4-BE49-F238E27FC236}">
                <a16:creationId xmlns:a16="http://schemas.microsoft.com/office/drawing/2014/main" id="{2C487F42-620A-4930-8275-FB57E278D982}"/>
              </a:ext>
            </a:extLst>
          </p:cNvPr>
          <p:cNvSpPr>
            <a:spLocks noGrp="1"/>
          </p:cNvSpPr>
          <p:nvPr>
            <p:ph idx="1"/>
          </p:nvPr>
        </p:nvSpPr>
        <p:spPr/>
        <p:txBody>
          <a:bodyPr/>
          <a:lstStyle/>
          <a:p>
            <a:r>
              <a:rPr lang="en-US" dirty="0"/>
              <a:t>Linear regression estimates the coefficients of the line.</a:t>
            </a:r>
          </a:p>
          <a:p>
            <a:r>
              <a:rPr lang="en-US" dirty="0"/>
              <a:t>This means we must calculate θ0 and θ1 to find the best line to ‘fit’ the data.</a:t>
            </a:r>
          </a:p>
        </p:txBody>
      </p:sp>
    </p:spTree>
    <p:extLst>
      <p:ext uri="{BB962C8B-B14F-4D97-AF65-F5344CB8AC3E}">
        <p14:creationId xmlns:p14="http://schemas.microsoft.com/office/powerpoint/2010/main" val="1522396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984AA-B6B7-4E03-9812-C23DF0653A2E}"/>
              </a:ext>
            </a:extLst>
          </p:cNvPr>
          <p:cNvSpPr>
            <a:spLocks noGrp="1"/>
          </p:cNvSpPr>
          <p:nvPr>
            <p:ph type="title"/>
          </p:nvPr>
        </p:nvSpPr>
        <p:spPr/>
        <p:txBody>
          <a:bodyPr/>
          <a:lstStyle/>
          <a:p>
            <a:r>
              <a:rPr lang="en-US" dirty="0"/>
              <a:t>How to find the best fit?</a:t>
            </a:r>
          </a:p>
        </p:txBody>
      </p:sp>
      <p:sp>
        <p:nvSpPr>
          <p:cNvPr id="3" name="Content Placeholder 2">
            <a:extLst>
              <a:ext uri="{FF2B5EF4-FFF2-40B4-BE49-F238E27FC236}">
                <a16:creationId xmlns:a16="http://schemas.microsoft.com/office/drawing/2014/main" id="{AFCDCDBF-288E-49E8-8F1A-196D4BB5D8E2}"/>
              </a:ext>
            </a:extLst>
          </p:cNvPr>
          <p:cNvSpPr>
            <a:spLocks noGrp="1"/>
          </p:cNvSpPr>
          <p:nvPr>
            <p:ph idx="1"/>
          </p:nvPr>
        </p:nvSpPr>
        <p:spPr>
          <a:xfrm>
            <a:off x="200986" y="1825625"/>
            <a:ext cx="7338502" cy="4351338"/>
          </a:xfrm>
        </p:spPr>
        <p:txBody>
          <a:bodyPr/>
          <a:lstStyle/>
          <a:p>
            <a:r>
              <a:rPr lang="en-US" dirty="0"/>
              <a:t>a car with engine size x1=5.4, and actual Co2=250, its Co2 should be predicted very close to the actual value, which is y=250, based on historical data.</a:t>
            </a:r>
          </a:p>
          <a:p>
            <a:endParaRPr lang="en-US" dirty="0"/>
          </a:p>
          <a:p>
            <a:r>
              <a:rPr lang="en-US" dirty="0"/>
              <a:t>But, if we use the fit line                     , using our polynomial with known parameters to predict the Co2 emission, it will return y ̂ =340.</a:t>
            </a:r>
          </a:p>
        </p:txBody>
      </p:sp>
      <p:pic>
        <p:nvPicPr>
          <p:cNvPr id="5" name="Picture 4">
            <a:extLst>
              <a:ext uri="{FF2B5EF4-FFF2-40B4-BE49-F238E27FC236}">
                <a16:creationId xmlns:a16="http://schemas.microsoft.com/office/drawing/2014/main" id="{F1E1507E-A979-4C20-A28C-2CDCE5538BA0}"/>
              </a:ext>
            </a:extLst>
          </p:cNvPr>
          <p:cNvPicPr>
            <a:picLocks noChangeAspect="1"/>
          </p:cNvPicPr>
          <p:nvPr/>
        </p:nvPicPr>
        <p:blipFill>
          <a:blip r:embed="rId2"/>
          <a:stretch>
            <a:fillRect/>
          </a:stretch>
        </p:blipFill>
        <p:spPr>
          <a:xfrm>
            <a:off x="7890979" y="0"/>
            <a:ext cx="4267796" cy="2867425"/>
          </a:xfrm>
          <a:prstGeom prst="rect">
            <a:avLst/>
          </a:prstGeom>
        </p:spPr>
      </p:pic>
      <p:pic>
        <p:nvPicPr>
          <p:cNvPr id="7" name="Picture 6">
            <a:extLst>
              <a:ext uri="{FF2B5EF4-FFF2-40B4-BE49-F238E27FC236}">
                <a16:creationId xmlns:a16="http://schemas.microsoft.com/office/drawing/2014/main" id="{94CA4CFB-92CB-4AB6-B8DD-52501F91247C}"/>
              </a:ext>
            </a:extLst>
          </p:cNvPr>
          <p:cNvPicPr>
            <a:picLocks noChangeAspect="1"/>
          </p:cNvPicPr>
          <p:nvPr/>
        </p:nvPicPr>
        <p:blipFill>
          <a:blip r:embed="rId3"/>
          <a:stretch>
            <a:fillRect/>
          </a:stretch>
        </p:blipFill>
        <p:spPr>
          <a:xfrm>
            <a:off x="9041010" y="2952684"/>
            <a:ext cx="2657846" cy="476316"/>
          </a:xfrm>
          <a:prstGeom prst="rect">
            <a:avLst/>
          </a:prstGeom>
        </p:spPr>
      </p:pic>
      <p:pic>
        <p:nvPicPr>
          <p:cNvPr id="9" name="Picture 8">
            <a:extLst>
              <a:ext uri="{FF2B5EF4-FFF2-40B4-BE49-F238E27FC236}">
                <a16:creationId xmlns:a16="http://schemas.microsoft.com/office/drawing/2014/main" id="{8B721279-888D-4BDD-BF26-032DEDF37A56}"/>
              </a:ext>
            </a:extLst>
          </p:cNvPr>
          <p:cNvPicPr>
            <a:picLocks noChangeAspect="1"/>
          </p:cNvPicPr>
          <p:nvPr/>
        </p:nvPicPr>
        <p:blipFill>
          <a:blip r:embed="rId4"/>
          <a:stretch>
            <a:fillRect/>
          </a:stretch>
        </p:blipFill>
        <p:spPr>
          <a:xfrm>
            <a:off x="7929084" y="3429000"/>
            <a:ext cx="4191585" cy="2800741"/>
          </a:xfrm>
          <a:prstGeom prst="rect">
            <a:avLst/>
          </a:prstGeom>
        </p:spPr>
      </p:pic>
      <p:pic>
        <p:nvPicPr>
          <p:cNvPr id="11" name="Picture 10">
            <a:extLst>
              <a:ext uri="{FF2B5EF4-FFF2-40B4-BE49-F238E27FC236}">
                <a16:creationId xmlns:a16="http://schemas.microsoft.com/office/drawing/2014/main" id="{F3A5D25C-1712-4E74-BC00-B141DD1635FF}"/>
              </a:ext>
            </a:extLst>
          </p:cNvPr>
          <p:cNvPicPr>
            <a:picLocks noChangeAspect="1"/>
          </p:cNvPicPr>
          <p:nvPr/>
        </p:nvPicPr>
        <p:blipFill>
          <a:blip r:embed="rId5"/>
          <a:stretch>
            <a:fillRect/>
          </a:stretch>
        </p:blipFill>
        <p:spPr>
          <a:xfrm>
            <a:off x="4059728" y="3933646"/>
            <a:ext cx="1646081" cy="468282"/>
          </a:xfrm>
          <a:prstGeom prst="rect">
            <a:avLst/>
          </a:prstGeom>
        </p:spPr>
      </p:pic>
    </p:spTree>
    <p:extLst>
      <p:ext uri="{BB962C8B-B14F-4D97-AF65-F5344CB8AC3E}">
        <p14:creationId xmlns:p14="http://schemas.microsoft.com/office/powerpoint/2010/main" val="2796818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F52A-60BC-48CD-BBD0-2C4E8062D53C}"/>
              </a:ext>
            </a:extLst>
          </p:cNvPr>
          <p:cNvSpPr>
            <a:spLocks noGrp="1"/>
          </p:cNvSpPr>
          <p:nvPr>
            <p:ph type="title"/>
          </p:nvPr>
        </p:nvSpPr>
        <p:spPr>
          <a:xfrm>
            <a:off x="838200" y="2766218"/>
            <a:ext cx="10515600" cy="1325563"/>
          </a:xfrm>
        </p:spPr>
        <p:txBody>
          <a:bodyPr/>
          <a:lstStyle/>
          <a:p>
            <a:pPr algn="ctr"/>
            <a:r>
              <a:rPr lang="en-US" b="1" dirty="0"/>
              <a:t>Regression</a:t>
            </a:r>
          </a:p>
        </p:txBody>
      </p:sp>
    </p:spTree>
    <p:extLst>
      <p:ext uri="{BB962C8B-B14F-4D97-AF65-F5344CB8AC3E}">
        <p14:creationId xmlns:p14="http://schemas.microsoft.com/office/powerpoint/2010/main" val="3754483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2DB6-6859-4BAF-8047-0740E7020E1C}"/>
              </a:ext>
            </a:extLst>
          </p:cNvPr>
          <p:cNvSpPr>
            <a:spLocks noGrp="1"/>
          </p:cNvSpPr>
          <p:nvPr>
            <p:ph type="title"/>
          </p:nvPr>
        </p:nvSpPr>
        <p:spPr/>
        <p:txBody>
          <a:bodyPr/>
          <a:lstStyle/>
          <a:p>
            <a:r>
              <a:rPr lang="en-US" dirty="0"/>
              <a:t>How to fin the best fit</a:t>
            </a:r>
          </a:p>
        </p:txBody>
      </p:sp>
      <p:sp>
        <p:nvSpPr>
          <p:cNvPr id="3" name="Content Placeholder 2">
            <a:extLst>
              <a:ext uri="{FF2B5EF4-FFF2-40B4-BE49-F238E27FC236}">
                <a16:creationId xmlns:a16="http://schemas.microsoft.com/office/drawing/2014/main" id="{FA42BA78-7C72-42DD-BAA0-91CE18017E65}"/>
              </a:ext>
            </a:extLst>
          </p:cNvPr>
          <p:cNvSpPr>
            <a:spLocks noGrp="1"/>
          </p:cNvSpPr>
          <p:nvPr>
            <p:ph idx="1"/>
          </p:nvPr>
        </p:nvSpPr>
        <p:spPr>
          <a:xfrm>
            <a:off x="779253" y="1690688"/>
            <a:ext cx="7164846" cy="4351338"/>
          </a:xfrm>
        </p:spPr>
        <p:txBody>
          <a:bodyPr/>
          <a:lstStyle/>
          <a:p>
            <a:r>
              <a:rPr lang="en-US" dirty="0"/>
              <a:t>Prediction line is not accurate because error value is 90-unit, known as residual error.</a:t>
            </a:r>
          </a:p>
          <a:p>
            <a:r>
              <a:rPr lang="en-US" b="1" dirty="0"/>
              <a:t>MSE</a:t>
            </a:r>
            <a:r>
              <a:rPr lang="en-US" dirty="0"/>
              <a:t> (mean squared error)</a:t>
            </a:r>
          </a:p>
          <a:p>
            <a:r>
              <a:rPr lang="en-US" b="1" dirty="0"/>
              <a:t>Objective</a:t>
            </a:r>
            <a:r>
              <a:rPr lang="en-US" dirty="0"/>
              <a:t>: Linear regression should minimize the mean error of the prediction using the fit line.</a:t>
            </a:r>
          </a:p>
          <a:p>
            <a:r>
              <a:rPr lang="en-US" b="1" dirty="0"/>
              <a:t>How</a:t>
            </a:r>
            <a:r>
              <a:rPr lang="en-US" dirty="0"/>
              <a:t>: find the best parameters for </a:t>
            </a:r>
            <a:r>
              <a:rPr lang="el-GR" dirty="0"/>
              <a:t>θ0 </a:t>
            </a:r>
            <a:r>
              <a:rPr lang="en-US" dirty="0"/>
              <a:t>and </a:t>
            </a:r>
            <a:r>
              <a:rPr lang="el-GR" dirty="0"/>
              <a:t>θ1</a:t>
            </a:r>
            <a:endParaRPr lang="en-US" dirty="0"/>
          </a:p>
          <a:p>
            <a:pPr lvl="1"/>
            <a:r>
              <a:rPr lang="en-US" dirty="0"/>
              <a:t>Option 1: Random guess (not recommended)</a:t>
            </a:r>
          </a:p>
          <a:p>
            <a:pPr lvl="1"/>
            <a:r>
              <a:rPr lang="en-US" dirty="0"/>
              <a:t>Option 2: optimization approach</a:t>
            </a:r>
          </a:p>
          <a:p>
            <a:pPr lvl="1"/>
            <a:r>
              <a:rPr lang="en-US" dirty="0"/>
              <a:t>Option 3: mathematic approach </a:t>
            </a:r>
          </a:p>
        </p:txBody>
      </p:sp>
      <p:pic>
        <p:nvPicPr>
          <p:cNvPr id="5" name="Picture 4">
            <a:extLst>
              <a:ext uri="{FF2B5EF4-FFF2-40B4-BE49-F238E27FC236}">
                <a16:creationId xmlns:a16="http://schemas.microsoft.com/office/drawing/2014/main" id="{C343B5F9-D413-483E-BFEF-13E6B425A11D}"/>
              </a:ext>
            </a:extLst>
          </p:cNvPr>
          <p:cNvPicPr>
            <a:picLocks noChangeAspect="1"/>
          </p:cNvPicPr>
          <p:nvPr/>
        </p:nvPicPr>
        <p:blipFill rotWithShape="1">
          <a:blip r:embed="rId2"/>
          <a:srcRect l="50122" t="12589" b="7468"/>
          <a:stretch/>
        </p:blipFill>
        <p:spPr>
          <a:xfrm>
            <a:off x="7944099" y="189781"/>
            <a:ext cx="4247901" cy="2962478"/>
          </a:xfrm>
          <a:prstGeom prst="rect">
            <a:avLst/>
          </a:prstGeom>
        </p:spPr>
      </p:pic>
      <p:pic>
        <p:nvPicPr>
          <p:cNvPr id="7" name="Picture 6">
            <a:extLst>
              <a:ext uri="{FF2B5EF4-FFF2-40B4-BE49-F238E27FC236}">
                <a16:creationId xmlns:a16="http://schemas.microsoft.com/office/drawing/2014/main" id="{6EE2D51F-57D1-4767-B018-0781D488775C}"/>
              </a:ext>
            </a:extLst>
          </p:cNvPr>
          <p:cNvPicPr>
            <a:picLocks noChangeAspect="1"/>
          </p:cNvPicPr>
          <p:nvPr/>
        </p:nvPicPr>
        <p:blipFill rotWithShape="1">
          <a:blip r:embed="rId2"/>
          <a:srcRect r="64143"/>
          <a:stretch/>
        </p:blipFill>
        <p:spPr>
          <a:xfrm>
            <a:off x="8541174" y="3048744"/>
            <a:ext cx="3053751" cy="3705742"/>
          </a:xfrm>
          <a:prstGeom prst="rect">
            <a:avLst/>
          </a:prstGeom>
        </p:spPr>
      </p:pic>
    </p:spTree>
    <p:extLst>
      <p:ext uri="{BB962C8B-B14F-4D97-AF65-F5344CB8AC3E}">
        <p14:creationId xmlns:p14="http://schemas.microsoft.com/office/powerpoint/2010/main" val="249745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00CA9-F62C-4FB2-9940-8C566841EE7C}"/>
              </a:ext>
            </a:extLst>
          </p:cNvPr>
          <p:cNvSpPr>
            <a:spLocks noGrp="1"/>
          </p:cNvSpPr>
          <p:nvPr>
            <p:ph type="title"/>
          </p:nvPr>
        </p:nvSpPr>
        <p:spPr/>
        <p:txBody>
          <a:bodyPr/>
          <a:lstStyle/>
          <a:p>
            <a:r>
              <a:rPr lang="en-US" b="1" dirty="0"/>
              <a:t>Mathematical formula to find the coefficients of best fit line</a:t>
            </a:r>
          </a:p>
        </p:txBody>
      </p:sp>
      <p:sp>
        <p:nvSpPr>
          <p:cNvPr id="3" name="Content Placeholder 2">
            <a:extLst>
              <a:ext uri="{FF2B5EF4-FFF2-40B4-BE49-F238E27FC236}">
                <a16:creationId xmlns:a16="http://schemas.microsoft.com/office/drawing/2014/main" id="{D00FBDCD-4BC4-4C2A-978E-3447E592AA74}"/>
              </a:ext>
            </a:extLst>
          </p:cNvPr>
          <p:cNvSpPr>
            <a:spLocks noGrp="1"/>
          </p:cNvSpPr>
          <p:nvPr>
            <p:ph idx="1"/>
          </p:nvPr>
        </p:nvSpPr>
        <p:spPr>
          <a:xfrm>
            <a:off x="202368" y="1825625"/>
            <a:ext cx="7595912" cy="4351338"/>
          </a:xfrm>
        </p:spPr>
        <p:txBody>
          <a:bodyPr/>
          <a:lstStyle/>
          <a:p>
            <a:r>
              <a:rPr lang="en-US" dirty="0"/>
              <a:t>We can estimate </a:t>
            </a:r>
            <a:r>
              <a:rPr lang="el-GR" dirty="0"/>
              <a:t>θ0 </a:t>
            </a:r>
            <a:r>
              <a:rPr lang="en-US" dirty="0"/>
              <a:t>(intercept) and </a:t>
            </a:r>
            <a:r>
              <a:rPr lang="el-GR" dirty="0"/>
              <a:t>θ1</a:t>
            </a:r>
            <a:r>
              <a:rPr lang="en-US" dirty="0"/>
              <a:t> (slope of the line directly from the data.</a:t>
            </a:r>
          </a:p>
          <a:p>
            <a:r>
              <a:rPr lang="en-US" dirty="0"/>
              <a:t>Calculate the mean of the independent and dependent variables from the dataset. </a:t>
            </a:r>
          </a:p>
        </p:txBody>
      </p:sp>
      <p:pic>
        <p:nvPicPr>
          <p:cNvPr id="5" name="Picture 4">
            <a:extLst>
              <a:ext uri="{FF2B5EF4-FFF2-40B4-BE49-F238E27FC236}">
                <a16:creationId xmlns:a16="http://schemas.microsoft.com/office/drawing/2014/main" id="{25CD337E-48EA-48C8-8D39-C516424CB27A}"/>
              </a:ext>
            </a:extLst>
          </p:cNvPr>
          <p:cNvPicPr>
            <a:picLocks noChangeAspect="1"/>
          </p:cNvPicPr>
          <p:nvPr/>
        </p:nvPicPr>
        <p:blipFill>
          <a:blip r:embed="rId3"/>
          <a:stretch>
            <a:fillRect/>
          </a:stretch>
        </p:blipFill>
        <p:spPr>
          <a:xfrm>
            <a:off x="0" y="3725367"/>
            <a:ext cx="5134692" cy="2905530"/>
          </a:xfrm>
          <a:prstGeom prst="rect">
            <a:avLst/>
          </a:prstGeom>
        </p:spPr>
      </p:pic>
      <p:pic>
        <p:nvPicPr>
          <p:cNvPr id="7" name="Picture 6">
            <a:extLst>
              <a:ext uri="{FF2B5EF4-FFF2-40B4-BE49-F238E27FC236}">
                <a16:creationId xmlns:a16="http://schemas.microsoft.com/office/drawing/2014/main" id="{DE99AD75-7A36-49B6-B028-6F47F4D350B8}"/>
              </a:ext>
            </a:extLst>
          </p:cNvPr>
          <p:cNvPicPr>
            <a:picLocks noChangeAspect="1"/>
          </p:cNvPicPr>
          <p:nvPr/>
        </p:nvPicPr>
        <p:blipFill>
          <a:blip r:embed="rId4"/>
          <a:stretch>
            <a:fillRect/>
          </a:stretch>
        </p:blipFill>
        <p:spPr>
          <a:xfrm>
            <a:off x="8410047" y="1534311"/>
            <a:ext cx="3781953" cy="4382112"/>
          </a:xfrm>
          <a:prstGeom prst="rect">
            <a:avLst/>
          </a:prstGeom>
        </p:spPr>
      </p:pic>
      <p:pic>
        <p:nvPicPr>
          <p:cNvPr id="6" name="Picture 5">
            <a:extLst>
              <a:ext uri="{FF2B5EF4-FFF2-40B4-BE49-F238E27FC236}">
                <a16:creationId xmlns:a16="http://schemas.microsoft.com/office/drawing/2014/main" id="{76070324-7156-473D-B535-2E119EA9EE89}"/>
              </a:ext>
            </a:extLst>
          </p:cNvPr>
          <p:cNvPicPr>
            <a:picLocks noChangeAspect="1"/>
          </p:cNvPicPr>
          <p:nvPr/>
        </p:nvPicPr>
        <p:blipFill>
          <a:blip r:embed="rId5"/>
          <a:stretch>
            <a:fillRect/>
          </a:stretch>
        </p:blipFill>
        <p:spPr>
          <a:xfrm>
            <a:off x="5134692" y="4437741"/>
            <a:ext cx="3371336" cy="743860"/>
          </a:xfrm>
          <a:prstGeom prst="rect">
            <a:avLst/>
          </a:prstGeom>
        </p:spPr>
      </p:pic>
    </p:spTree>
    <p:extLst>
      <p:ext uri="{BB962C8B-B14F-4D97-AF65-F5344CB8AC3E}">
        <p14:creationId xmlns:p14="http://schemas.microsoft.com/office/powerpoint/2010/main" val="3234124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AF0CB-DDC9-49BF-BCEB-B35895F9143C}"/>
              </a:ext>
            </a:extLst>
          </p:cNvPr>
          <p:cNvSpPr>
            <a:spLocks noGrp="1"/>
          </p:cNvSpPr>
          <p:nvPr>
            <p:ph type="title"/>
          </p:nvPr>
        </p:nvSpPr>
        <p:spPr/>
        <p:txBody>
          <a:bodyPr/>
          <a:lstStyle/>
          <a:p>
            <a:r>
              <a:rPr lang="en-US" b="1" dirty="0"/>
              <a:t>Predictions with linear regression</a:t>
            </a:r>
          </a:p>
        </p:txBody>
      </p:sp>
      <p:pic>
        <p:nvPicPr>
          <p:cNvPr id="5" name="Picture 4">
            <a:extLst>
              <a:ext uri="{FF2B5EF4-FFF2-40B4-BE49-F238E27FC236}">
                <a16:creationId xmlns:a16="http://schemas.microsoft.com/office/drawing/2014/main" id="{61AB3C68-84B8-4E5F-B439-C9DD83773955}"/>
              </a:ext>
            </a:extLst>
          </p:cNvPr>
          <p:cNvPicPr>
            <a:picLocks noChangeAspect="1"/>
          </p:cNvPicPr>
          <p:nvPr/>
        </p:nvPicPr>
        <p:blipFill>
          <a:blip r:embed="rId2"/>
          <a:stretch>
            <a:fillRect/>
          </a:stretch>
        </p:blipFill>
        <p:spPr>
          <a:xfrm>
            <a:off x="222590" y="1771418"/>
            <a:ext cx="11617228" cy="4370590"/>
          </a:xfrm>
          <a:prstGeom prst="rect">
            <a:avLst/>
          </a:prstGeom>
        </p:spPr>
      </p:pic>
    </p:spTree>
    <p:extLst>
      <p:ext uri="{BB962C8B-B14F-4D97-AF65-F5344CB8AC3E}">
        <p14:creationId xmlns:p14="http://schemas.microsoft.com/office/powerpoint/2010/main" val="1628962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C8ACD-50C4-4D2E-A648-9403305F974D}"/>
              </a:ext>
            </a:extLst>
          </p:cNvPr>
          <p:cNvSpPr>
            <a:spLocks noGrp="1"/>
          </p:cNvSpPr>
          <p:nvPr>
            <p:ph type="title"/>
          </p:nvPr>
        </p:nvSpPr>
        <p:spPr/>
        <p:txBody>
          <a:bodyPr/>
          <a:lstStyle/>
          <a:p>
            <a:r>
              <a:rPr lang="en-US" dirty="0"/>
              <a:t>Why use linear regression?</a:t>
            </a:r>
          </a:p>
        </p:txBody>
      </p:sp>
      <p:sp>
        <p:nvSpPr>
          <p:cNvPr id="3" name="Content Placeholder 2">
            <a:extLst>
              <a:ext uri="{FF2B5EF4-FFF2-40B4-BE49-F238E27FC236}">
                <a16:creationId xmlns:a16="http://schemas.microsoft.com/office/drawing/2014/main" id="{C3C65B7E-7F04-4506-8FB3-295AFBDA2EE0}"/>
              </a:ext>
            </a:extLst>
          </p:cNvPr>
          <p:cNvSpPr>
            <a:spLocks noGrp="1"/>
          </p:cNvSpPr>
          <p:nvPr>
            <p:ph idx="1"/>
          </p:nvPr>
        </p:nvSpPr>
        <p:spPr/>
        <p:txBody>
          <a:bodyPr/>
          <a:lstStyle/>
          <a:p>
            <a:r>
              <a:rPr lang="en-US" dirty="0"/>
              <a:t>One reason: it is very fast</a:t>
            </a:r>
          </a:p>
          <a:p>
            <a:r>
              <a:rPr lang="en-US" dirty="0"/>
              <a:t>There is no need of parameter tuning</a:t>
            </a:r>
          </a:p>
          <a:p>
            <a:r>
              <a:rPr lang="en-US" dirty="0"/>
              <a:t>Easy to understand, and </a:t>
            </a:r>
            <a:r>
              <a:rPr lang="en-US"/>
              <a:t>highly interpretable</a:t>
            </a:r>
          </a:p>
        </p:txBody>
      </p:sp>
    </p:spTree>
    <p:extLst>
      <p:ext uri="{BB962C8B-B14F-4D97-AF65-F5344CB8AC3E}">
        <p14:creationId xmlns:p14="http://schemas.microsoft.com/office/powerpoint/2010/main" val="1771118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B4D63-68A0-4A61-A0DE-AE1604AA65A4}"/>
              </a:ext>
            </a:extLst>
          </p:cNvPr>
          <p:cNvSpPr>
            <a:spLocks noGrp="1"/>
          </p:cNvSpPr>
          <p:nvPr>
            <p:ph type="title"/>
          </p:nvPr>
        </p:nvSpPr>
        <p:spPr>
          <a:xfrm>
            <a:off x="838200" y="2521729"/>
            <a:ext cx="10515600" cy="1325563"/>
          </a:xfrm>
        </p:spPr>
        <p:txBody>
          <a:bodyPr/>
          <a:lstStyle/>
          <a:p>
            <a:pPr algn="ctr"/>
            <a:r>
              <a:rPr lang="en-US" b="1" dirty="0"/>
              <a:t>Multiple Linear Regression</a:t>
            </a:r>
          </a:p>
        </p:txBody>
      </p:sp>
    </p:spTree>
    <p:extLst>
      <p:ext uri="{BB962C8B-B14F-4D97-AF65-F5344CB8AC3E}">
        <p14:creationId xmlns:p14="http://schemas.microsoft.com/office/powerpoint/2010/main" val="3435624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09B8-E610-4ED7-BB33-77DF43EC1263}"/>
              </a:ext>
            </a:extLst>
          </p:cNvPr>
          <p:cNvSpPr>
            <a:spLocks noGrp="1"/>
          </p:cNvSpPr>
          <p:nvPr>
            <p:ph type="title"/>
          </p:nvPr>
        </p:nvSpPr>
        <p:spPr/>
        <p:txBody>
          <a:bodyPr/>
          <a:lstStyle/>
          <a:p>
            <a:r>
              <a:rPr lang="en-US" dirty="0"/>
              <a:t>Simple &amp; Multiple Linear Regression</a:t>
            </a:r>
          </a:p>
        </p:txBody>
      </p:sp>
      <p:sp>
        <p:nvSpPr>
          <p:cNvPr id="3" name="Content Placeholder 2">
            <a:extLst>
              <a:ext uri="{FF2B5EF4-FFF2-40B4-BE49-F238E27FC236}">
                <a16:creationId xmlns:a16="http://schemas.microsoft.com/office/drawing/2014/main" id="{28B0EBEE-9764-409D-A2CC-D795456A6866}"/>
              </a:ext>
            </a:extLst>
          </p:cNvPr>
          <p:cNvSpPr>
            <a:spLocks noGrp="1"/>
          </p:cNvSpPr>
          <p:nvPr>
            <p:ph idx="1"/>
          </p:nvPr>
        </p:nvSpPr>
        <p:spPr/>
        <p:txBody>
          <a:bodyPr/>
          <a:lstStyle/>
          <a:p>
            <a:r>
              <a:rPr lang="en-US" dirty="0"/>
              <a:t>When we have a single input variable (x) and we want to use linear regression, this is called simple linear regression. </a:t>
            </a:r>
          </a:p>
          <a:p>
            <a:r>
              <a:rPr lang="en-US" dirty="0"/>
              <a:t>If we have multiple input variables (e.g., x1, x2, …</a:t>
            </a:r>
            <a:r>
              <a:rPr lang="en-US" dirty="0" err="1"/>
              <a:t>xn</a:t>
            </a:r>
            <a:r>
              <a:rPr lang="en-US" dirty="0"/>
              <a:t>), this is called multiple linear regression. </a:t>
            </a:r>
          </a:p>
        </p:txBody>
      </p:sp>
      <p:sp>
        <p:nvSpPr>
          <p:cNvPr id="5" name="TextBox 4">
            <a:extLst>
              <a:ext uri="{FF2B5EF4-FFF2-40B4-BE49-F238E27FC236}">
                <a16:creationId xmlns:a16="http://schemas.microsoft.com/office/drawing/2014/main" id="{4E287F8C-7748-4514-BF2C-8253BBB13049}"/>
              </a:ext>
            </a:extLst>
          </p:cNvPr>
          <p:cNvSpPr txBox="1"/>
          <p:nvPr/>
        </p:nvSpPr>
        <p:spPr>
          <a:xfrm>
            <a:off x="1017917" y="4001294"/>
            <a:ext cx="9972135" cy="1815882"/>
          </a:xfrm>
          <a:prstGeom prst="rect">
            <a:avLst/>
          </a:prstGeom>
          <a:noFill/>
        </p:spPr>
        <p:txBody>
          <a:bodyPr wrap="square">
            <a:spAutoFit/>
          </a:bodyPr>
          <a:lstStyle/>
          <a:p>
            <a:r>
              <a:rPr lang="en-US" sz="2800" dirty="0"/>
              <a:t>For example, predicting Co2 emission using the </a:t>
            </a:r>
            <a:r>
              <a:rPr lang="en-US" sz="2800" dirty="0" err="1"/>
              <a:t>EngineSize</a:t>
            </a:r>
            <a:r>
              <a:rPr lang="en-US" sz="2800" dirty="0"/>
              <a:t> and Cylinders variables.</a:t>
            </a:r>
          </a:p>
          <a:p>
            <a:pPr lvl="1"/>
            <a:r>
              <a:rPr lang="en-US" sz="2800" dirty="0"/>
              <a:t>Independent variable (x): </a:t>
            </a:r>
            <a:r>
              <a:rPr lang="en-US" sz="2800" dirty="0" err="1"/>
              <a:t>EngineSize</a:t>
            </a:r>
            <a:r>
              <a:rPr lang="en-US" sz="2800" dirty="0"/>
              <a:t>, Cylinders, etc.</a:t>
            </a:r>
          </a:p>
          <a:p>
            <a:pPr lvl="1"/>
            <a:r>
              <a:rPr lang="en-US" sz="2800" dirty="0"/>
              <a:t>Dependent variable (y): co2emission</a:t>
            </a:r>
          </a:p>
        </p:txBody>
      </p:sp>
    </p:spTree>
    <p:extLst>
      <p:ext uri="{BB962C8B-B14F-4D97-AF65-F5344CB8AC3E}">
        <p14:creationId xmlns:p14="http://schemas.microsoft.com/office/powerpoint/2010/main" val="1334225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5DB71-1152-42FD-B5EB-CB94614580EC}"/>
              </a:ext>
            </a:extLst>
          </p:cNvPr>
          <p:cNvSpPr>
            <a:spLocks noGrp="1"/>
          </p:cNvSpPr>
          <p:nvPr>
            <p:ph type="title"/>
          </p:nvPr>
        </p:nvSpPr>
        <p:spPr/>
        <p:txBody>
          <a:bodyPr/>
          <a:lstStyle/>
          <a:p>
            <a:r>
              <a:rPr lang="en-US" dirty="0"/>
              <a:t>Predicting continuous values with multiple linear regression</a:t>
            </a:r>
          </a:p>
        </p:txBody>
      </p:sp>
      <p:pic>
        <p:nvPicPr>
          <p:cNvPr id="5" name="Picture 4">
            <a:extLst>
              <a:ext uri="{FF2B5EF4-FFF2-40B4-BE49-F238E27FC236}">
                <a16:creationId xmlns:a16="http://schemas.microsoft.com/office/drawing/2014/main" id="{6E6D3979-903D-4AD4-BA85-CECFF5ABC94E}"/>
              </a:ext>
            </a:extLst>
          </p:cNvPr>
          <p:cNvPicPr>
            <a:picLocks noChangeAspect="1"/>
          </p:cNvPicPr>
          <p:nvPr/>
        </p:nvPicPr>
        <p:blipFill>
          <a:blip r:embed="rId2"/>
          <a:stretch>
            <a:fillRect/>
          </a:stretch>
        </p:blipFill>
        <p:spPr>
          <a:xfrm>
            <a:off x="838200" y="2650725"/>
            <a:ext cx="3915321" cy="381053"/>
          </a:xfrm>
          <a:prstGeom prst="rect">
            <a:avLst/>
          </a:prstGeom>
        </p:spPr>
      </p:pic>
      <p:pic>
        <p:nvPicPr>
          <p:cNvPr id="7" name="Picture 6">
            <a:extLst>
              <a:ext uri="{FF2B5EF4-FFF2-40B4-BE49-F238E27FC236}">
                <a16:creationId xmlns:a16="http://schemas.microsoft.com/office/drawing/2014/main" id="{BDE14C5F-945B-4E14-BE74-B06F0BB68650}"/>
              </a:ext>
            </a:extLst>
          </p:cNvPr>
          <p:cNvPicPr>
            <a:picLocks noChangeAspect="1"/>
          </p:cNvPicPr>
          <p:nvPr/>
        </p:nvPicPr>
        <p:blipFill>
          <a:blip r:embed="rId3"/>
          <a:stretch>
            <a:fillRect/>
          </a:stretch>
        </p:blipFill>
        <p:spPr>
          <a:xfrm>
            <a:off x="870858" y="2235948"/>
            <a:ext cx="2610214" cy="323895"/>
          </a:xfrm>
          <a:prstGeom prst="rect">
            <a:avLst/>
          </a:prstGeom>
        </p:spPr>
      </p:pic>
      <p:pic>
        <p:nvPicPr>
          <p:cNvPr id="9" name="Picture 8">
            <a:extLst>
              <a:ext uri="{FF2B5EF4-FFF2-40B4-BE49-F238E27FC236}">
                <a16:creationId xmlns:a16="http://schemas.microsoft.com/office/drawing/2014/main" id="{FA58C25E-2023-4C98-B23A-D1064D2B5D70}"/>
              </a:ext>
            </a:extLst>
          </p:cNvPr>
          <p:cNvPicPr>
            <a:picLocks noChangeAspect="1"/>
          </p:cNvPicPr>
          <p:nvPr/>
        </p:nvPicPr>
        <p:blipFill>
          <a:blip r:embed="rId4"/>
          <a:stretch>
            <a:fillRect/>
          </a:stretch>
        </p:blipFill>
        <p:spPr>
          <a:xfrm>
            <a:off x="2276420" y="3490571"/>
            <a:ext cx="781159" cy="352474"/>
          </a:xfrm>
          <a:prstGeom prst="rect">
            <a:avLst/>
          </a:prstGeom>
        </p:spPr>
      </p:pic>
      <p:sp>
        <p:nvSpPr>
          <p:cNvPr id="10" name="TextBox 9">
            <a:extLst>
              <a:ext uri="{FF2B5EF4-FFF2-40B4-BE49-F238E27FC236}">
                <a16:creationId xmlns:a16="http://schemas.microsoft.com/office/drawing/2014/main" id="{F50D3467-26D6-4931-8ECC-23A5DCEE4BD1}"/>
              </a:ext>
            </a:extLst>
          </p:cNvPr>
          <p:cNvSpPr txBox="1"/>
          <p:nvPr/>
        </p:nvSpPr>
        <p:spPr>
          <a:xfrm>
            <a:off x="838200" y="3167406"/>
            <a:ext cx="3657600" cy="646331"/>
          </a:xfrm>
          <a:prstGeom prst="rect">
            <a:avLst/>
          </a:prstGeom>
          <a:noFill/>
        </p:spPr>
        <p:txBody>
          <a:bodyPr wrap="square" rtlCol="0">
            <a:spAutoFit/>
          </a:bodyPr>
          <a:lstStyle/>
          <a:p>
            <a:r>
              <a:rPr lang="en-US" dirty="0"/>
              <a:t>Mathematically we can express as (vector form):</a:t>
            </a:r>
          </a:p>
        </p:txBody>
      </p:sp>
      <p:pic>
        <p:nvPicPr>
          <p:cNvPr id="4" name="Picture 3">
            <a:extLst>
              <a:ext uri="{FF2B5EF4-FFF2-40B4-BE49-F238E27FC236}">
                <a16:creationId xmlns:a16="http://schemas.microsoft.com/office/drawing/2014/main" id="{A1DF6E07-18BF-4E52-B16B-B60D0FE1F9E4}"/>
              </a:ext>
            </a:extLst>
          </p:cNvPr>
          <p:cNvPicPr>
            <a:picLocks noChangeAspect="1"/>
          </p:cNvPicPr>
          <p:nvPr/>
        </p:nvPicPr>
        <p:blipFill>
          <a:blip r:embed="rId5"/>
          <a:stretch>
            <a:fillRect/>
          </a:stretch>
        </p:blipFill>
        <p:spPr>
          <a:xfrm>
            <a:off x="870858" y="3949365"/>
            <a:ext cx="1457528" cy="400106"/>
          </a:xfrm>
          <a:prstGeom prst="rect">
            <a:avLst/>
          </a:prstGeom>
        </p:spPr>
      </p:pic>
      <p:pic>
        <p:nvPicPr>
          <p:cNvPr id="8" name="Picture 7">
            <a:extLst>
              <a:ext uri="{FF2B5EF4-FFF2-40B4-BE49-F238E27FC236}">
                <a16:creationId xmlns:a16="http://schemas.microsoft.com/office/drawing/2014/main" id="{C2C9CE4B-3D86-44B6-87B6-9EE7AF72DB99}"/>
              </a:ext>
            </a:extLst>
          </p:cNvPr>
          <p:cNvPicPr>
            <a:picLocks noChangeAspect="1"/>
          </p:cNvPicPr>
          <p:nvPr/>
        </p:nvPicPr>
        <p:blipFill>
          <a:blip r:embed="rId6"/>
          <a:stretch>
            <a:fillRect/>
          </a:stretch>
        </p:blipFill>
        <p:spPr>
          <a:xfrm>
            <a:off x="2795860" y="3689893"/>
            <a:ext cx="790685" cy="952633"/>
          </a:xfrm>
          <a:prstGeom prst="rect">
            <a:avLst/>
          </a:prstGeom>
        </p:spPr>
      </p:pic>
      <p:pic>
        <p:nvPicPr>
          <p:cNvPr id="12" name="Picture 11">
            <a:extLst>
              <a:ext uri="{FF2B5EF4-FFF2-40B4-BE49-F238E27FC236}">
                <a16:creationId xmlns:a16="http://schemas.microsoft.com/office/drawing/2014/main" id="{B7C6C1D9-5B87-4607-9728-2104E887FFDE}"/>
              </a:ext>
            </a:extLst>
          </p:cNvPr>
          <p:cNvPicPr>
            <a:picLocks noChangeAspect="1"/>
          </p:cNvPicPr>
          <p:nvPr/>
        </p:nvPicPr>
        <p:blipFill>
          <a:blip r:embed="rId7"/>
          <a:stretch>
            <a:fillRect/>
          </a:stretch>
        </p:blipFill>
        <p:spPr>
          <a:xfrm>
            <a:off x="6536592" y="3167406"/>
            <a:ext cx="3639058" cy="2572109"/>
          </a:xfrm>
          <a:prstGeom prst="rect">
            <a:avLst/>
          </a:prstGeom>
        </p:spPr>
      </p:pic>
      <p:pic>
        <p:nvPicPr>
          <p:cNvPr id="14" name="Picture 13">
            <a:extLst>
              <a:ext uri="{FF2B5EF4-FFF2-40B4-BE49-F238E27FC236}">
                <a16:creationId xmlns:a16="http://schemas.microsoft.com/office/drawing/2014/main" id="{DEFA5EF5-FD97-4ADC-88A4-10D534BAF13C}"/>
              </a:ext>
            </a:extLst>
          </p:cNvPr>
          <p:cNvPicPr>
            <a:picLocks noChangeAspect="1"/>
          </p:cNvPicPr>
          <p:nvPr/>
        </p:nvPicPr>
        <p:blipFill>
          <a:blip r:embed="rId8"/>
          <a:stretch>
            <a:fillRect/>
          </a:stretch>
        </p:blipFill>
        <p:spPr>
          <a:xfrm>
            <a:off x="5917381" y="2098197"/>
            <a:ext cx="4877481" cy="743054"/>
          </a:xfrm>
          <a:prstGeom prst="rect">
            <a:avLst/>
          </a:prstGeom>
        </p:spPr>
      </p:pic>
    </p:spTree>
    <p:extLst>
      <p:ext uri="{BB962C8B-B14F-4D97-AF65-F5344CB8AC3E}">
        <p14:creationId xmlns:p14="http://schemas.microsoft.com/office/powerpoint/2010/main" val="2928776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4677-894F-4FC7-BE23-5B44202760B2}"/>
              </a:ext>
            </a:extLst>
          </p:cNvPr>
          <p:cNvSpPr>
            <a:spLocks noGrp="1"/>
          </p:cNvSpPr>
          <p:nvPr>
            <p:ph type="title"/>
          </p:nvPr>
        </p:nvSpPr>
        <p:spPr/>
        <p:txBody>
          <a:bodyPr/>
          <a:lstStyle/>
          <a:p>
            <a:r>
              <a:rPr lang="en-US" dirty="0"/>
              <a:t>Estimating multiple linear regression parameters</a:t>
            </a:r>
          </a:p>
        </p:txBody>
      </p:sp>
      <p:sp>
        <p:nvSpPr>
          <p:cNvPr id="3" name="Content Placeholder 2">
            <a:extLst>
              <a:ext uri="{FF2B5EF4-FFF2-40B4-BE49-F238E27FC236}">
                <a16:creationId xmlns:a16="http://schemas.microsoft.com/office/drawing/2014/main" id="{727107A6-A3BA-4FB9-9135-6EE3C14636F6}"/>
              </a:ext>
            </a:extLst>
          </p:cNvPr>
          <p:cNvSpPr>
            <a:spLocks noGrp="1"/>
          </p:cNvSpPr>
          <p:nvPr>
            <p:ph idx="1"/>
          </p:nvPr>
        </p:nvSpPr>
        <p:spPr/>
        <p:txBody>
          <a:bodyPr/>
          <a:lstStyle/>
          <a:p>
            <a:r>
              <a:rPr lang="en-US" dirty="0"/>
              <a:t>How to estimate the coefficients (intercept and slope)?</a:t>
            </a:r>
          </a:p>
          <a:p>
            <a:pPr lvl="1"/>
            <a:r>
              <a:rPr lang="en-US" dirty="0"/>
              <a:t>Ordinary least squares (OLS)</a:t>
            </a:r>
          </a:p>
          <a:p>
            <a:pPr lvl="2"/>
            <a:r>
              <a:rPr lang="en-US" dirty="0"/>
              <a:t>Linear algebra operations</a:t>
            </a:r>
          </a:p>
          <a:p>
            <a:pPr lvl="3"/>
            <a:r>
              <a:rPr lang="en-US" dirty="0"/>
              <a:t>Takes a long time for large datasets (approx. 10K+ samples)</a:t>
            </a:r>
          </a:p>
          <a:p>
            <a:pPr lvl="1"/>
            <a:r>
              <a:rPr lang="en-US" dirty="0"/>
              <a:t>An optimization algorithm</a:t>
            </a:r>
          </a:p>
          <a:p>
            <a:pPr lvl="2"/>
            <a:r>
              <a:rPr lang="en-US" dirty="0"/>
              <a:t>Gradient descent</a:t>
            </a:r>
          </a:p>
          <a:p>
            <a:pPr lvl="3"/>
            <a:r>
              <a:rPr lang="en-US" dirty="0"/>
              <a:t>A proper approach if you have a very large dataset</a:t>
            </a:r>
          </a:p>
          <a:p>
            <a:pPr marL="0" indent="0">
              <a:buNone/>
            </a:pPr>
            <a:endParaRPr lang="en-US" dirty="0"/>
          </a:p>
        </p:txBody>
      </p:sp>
    </p:spTree>
    <p:extLst>
      <p:ext uri="{BB962C8B-B14F-4D97-AF65-F5344CB8AC3E}">
        <p14:creationId xmlns:p14="http://schemas.microsoft.com/office/powerpoint/2010/main" val="3687347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E667B-F4BE-4C9B-B0A2-338DA5F3958D}"/>
              </a:ext>
            </a:extLst>
          </p:cNvPr>
          <p:cNvSpPr>
            <a:spLocks noGrp="1"/>
          </p:cNvSpPr>
          <p:nvPr>
            <p:ph type="title"/>
          </p:nvPr>
        </p:nvSpPr>
        <p:spPr/>
        <p:txBody>
          <a:bodyPr/>
          <a:lstStyle/>
          <a:p>
            <a:r>
              <a:rPr lang="en-US" dirty="0"/>
              <a:t>Making predictions with multiple linear regression</a:t>
            </a:r>
          </a:p>
        </p:txBody>
      </p:sp>
      <p:pic>
        <p:nvPicPr>
          <p:cNvPr id="5" name="Picture 4">
            <a:extLst>
              <a:ext uri="{FF2B5EF4-FFF2-40B4-BE49-F238E27FC236}">
                <a16:creationId xmlns:a16="http://schemas.microsoft.com/office/drawing/2014/main" id="{73B392F4-7526-42A9-8BE7-83E39436C33D}"/>
              </a:ext>
            </a:extLst>
          </p:cNvPr>
          <p:cNvPicPr>
            <a:picLocks noChangeAspect="1"/>
          </p:cNvPicPr>
          <p:nvPr/>
        </p:nvPicPr>
        <p:blipFill>
          <a:blip r:embed="rId2"/>
          <a:stretch>
            <a:fillRect/>
          </a:stretch>
        </p:blipFill>
        <p:spPr>
          <a:xfrm>
            <a:off x="895919" y="1633287"/>
            <a:ext cx="10766993" cy="4581440"/>
          </a:xfrm>
          <a:prstGeom prst="rect">
            <a:avLst/>
          </a:prstGeom>
        </p:spPr>
      </p:pic>
    </p:spTree>
    <p:extLst>
      <p:ext uri="{BB962C8B-B14F-4D97-AF65-F5344CB8AC3E}">
        <p14:creationId xmlns:p14="http://schemas.microsoft.com/office/powerpoint/2010/main" val="1449405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7DF66-201F-4D47-95F1-1F7B0B795839}"/>
              </a:ext>
            </a:extLst>
          </p:cNvPr>
          <p:cNvSpPr>
            <a:spLocks noGrp="1"/>
          </p:cNvSpPr>
          <p:nvPr>
            <p:ph type="title"/>
          </p:nvPr>
        </p:nvSpPr>
        <p:spPr/>
        <p:txBody>
          <a:bodyPr/>
          <a:lstStyle/>
          <a:p>
            <a:r>
              <a:rPr lang="en-US" dirty="0"/>
              <a:t>Q&amp;A– on multiple linear regression</a:t>
            </a:r>
          </a:p>
        </p:txBody>
      </p:sp>
      <p:sp>
        <p:nvSpPr>
          <p:cNvPr id="3" name="Content Placeholder 2">
            <a:extLst>
              <a:ext uri="{FF2B5EF4-FFF2-40B4-BE49-F238E27FC236}">
                <a16:creationId xmlns:a16="http://schemas.microsoft.com/office/drawing/2014/main" id="{F121F734-D3A7-4BFD-91BD-0064FD97FC51}"/>
              </a:ext>
            </a:extLst>
          </p:cNvPr>
          <p:cNvSpPr>
            <a:spLocks noGrp="1"/>
          </p:cNvSpPr>
          <p:nvPr>
            <p:ph idx="1"/>
          </p:nvPr>
        </p:nvSpPr>
        <p:spPr/>
        <p:txBody>
          <a:bodyPr/>
          <a:lstStyle/>
          <a:p>
            <a:r>
              <a:rPr lang="en-US" dirty="0"/>
              <a:t>Q1: How many independent variables should we use for the prediction?</a:t>
            </a:r>
          </a:p>
          <a:p>
            <a:pPr lvl="1"/>
            <a:r>
              <a:rPr lang="en-US" dirty="0"/>
              <a:t>Should we use all the fields in our dataset?</a:t>
            </a:r>
          </a:p>
          <a:p>
            <a:pPr lvl="1"/>
            <a:r>
              <a:rPr lang="en-US" dirty="0"/>
              <a:t>Does adding independent variables to a multiple linear regression model always increase the accuracy of the model?</a:t>
            </a:r>
          </a:p>
          <a:p>
            <a:r>
              <a:rPr lang="en-US" dirty="0"/>
              <a:t>Q2: Should independent variables be continuous?</a:t>
            </a:r>
          </a:p>
          <a:p>
            <a:r>
              <a:rPr lang="en-US" dirty="0"/>
              <a:t>Q3: What are the linear relationships b/w the dependent variable and the independent variable?</a:t>
            </a:r>
          </a:p>
          <a:p>
            <a:pPr lvl="1"/>
            <a:endParaRPr lang="en-US" dirty="0"/>
          </a:p>
          <a:p>
            <a:pPr lvl="1"/>
            <a:endParaRPr lang="en-US" dirty="0"/>
          </a:p>
          <a:p>
            <a:endParaRPr lang="en-US" dirty="0"/>
          </a:p>
        </p:txBody>
      </p:sp>
    </p:spTree>
    <p:extLst>
      <p:ext uri="{BB962C8B-B14F-4D97-AF65-F5344CB8AC3E}">
        <p14:creationId xmlns:p14="http://schemas.microsoft.com/office/powerpoint/2010/main" val="1533882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330E-AD69-4544-8992-90FE0706FECB}"/>
              </a:ext>
            </a:extLst>
          </p:cNvPr>
          <p:cNvSpPr>
            <a:spLocks noGrp="1"/>
          </p:cNvSpPr>
          <p:nvPr>
            <p:ph type="title"/>
          </p:nvPr>
        </p:nvSpPr>
        <p:spPr/>
        <p:txBody>
          <a:bodyPr/>
          <a:lstStyle/>
          <a:p>
            <a:r>
              <a:rPr lang="en-US" dirty="0"/>
              <a:t>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9D7928-3A3C-44B0-8240-10E0DC884BC1}"/>
                  </a:ext>
                </a:extLst>
              </p:cNvPr>
              <p:cNvSpPr>
                <a:spLocks noGrp="1"/>
              </p:cNvSpPr>
              <p:nvPr>
                <p:ph idx="1"/>
              </p:nvPr>
            </p:nvSpPr>
            <p:spPr/>
            <p:txBody>
              <a:bodyPr/>
              <a:lstStyle/>
              <a:p>
                <a:r>
                  <a:rPr lang="en-US" dirty="0"/>
                  <a:t>Regression is concerned with modeling the relationship between variables of interest. These relationships use some measures of error in the predictions to reﬁne the models iteratively. </a:t>
                </a:r>
              </a:p>
              <a:p>
                <a:r>
                  <a:rPr lang="en-US" dirty="0"/>
                  <a:t>We aim to ﬁnd a function </a:t>
                </a:r>
                <a14:m>
                  <m:oMath xmlns:m="http://schemas.openxmlformats.org/officeDocument/2006/math">
                    <m:r>
                      <a:rPr lang="en-US" b="0" i="1" smtClean="0">
                        <a:latin typeface="Cambria Math" panose="02040503050406030204" pitchFamily="18" charset="0"/>
                      </a:rPr>
                      <m:t>𝑓</m:t>
                    </m:r>
                  </m:oMath>
                </a14:m>
                <a:r>
                  <a:rPr lang="en-US" dirty="0"/>
                  <a:t> that maps inputs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𝑅</m:t>
                        </m:r>
                      </m:e>
                      <m:sup>
                        <m:r>
                          <a:rPr lang="en-US" b="0" i="1" smtClean="0">
                            <a:latin typeface="Cambria Math" panose="02040503050406030204" pitchFamily="18" charset="0"/>
                            <a:ea typeface="Cambria Math" panose="02040503050406030204" pitchFamily="18" charset="0"/>
                          </a:rPr>
                          <m:t>𝐷</m:t>
                        </m:r>
                      </m:sup>
                    </m:sSup>
                  </m:oMath>
                </a14:m>
                <a:r>
                  <a:rPr lang="en-US" dirty="0"/>
                  <a:t> to corresponding function values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t>. </a:t>
                </a:r>
              </a:p>
              <a:p>
                <a:pPr lvl="1"/>
                <a:r>
                  <a:rPr lang="en-US" dirty="0"/>
                  <a:t>We assume we are given a set of training inputs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oMath>
                </a14:m>
                <a:r>
                  <a:rPr lang="en-US" dirty="0"/>
                  <a:t> and corresponding noisy observations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a14:m>
                <a:r>
                  <a:rPr lang="en-US" dirty="0"/>
                  <a:t>, where </a:t>
                </a:r>
                <a14:m>
                  <m:oMath xmlns:m="http://schemas.openxmlformats.org/officeDocument/2006/math">
                    <m:r>
                      <a:rPr lang="en-US" b="0"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 </m:t>
                    </m:r>
                  </m:oMath>
                </a14:m>
                <a:r>
                  <a:rPr lang="en-US" dirty="0"/>
                  <a:t>is random variable that describes observation noise.</a:t>
                </a:r>
              </a:p>
            </p:txBody>
          </p:sp>
        </mc:Choice>
        <mc:Fallback xmlns="">
          <p:sp>
            <p:nvSpPr>
              <p:cNvPr id="3" name="Content Placeholder 2">
                <a:extLst>
                  <a:ext uri="{FF2B5EF4-FFF2-40B4-BE49-F238E27FC236}">
                    <a16:creationId xmlns:a16="http://schemas.microsoft.com/office/drawing/2014/main" id="{759D7928-3A3C-44B0-8240-10E0DC884BC1}"/>
                  </a:ext>
                </a:extLst>
              </p:cNvPr>
              <p:cNvSpPr>
                <a:spLocks noGrp="1" noRot="1" noChangeAspect="1" noMove="1" noResize="1" noEditPoints="1" noAdjustHandles="1" noChangeArrowheads="1" noChangeShapeType="1" noTextEdit="1"/>
              </p:cNvSpPr>
              <p:nvPr>
                <p:ph idx="1"/>
              </p:nvPr>
            </p:nvSpPr>
            <p:spPr>
              <a:blipFill>
                <a:blip r:embed="rId2"/>
                <a:stretch>
                  <a:fillRect l="-1043" t="-2241" r="-580"/>
                </a:stretch>
              </a:blipFill>
            </p:spPr>
            <p:txBody>
              <a:bodyPr/>
              <a:lstStyle/>
              <a:p>
                <a:r>
                  <a:rPr lang="en-US">
                    <a:noFill/>
                  </a:rPr>
                  <a:t> </a:t>
                </a:r>
              </a:p>
            </p:txBody>
          </p:sp>
        </mc:Fallback>
      </mc:AlternateContent>
    </p:spTree>
    <p:extLst>
      <p:ext uri="{BB962C8B-B14F-4D97-AF65-F5344CB8AC3E}">
        <p14:creationId xmlns:p14="http://schemas.microsoft.com/office/powerpoint/2010/main" val="3881243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86009-8AE5-4B67-A2A1-37D0488E7FB2}"/>
              </a:ext>
            </a:extLst>
          </p:cNvPr>
          <p:cNvSpPr>
            <a:spLocks noGrp="1"/>
          </p:cNvSpPr>
          <p:nvPr>
            <p:ph type="title"/>
          </p:nvPr>
        </p:nvSpPr>
        <p:spPr>
          <a:xfrm>
            <a:off x="838200" y="2574925"/>
            <a:ext cx="10515600" cy="1325563"/>
          </a:xfrm>
        </p:spPr>
        <p:txBody>
          <a:bodyPr>
            <a:normAutofit/>
          </a:bodyPr>
          <a:lstStyle/>
          <a:p>
            <a:pPr algn="ctr"/>
            <a:r>
              <a:rPr lang="en-US" sz="5400" b="1" dirty="0"/>
              <a:t>Gradient Decent based optimization</a:t>
            </a:r>
          </a:p>
        </p:txBody>
      </p:sp>
    </p:spTree>
    <p:extLst>
      <p:ext uri="{BB962C8B-B14F-4D97-AF65-F5344CB8AC3E}">
        <p14:creationId xmlns:p14="http://schemas.microsoft.com/office/powerpoint/2010/main" val="300680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A6A28-0808-4C2F-87DC-397A510032BB}"/>
              </a:ext>
            </a:extLst>
          </p:cNvPr>
          <p:cNvSpPr>
            <a:spLocks noGrp="1"/>
          </p:cNvSpPr>
          <p:nvPr>
            <p:ph type="title"/>
          </p:nvPr>
        </p:nvSpPr>
        <p:spPr/>
        <p:txBody>
          <a:bodyPr/>
          <a:lstStyle/>
          <a:p>
            <a:r>
              <a:rPr lang="en-US" b="1" dirty="0"/>
              <a:t>Gradient Descent</a:t>
            </a:r>
          </a:p>
        </p:txBody>
      </p:sp>
      <p:sp>
        <p:nvSpPr>
          <p:cNvPr id="3" name="Content Placeholder 2">
            <a:extLst>
              <a:ext uri="{FF2B5EF4-FFF2-40B4-BE49-F238E27FC236}">
                <a16:creationId xmlns:a16="http://schemas.microsoft.com/office/drawing/2014/main" id="{ED097B0A-E0CE-4BDD-B003-B1B1D3324854}"/>
              </a:ext>
            </a:extLst>
          </p:cNvPr>
          <p:cNvSpPr>
            <a:spLocks noGrp="1"/>
          </p:cNvSpPr>
          <p:nvPr>
            <p:ph idx="1"/>
          </p:nvPr>
        </p:nvSpPr>
        <p:spPr/>
        <p:txBody>
          <a:bodyPr>
            <a:normAutofit lnSpcReduction="10000"/>
          </a:bodyPr>
          <a:lstStyle/>
          <a:p>
            <a:r>
              <a:rPr lang="en-US" dirty="0"/>
              <a:t>When there are one or more inputs you can use a process of optimizing the values of the coefficients by iteratively minimizing the error of the model on your training data. </a:t>
            </a:r>
          </a:p>
          <a:p>
            <a:r>
              <a:rPr lang="en-US" dirty="0"/>
              <a:t>How does it work? </a:t>
            </a:r>
          </a:p>
          <a:p>
            <a:pPr lvl="1"/>
            <a:r>
              <a:rPr lang="en-US" dirty="0"/>
              <a:t>Starting with zero values for each coefficient</a:t>
            </a:r>
          </a:p>
          <a:p>
            <a:pPr lvl="1"/>
            <a:r>
              <a:rPr lang="en-US" dirty="0"/>
              <a:t>The sum of squared errors are calculated for each pair of input and output values</a:t>
            </a:r>
          </a:p>
          <a:p>
            <a:pPr lvl="1"/>
            <a:r>
              <a:rPr lang="en-US" dirty="0"/>
              <a:t>Learning rate is used as a scale</a:t>
            </a:r>
          </a:p>
          <a:p>
            <a:pPr lvl="1"/>
            <a:r>
              <a:rPr lang="en-US" dirty="0"/>
              <a:t>Coefficients are updated in the direction towards minimizing the error</a:t>
            </a:r>
          </a:p>
          <a:p>
            <a:pPr lvl="1"/>
            <a:r>
              <a:rPr lang="en-US" dirty="0"/>
              <a:t>Iterate until a minimum sum squared error is achieved (</a:t>
            </a:r>
            <a:r>
              <a:rPr lang="en-US"/>
              <a:t>no further </a:t>
            </a:r>
            <a:r>
              <a:rPr lang="en-US" dirty="0"/>
              <a:t>improvement)</a:t>
            </a:r>
          </a:p>
        </p:txBody>
      </p:sp>
    </p:spTree>
    <p:extLst>
      <p:ext uri="{BB962C8B-B14F-4D97-AF65-F5344CB8AC3E}">
        <p14:creationId xmlns:p14="http://schemas.microsoft.com/office/powerpoint/2010/main" val="1115353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B92C4-B549-4228-896C-65AF3A4BA0C6}"/>
              </a:ext>
            </a:extLst>
          </p:cNvPr>
          <p:cNvSpPr>
            <a:spLocks noGrp="1"/>
          </p:cNvSpPr>
          <p:nvPr>
            <p:ph type="title"/>
          </p:nvPr>
        </p:nvSpPr>
        <p:spPr>
          <a:xfrm>
            <a:off x="838200" y="2766218"/>
            <a:ext cx="10515600" cy="1325563"/>
          </a:xfrm>
        </p:spPr>
        <p:txBody>
          <a:bodyPr/>
          <a:lstStyle/>
          <a:p>
            <a:pPr algn="ctr"/>
            <a:r>
              <a:rPr lang="en-US" b="1" dirty="0"/>
              <a:t>Model Evaluation Approaches</a:t>
            </a:r>
          </a:p>
        </p:txBody>
      </p:sp>
    </p:spTree>
    <p:extLst>
      <p:ext uri="{BB962C8B-B14F-4D97-AF65-F5344CB8AC3E}">
        <p14:creationId xmlns:p14="http://schemas.microsoft.com/office/powerpoint/2010/main" val="3948164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B48EF-EDFA-4BCA-BDF9-807314BBDB74}"/>
              </a:ext>
            </a:extLst>
          </p:cNvPr>
          <p:cNvSpPr>
            <a:spLocks noGrp="1"/>
          </p:cNvSpPr>
          <p:nvPr>
            <p:ph type="title"/>
          </p:nvPr>
        </p:nvSpPr>
        <p:spPr/>
        <p:txBody>
          <a:bodyPr/>
          <a:lstStyle/>
          <a:p>
            <a:r>
              <a:rPr lang="en-US" dirty="0"/>
              <a:t>Model Evaluation Approaches</a:t>
            </a:r>
          </a:p>
        </p:txBody>
      </p:sp>
      <p:sp>
        <p:nvSpPr>
          <p:cNvPr id="3" name="Content Placeholder 2">
            <a:extLst>
              <a:ext uri="{FF2B5EF4-FFF2-40B4-BE49-F238E27FC236}">
                <a16:creationId xmlns:a16="http://schemas.microsoft.com/office/drawing/2014/main" id="{D544FC8B-25D0-411B-A5CA-908A23B9B61F}"/>
              </a:ext>
            </a:extLst>
          </p:cNvPr>
          <p:cNvSpPr>
            <a:spLocks noGrp="1"/>
          </p:cNvSpPr>
          <p:nvPr>
            <p:ph idx="1"/>
          </p:nvPr>
        </p:nvSpPr>
        <p:spPr/>
        <p:txBody>
          <a:bodyPr/>
          <a:lstStyle/>
          <a:p>
            <a:r>
              <a:rPr lang="en-US" dirty="0"/>
              <a:t>The goal of regression is to build a model to accurately predict an unknown case.</a:t>
            </a:r>
          </a:p>
          <a:p>
            <a:r>
              <a:rPr lang="en-US" dirty="0"/>
              <a:t>perform regression evaluation after building the model.</a:t>
            </a:r>
          </a:p>
          <a:p>
            <a:r>
              <a:rPr lang="en-US" dirty="0"/>
              <a:t>There two types of evaluation approaches:</a:t>
            </a:r>
          </a:p>
          <a:p>
            <a:pPr lvl="1"/>
            <a:r>
              <a:rPr lang="en-US" dirty="0"/>
              <a:t>Train/ test on the same dataset</a:t>
            </a:r>
          </a:p>
          <a:p>
            <a:pPr lvl="1"/>
            <a:r>
              <a:rPr lang="en-US" dirty="0"/>
              <a:t>Train/test split</a:t>
            </a:r>
          </a:p>
        </p:txBody>
      </p:sp>
    </p:spTree>
    <p:extLst>
      <p:ext uri="{BB962C8B-B14F-4D97-AF65-F5344CB8AC3E}">
        <p14:creationId xmlns:p14="http://schemas.microsoft.com/office/powerpoint/2010/main" val="2330227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2EA-481B-4320-A678-2232CE47526C}"/>
              </a:ext>
            </a:extLst>
          </p:cNvPr>
          <p:cNvSpPr>
            <a:spLocks noGrp="1"/>
          </p:cNvSpPr>
          <p:nvPr>
            <p:ph type="title"/>
          </p:nvPr>
        </p:nvSpPr>
        <p:spPr/>
        <p:txBody>
          <a:bodyPr/>
          <a:lstStyle/>
          <a:p>
            <a:r>
              <a:rPr lang="en-US" b="1" dirty="0"/>
              <a:t>Approach # 1</a:t>
            </a:r>
          </a:p>
        </p:txBody>
      </p:sp>
      <p:pic>
        <p:nvPicPr>
          <p:cNvPr id="5" name="Picture 4">
            <a:extLst>
              <a:ext uri="{FF2B5EF4-FFF2-40B4-BE49-F238E27FC236}">
                <a16:creationId xmlns:a16="http://schemas.microsoft.com/office/drawing/2014/main" id="{8E2EB9B0-19EF-446B-A1D8-944E059EC646}"/>
              </a:ext>
            </a:extLst>
          </p:cNvPr>
          <p:cNvPicPr>
            <a:picLocks noChangeAspect="1"/>
          </p:cNvPicPr>
          <p:nvPr/>
        </p:nvPicPr>
        <p:blipFill>
          <a:blip r:embed="rId2"/>
          <a:stretch>
            <a:fillRect/>
          </a:stretch>
        </p:blipFill>
        <p:spPr>
          <a:xfrm>
            <a:off x="168442" y="1276508"/>
            <a:ext cx="12023558" cy="5413049"/>
          </a:xfrm>
          <a:prstGeom prst="rect">
            <a:avLst/>
          </a:prstGeom>
        </p:spPr>
      </p:pic>
    </p:spTree>
    <p:extLst>
      <p:ext uri="{BB962C8B-B14F-4D97-AF65-F5344CB8AC3E}">
        <p14:creationId xmlns:p14="http://schemas.microsoft.com/office/powerpoint/2010/main" val="6866278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60CE8-A570-4EF0-81BB-76C4A61A54F0}"/>
              </a:ext>
            </a:extLst>
          </p:cNvPr>
          <p:cNvSpPr>
            <a:spLocks noGrp="1"/>
          </p:cNvSpPr>
          <p:nvPr>
            <p:ph type="title"/>
          </p:nvPr>
        </p:nvSpPr>
        <p:spPr/>
        <p:txBody>
          <a:bodyPr/>
          <a:lstStyle/>
          <a:p>
            <a:r>
              <a:rPr lang="en-US" b="1" dirty="0"/>
              <a:t>Calculating the accuracy of a model</a:t>
            </a:r>
          </a:p>
        </p:txBody>
      </p:sp>
      <p:pic>
        <p:nvPicPr>
          <p:cNvPr id="5" name="Picture 4">
            <a:extLst>
              <a:ext uri="{FF2B5EF4-FFF2-40B4-BE49-F238E27FC236}">
                <a16:creationId xmlns:a16="http://schemas.microsoft.com/office/drawing/2014/main" id="{80454649-4CAA-497F-89C4-547C1AB19D5B}"/>
              </a:ext>
            </a:extLst>
          </p:cNvPr>
          <p:cNvPicPr>
            <a:picLocks noChangeAspect="1"/>
          </p:cNvPicPr>
          <p:nvPr/>
        </p:nvPicPr>
        <p:blipFill>
          <a:blip r:embed="rId2"/>
          <a:stretch>
            <a:fillRect/>
          </a:stretch>
        </p:blipFill>
        <p:spPr>
          <a:xfrm>
            <a:off x="239537" y="1680918"/>
            <a:ext cx="11743916" cy="4897747"/>
          </a:xfrm>
          <a:prstGeom prst="rect">
            <a:avLst/>
          </a:prstGeom>
        </p:spPr>
      </p:pic>
    </p:spTree>
    <p:extLst>
      <p:ext uri="{BB962C8B-B14F-4D97-AF65-F5344CB8AC3E}">
        <p14:creationId xmlns:p14="http://schemas.microsoft.com/office/powerpoint/2010/main" val="5998093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7A70-88BA-4B83-A7FA-B0EDF58A3548}"/>
              </a:ext>
            </a:extLst>
          </p:cNvPr>
          <p:cNvSpPr>
            <a:spLocks noGrp="1"/>
          </p:cNvSpPr>
          <p:nvPr>
            <p:ph type="title"/>
          </p:nvPr>
        </p:nvSpPr>
        <p:spPr/>
        <p:txBody>
          <a:bodyPr/>
          <a:lstStyle/>
          <a:p>
            <a:r>
              <a:rPr lang="en-US" dirty="0"/>
              <a:t>1. Train and test on the same dataset</a:t>
            </a:r>
          </a:p>
        </p:txBody>
      </p:sp>
      <p:pic>
        <p:nvPicPr>
          <p:cNvPr id="5" name="Picture 4">
            <a:extLst>
              <a:ext uri="{FF2B5EF4-FFF2-40B4-BE49-F238E27FC236}">
                <a16:creationId xmlns:a16="http://schemas.microsoft.com/office/drawing/2014/main" id="{F8B1D739-850E-4751-A32C-A38420E5A40F}"/>
              </a:ext>
            </a:extLst>
          </p:cNvPr>
          <p:cNvPicPr>
            <a:picLocks noChangeAspect="1"/>
          </p:cNvPicPr>
          <p:nvPr/>
        </p:nvPicPr>
        <p:blipFill>
          <a:blip r:embed="rId2"/>
          <a:stretch>
            <a:fillRect/>
          </a:stretch>
        </p:blipFill>
        <p:spPr>
          <a:xfrm>
            <a:off x="700843" y="1651869"/>
            <a:ext cx="10927565" cy="2610214"/>
          </a:xfrm>
          <a:prstGeom prst="rect">
            <a:avLst/>
          </a:prstGeom>
        </p:spPr>
      </p:pic>
      <p:sp>
        <p:nvSpPr>
          <p:cNvPr id="6" name="TextBox 5">
            <a:extLst>
              <a:ext uri="{FF2B5EF4-FFF2-40B4-BE49-F238E27FC236}">
                <a16:creationId xmlns:a16="http://schemas.microsoft.com/office/drawing/2014/main" id="{39184E96-D908-495B-869B-4C1B3E483855}"/>
              </a:ext>
            </a:extLst>
          </p:cNvPr>
          <p:cNvSpPr txBox="1"/>
          <p:nvPr/>
        </p:nvSpPr>
        <p:spPr>
          <a:xfrm>
            <a:off x="966158" y="4882551"/>
            <a:ext cx="9575321"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This evaluation approach would most likely have a high “Training Accuracy”: and low “out-of-sample accuracy”. Since the model knows all the testing data points.</a:t>
            </a:r>
          </a:p>
        </p:txBody>
      </p:sp>
    </p:spTree>
    <p:extLst>
      <p:ext uri="{BB962C8B-B14F-4D97-AF65-F5344CB8AC3E}">
        <p14:creationId xmlns:p14="http://schemas.microsoft.com/office/powerpoint/2010/main" val="19187245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676A5-AFD0-4E65-AFCA-E52A025699F0}"/>
              </a:ext>
            </a:extLst>
          </p:cNvPr>
          <p:cNvSpPr>
            <a:spLocks noGrp="1"/>
          </p:cNvSpPr>
          <p:nvPr>
            <p:ph type="title"/>
          </p:nvPr>
        </p:nvSpPr>
        <p:spPr/>
        <p:txBody>
          <a:bodyPr/>
          <a:lstStyle/>
          <a:p>
            <a:r>
              <a:rPr lang="en-US" sz="4000" b="1" dirty="0"/>
              <a:t>1.1 Training Accuracy and Out-of-sample Accuracy</a:t>
            </a:r>
            <a:endParaRPr lang="en-US" b="1" dirty="0"/>
          </a:p>
        </p:txBody>
      </p:sp>
      <p:sp>
        <p:nvSpPr>
          <p:cNvPr id="3" name="Content Placeholder 2">
            <a:extLst>
              <a:ext uri="{FF2B5EF4-FFF2-40B4-BE49-F238E27FC236}">
                <a16:creationId xmlns:a16="http://schemas.microsoft.com/office/drawing/2014/main" id="{B116812F-8A8D-4549-9BD1-A08D1CF82D2E}"/>
              </a:ext>
            </a:extLst>
          </p:cNvPr>
          <p:cNvSpPr>
            <a:spLocks noGrp="1"/>
          </p:cNvSpPr>
          <p:nvPr>
            <p:ph idx="1"/>
          </p:nvPr>
        </p:nvSpPr>
        <p:spPr/>
        <p:txBody>
          <a:bodyPr/>
          <a:lstStyle/>
          <a:p>
            <a:r>
              <a:rPr lang="en-US" dirty="0"/>
              <a:t>It is the percentage of correct predictions that the model makes when using the test dataset. </a:t>
            </a:r>
          </a:p>
          <a:p>
            <a:pPr lvl="1"/>
            <a:r>
              <a:rPr lang="en-US" dirty="0"/>
              <a:t>Is high training accuracy a good thing?</a:t>
            </a:r>
          </a:p>
          <a:p>
            <a:r>
              <a:rPr lang="en-US" dirty="0"/>
              <a:t>Out-of-sample accuracy:</a:t>
            </a:r>
          </a:p>
          <a:p>
            <a:pPr lvl="1"/>
            <a:r>
              <a:rPr lang="en-US" dirty="0"/>
              <a:t>It is the percentage of correct predictions that the model makes on data that the model has not been trained on.</a:t>
            </a:r>
          </a:p>
          <a:p>
            <a:pPr lvl="1"/>
            <a:r>
              <a:rPr lang="en-US" dirty="0"/>
              <a:t>doing a “train and test” on the same dataset will most likely have low out-of-sample accuracy due to the likelihood of being over-fit.</a:t>
            </a:r>
          </a:p>
          <a:p>
            <a:r>
              <a:rPr lang="en-US" dirty="0"/>
              <a:t>Which one is better?</a:t>
            </a:r>
          </a:p>
        </p:txBody>
      </p:sp>
    </p:spTree>
    <p:extLst>
      <p:ext uri="{BB962C8B-B14F-4D97-AF65-F5344CB8AC3E}">
        <p14:creationId xmlns:p14="http://schemas.microsoft.com/office/powerpoint/2010/main" val="3733035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20B2B-8D85-4E9E-BF36-AFACBD71D925}"/>
              </a:ext>
            </a:extLst>
          </p:cNvPr>
          <p:cNvSpPr>
            <a:spLocks noGrp="1"/>
          </p:cNvSpPr>
          <p:nvPr>
            <p:ph type="title"/>
          </p:nvPr>
        </p:nvSpPr>
        <p:spPr/>
        <p:txBody>
          <a:bodyPr/>
          <a:lstStyle/>
          <a:p>
            <a:r>
              <a:rPr lang="en-US" b="1" dirty="0"/>
              <a:t>How to improve out-of-sample accuracy?</a:t>
            </a:r>
          </a:p>
        </p:txBody>
      </p:sp>
      <p:sp>
        <p:nvSpPr>
          <p:cNvPr id="3" name="Content Placeholder 2">
            <a:extLst>
              <a:ext uri="{FF2B5EF4-FFF2-40B4-BE49-F238E27FC236}">
                <a16:creationId xmlns:a16="http://schemas.microsoft.com/office/drawing/2014/main" id="{2F707C12-3200-4A44-8ADB-A445E4861AD9}"/>
              </a:ext>
            </a:extLst>
          </p:cNvPr>
          <p:cNvSpPr>
            <a:spLocks noGrp="1"/>
          </p:cNvSpPr>
          <p:nvPr>
            <p:ph idx="1"/>
          </p:nvPr>
        </p:nvSpPr>
        <p:spPr/>
        <p:txBody>
          <a:bodyPr/>
          <a:lstStyle/>
          <a:p>
            <a:r>
              <a:rPr lang="en-US" dirty="0"/>
              <a:t>One way is to use another evaluation approach called "Train/Test Split."</a:t>
            </a:r>
          </a:p>
        </p:txBody>
      </p:sp>
    </p:spTree>
    <p:extLst>
      <p:ext uri="{BB962C8B-B14F-4D97-AF65-F5344CB8AC3E}">
        <p14:creationId xmlns:p14="http://schemas.microsoft.com/office/powerpoint/2010/main" val="20191280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41F52-0C51-4455-8B45-CE0B92BB9A94}"/>
              </a:ext>
            </a:extLst>
          </p:cNvPr>
          <p:cNvSpPr>
            <a:spLocks noGrp="1"/>
          </p:cNvSpPr>
          <p:nvPr>
            <p:ph type="title"/>
          </p:nvPr>
        </p:nvSpPr>
        <p:spPr/>
        <p:txBody>
          <a:bodyPr/>
          <a:lstStyle/>
          <a:p>
            <a:r>
              <a:rPr lang="en-US" dirty="0"/>
              <a:t>2. Train/Test Split</a:t>
            </a:r>
          </a:p>
        </p:txBody>
      </p:sp>
      <p:sp>
        <p:nvSpPr>
          <p:cNvPr id="3" name="Content Placeholder 2">
            <a:extLst>
              <a:ext uri="{FF2B5EF4-FFF2-40B4-BE49-F238E27FC236}">
                <a16:creationId xmlns:a16="http://schemas.microsoft.com/office/drawing/2014/main" id="{BECE0744-B822-4B7E-BA05-D765697F9F5E}"/>
              </a:ext>
            </a:extLst>
          </p:cNvPr>
          <p:cNvSpPr>
            <a:spLocks noGrp="1"/>
          </p:cNvSpPr>
          <p:nvPr>
            <p:ph idx="1"/>
          </p:nvPr>
        </p:nvSpPr>
        <p:spPr/>
        <p:txBody>
          <a:bodyPr/>
          <a:lstStyle/>
          <a:p>
            <a:r>
              <a:rPr lang="en-US" dirty="0"/>
              <a:t>Select a portion of the dataset for training, model is built on the training set. </a:t>
            </a:r>
          </a:p>
          <a:p>
            <a:pPr lvl="1"/>
            <a:r>
              <a:rPr lang="en-US" dirty="0"/>
              <a:t>For example, rows 0 to 5 for training.</a:t>
            </a:r>
          </a:p>
          <a:p>
            <a:r>
              <a:rPr lang="en-US" dirty="0"/>
              <a:t>The rest of the portion which left used for the test set. </a:t>
            </a:r>
          </a:p>
          <a:p>
            <a:pPr lvl="1"/>
            <a:r>
              <a:rPr lang="en-US" dirty="0"/>
              <a:t>For example, rows 6 to 9 for testing.</a:t>
            </a:r>
          </a:p>
          <a:p>
            <a:r>
              <a:rPr lang="en-US" dirty="0"/>
              <a:t>The test data is passed to the already trained model for prediction.</a:t>
            </a:r>
          </a:p>
          <a:p>
            <a:r>
              <a:rPr lang="en-US" dirty="0"/>
              <a:t>Finally, the predicted values for the test set are compared with the actual values of the testing set.</a:t>
            </a:r>
          </a:p>
        </p:txBody>
      </p:sp>
    </p:spTree>
    <p:extLst>
      <p:ext uri="{BB962C8B-B14F-4D97-AF65-F5344CB8AC3E}">
        <p14:creationId xmlns:p14="http://schemas.microsoft.com/office/powerpoint/2010/main" val="1817726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594DB-7A04-4307-9715-EB46BD4946C8}"/>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E55E9D4C-FD42-4549-9792-68BE85E2A899}"/>
              </a:ext>
            </a:extLst>
          </p:cNvPr>
          <p:cNvSpPr>
            <a:spLocks noGrp="1"/>
          </p:cNvSpPr>
          <p:nvPr>
            <p:ph idx="1"/>
          </p:nvPr>
        </p:nvSpPr>
        <p:spPr/>
        <p:txBody>
          <a:bodyPr/>
          <a:lstStyle/>
          <a:p>
            <a:r>
              <a:rPr lang="en-US" dirty="0"/>
              <a:t>To ﬁnd a function that not only models the training data, but generalizes well to predicting function values at input locations that are not part of the training data.</a:t>
            </a:r>
          </a:p>
          <a:p>
            <a:r>
              <a:rPr lang="en-US" dirty="0"/>
              <a:t>With simple linear regression we want to model our data as follows:</a:t>
            </a:r>
          </a:p>
          <a:p>
            <a:pPr lvl="1"/>
            <a:r>
              <a:rPr lang="en-US" dirty="0"/>
              <a:t>y= B0 + B1 * x</a:t>
            </a:r>
          </a:p>
        </p:txBody>
      </p:sp>
    </p:spTree>
    <p:extLst>
      <p:ext uri="{BB962C8B-B14F-4D97-AF65-F5344CB8AC3E}">
        <p14:creationId xmlns:p14="http://schemas.microsoft.com/office/powerpoint/2010/main" val="10314009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2A94B-E22C-4924-A5AE-93308852F4FD}"/>
              </a:ext>
            </a:extLst>
          </p:cNvPr>
          <p:cNvSpPr>
            <a:spLocks noGrp="1"/>
          </p:cNvSpPr>
          <p:nvPr>
            <p:ph type="title"/>
          </p:nvPr>
        </p:nvSpPr>
        <p:spPr/>
        <p:txBody>
          <a:bodyPr/>
          <a:lstStyle/>
          <a:p>
            <a:r>
              <a:rPr lang="en-US" b="1" dirty="0"/>
              <a:t>Train/Test Split Model Evaluation approach</a:t>
            </a:r>
          </a:p>
        </p:txBody>
      </p:sp>
      <p:sp>
        <p:nvSpPr>
          <p:cNvPr id="3" name="Content Placeholder 2">
            <a:extLst>
              <a:ext uri="{FF2B5EF4-FFF2-40B4-BE49-F238E27FC236}">
                <a16:creationId xmlns:a16="http://schemas.microsoft.com/office/drawing/2014/main" id="{8DE38D33-82F1-4DCA-91AE-4B13922322E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26E864B-64F9-43EB-ACA8-BD1EDA5916D7}"/>
              </a:ext>
            </a:extLst>
          </p:cNvPr>
          <p:cNvPicPr>
            <a:picLocks noChangeAspect="1"/>
          </p:cNvPicPr>
          <p:nvPr/>
        </p:nvPicPr>
        <p:blipFill>
          <a:blip r:embed="rId2"/>
          <a:stretch>
            <a:fillRect/>
          </a:stretch>
        </p:blipFill>
        <p:spPr>
          <a:xfrm>
            <a:off x="576818" y="1635548"/>
            <a:ext cx="11449843" cy="4769700"/>
          </a:xfrm>
          <a:prstGeom prst="rect">
            <a:avLst/>
          </a:prstGeom>
        </p:spPr>
      </p:pic>
    </p:spTree>
    <p:extLst>
      <p:ext uri="{BB962C8B-B14F-4D97-AF65-F5344CB8AC3E}">
        <p14:creationId xmlns:p14="http://schemas.microsoft.com/office/powerpoint/2010/main" val="9726389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12674-CD16-4CE6-AEC7-BBFE6CFA877E}"/>
              </a:ext>
            </a:extLst>
          </p:cNvPr>
          <p:cNvSpPr>
            <a:spLocks noGrp="1"/>
          </p:cNvSpPr>
          <p:nvPr>
            <p:ph type="title"/>
          </p:nvPr>
        </p:nvSpPr>
        <p:spPr>
          <a:xfrm>
            <a:off x="204607" y="143743"/>
            <a:ext cx="10515600" cy="1325563"/>
          </a:xfrm>
        </p:spPr>
        <p:txBody>
          <a:bodyPr/>
          <a:lstStyle/>
          <a:p>
            <a:r>
              <a:rPr lang="en-US" b="1" dirty="0"/>
              <a:t>Train/Test split </a:t>
            </a:r>
            <a:r>
              <a:rPr lang="en-US" b="1"/>
              <a:t>evaluation approach</a:t>
            </a:r>
          </a:p>
        </p:txBody>
      </p:sp>
      <p:pic>
        <p:nvPicPr>
          <p:cNvPr id="7" name="Picture 6">
            <a:extLst>
              <a:ext uri="{FF2B5EF4-FFF2-40B4-BE49-F238E27FC236}">
                <a16:creationId xmlns:a16="http://schemas.microsoft.com/office/drawing/2014/main" id="{C032D1E8-D548-40B8-8AD0-1CCFD1A797EC}"/>
              </a:ext>
            </a:extLst>
          </p:cNvPr>
          <p:cNvPicPr>
            <a:picLocks noChangeAspect="1"/>
          </p:cNvPicPr>
          <p:nvPr/>
        </p:nvPicPr>
        <p:blipFill>
          <a:blip r:embed="rId2"/>
          <a:stretch>
            <a:fillRect/>
          </a:stretch>
        </p:blipFill>
        <p:spPr>
          <a:xfrm>
            <a:off x="284678" y="1547550"/>
            <a:ext cx="11637028" cy="4870504"/>
          </a:xfrm>
          <a:prstGeom prst="rect">
            <a:avLst/>
          </a:prstGeom>
        </p:spPr>
      </p:pic>
    </p:spTree>
    <p:extLst>
      <p:ext uri="{BB962C8B-B14F-4D97-AF65-F5344CB8AC3E}">
        <p14:creationId xmlns:p14="http://schemas.microsoft.com/office/powerpoint/2010/main" val="20255729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EF10-ADFD-4E58-9120-5F02FC9DB631}"/>
              </a:ext>
            </a:extLst>
          </p:cNvPr>
          <p:cNvSpPr>
            <a:spLocks noGrp="1"/>
          </p:cNvSpPr>
          <p:nvPr>
            <p:ph type="title"/>
          </p:nvPr>
        </p:nvSpPr>
        <p:spPr/>
        <p:txBody>
          <a:bodyPr/>
          <a:lstStyle/>
          <a:p>
            <a:r>
              <a:rPr lang="en-US"/>
              <a:t>K-fold cross-validation?</a:t>
            </a:r>
            <a:endParaRPr lang="en-US" dirty="0"/>
          </a:p>
        </p:txBody>
      </p:sp>
      <p:pic>
        <p:nvPicPr>
          <p:cNvPr id="5" name="Picture 4">
            <a:extLst>
              <a:ext uri="{FF2B5EF4-FFF2-40B4-BE49-F238E27FC236}">
                <a16:creationId xmlns:a16="http://schemas.microsoft.com/office/drawing/2014/main" id="{11B2D3C4-0E1F-42B6-AD8D-E1D7BF4E7229}"/>
              </a:ext>
            </a:extLst>
          </p:cNvPr>
          <p:cNvPicPr>
            <a:picLocks noChangeAspect="1"/>
          </p:cNvPicPr>
          <p:nvPr/>
        </p:nvPicPr>
        <p:blipFill>
          <a:blip r:embed="rId2"/>
          <a:stretch>
            <a:fillRect/>
          </a:stretch>
        </p:blipFill>
        <p:spPr>
          <a:xfrm>
            <a:off x="327804" y="1582857"/>
            <a:ext cx="2578784" cy="3527179"/>
          </a:xfrm>
          <a:prstGeom prst="rect">
            <a:avLst/>
          </a:prstGeom>
        </p:spPr>
      </p:pic>
      <p:pic>
        <p:nvPicPr>
          <p:cNvPr id="7" name="Picture 6">
            <a:extLst>
              <a:ext uri="{FF2B5EF4-FFF2-40B4-BE49-F238E27FC236}">
                <a16:creationId xmlns:a16="http://schemas.microsoft.com/office/drawing/2014/main" id="{F5EE7B27-DDE5-44A8-B1FD-21C7E3E0083B}"/>
              </a:ext>
            </a:extLst>
          </p:cNvPr>
          <p:cNvPicPr>
            <a:picLocks noChangeAspect="1"/>
          </p:cNvPicPr>
          <p:nvPr/>
        </p:nvPicPr>
        <p:blipFill>
          <a:blip r:embed="rId3"/>
          <a:stretch>
            <a:fillRect/>
          </a:stretch>
        </p:blipFill>
        <p:spPr>
          <a:xfrm>
            <a:off x="2906588" y="1582856"/>
            <a:ext cx="7585251" cy="5275143"/>
          </a:xfrm>
          <a:prstGeom prst="rect">
            <a:avLst/>
          </a:prstGeom>
        </p:spPr>
      </p:pic>
    </p:spTree>
    <p:extLst>
      <p:ext uri="{BB962C8B-B14F-4D97-AF65-F5344CB8AC3E}">
        <p14:creationId xmlns:p14="http://schemas.microsoft.com/office/powerpoint/2010/main" val="11997580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67B65-464A-467A-A852-518D77A92CBA}"/>
              </a:ext>
            </a:extLst>
          </p:cNvPr>
          <p:cNvSpPr>
            <a:spLocks noGrp="1"/>
          </p:cNvSpPr>
          <p:nvPr>
            <p:ph type="title"/>
          </p:nvPr>
        </p:nvSpPr>
        <p:spPr>
          <a:xfrm>
            <a:off x="838200" y="2766218"/>
            <a:ext cx="10515600" cy="1325563"/>
          </a:xfrm>
        </p:spPr>
        <p:txBody>
          <a:bodyPr/>
          <a:lstStyle/>
          <a:p>
            <a:pPr algn="ctr"/>
            <a:r>
              <a:rPr lang="en-US" dirty="0"/>
              <a:t>Evaluation Metrics in Regression Models</a:t>
            </a:r>
          </a:p>
        </p:txBody>
      </p:sp>
    </p:spTree>
    <p:extLst>
      <p:ext uri="{BB962C8B-B14F-4D97-AF65-F5344CB8AC3E}">
        <p14:creationId xmlns:p14="http://schemas.microsoft.com/office/powerpoint/2010/main" val="36394052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1A347-B121-433A-BFBD-5076203B4F19}"/>
              </a:ext>
            </a:extLst>
          </p:cNvPr>
          <p:cNvSpPr>
            <a:spLocks noGrp="1"/>
          </p:cNvSpPr>
          <p:nvPr>
            <p:ph type="title"/>
          </p:nvPr>
        </p:nvSpPr>
        <p:spPr/>
        <p:txBody>
          <a:bodyPr/>
          <a:lstStyle/>
          <a:p>
            <a:r>
              <a:rPr lang="en-US" b="1" dirty="0"/>
              <a:t>Evaluation metrics</a:t>
            </a:r>
          </a:p>
        </p:txBody>
      </p:sp>
      <p:sp>
        <p:nvSpPr>
          <p:cNvPr id="3" name="Content Placeholder 2">
            <a:extLst>
              <a:ext uri="{FF2B5EF4-FFF2-40B4-BE49-F238E27FC236}">
                <a16:creationId xmlns:a16="http://schemas.microsoft.com/office/drawing/2014/main" id="{41A163C7-A8DD-4189-AA6E-9684F0F618D4}"/>
              </a:ext>
            </a:extLst>
          </p:cNvPr>
          <p:cNvSpPr>
            <a:spLocks noGrp="1"/>
          </p:cNvSpPr>
          <p:nvPr>
            <p:ph idx="1"/>
          </p:nvPr>
        </p:nvSpPr>
        <p:spPr/>
        <p:txBody>
          <a:bodyPr/>
          <a:lstStyle/>
          <a:p>
            <a:r>
              <a:rPr lang="en-US" dirty="0"/>
              <a:t>Compare the actual values and predicted values to calculate the accuracy of a regression model.</a:t>
            </a:r>
          </a:p>
          <a:p>
            <a:r>
              <a:rPr lang="en-US" dirty="0"/>
              <a:t>Metrics can be used for quantifying of your prediction.</a:t>
            </a:r>
          </a:p>
          <a:p>
            <a:r>
              <a:rPr lang="en-US" dirty="0"/>
              <a:t>Regression accuracy</a:t>
            </a:r>
          </a:p>
          <a:p>
            <a:pPr lvl="1"/>
            <a:r>
              <a:rPr lang="en-US" dirty="0"/>
              <a:t>MAE: Mean Absolute Error</a:t>
            </a:r>
          </a:p>
          <a:p>
            <a:pPr lvl="1"/>
            <a:r>
              <a:rPr lang="en-US" dirty="0"/>
              <a:t>MSE: Mean Square Error</a:t>
            </a:r>
          </a:p>
          <a:p>
            <a:pPr lvl="1"/>
            <a:r>
              <a:rPr lang="en-US" dirty="0"/>
              <a:t>RMSE: Root Mean Square Error</a:t>
            </a:r>
          </a:p>
          <a:p>
            <a:r>
              <a:rPr lang="en-US" dirty="0"/>
              <a:t>What an error?</a:t>
            </a:r>
          </a:p>
        </p:txBody>
      </p:sp>
    </p:spTree>
    <p:extLst>
      <p:ext uri="{BB962C8B-B14F-4D97-AF65-F5344CB8AC3E}">
        <p14:creationId xmlns:p14="http://schemas.microsoft.com/office/powerpoint/2010/main" val="20373298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B0A8B-CAE3-4ECC-AEFB-E4D7C616F7DF}"/>
              </a:ext>
            </a:extLst>
          </p:cNvPr>
          <p:cNvSpPr>
            <a:spLocks noGrp="1"/>
          </p:cNvSpPr>
          <p:nvPr>
            <p:ph type="title"/>
          </p:nvPr>
        </p:nvSpPr>
        <p:spPr/>
        <p:txBody>
          <a:bodyPr/>
          <a:lstStyle/>
          <a:p>
            <a:r>
              <a:rPr lang="en-US" b="1" dirty="0"/>
              <a:t>Regression error? </a:t>
            </a:r>
          </a:p>
        </p:txBody>
      </p:sp>
      <p:sp>
        <p:nvSpPr>
          <p:cNvPr id="3" name="Content Placeholder 2">
            <a:extLst>
              <a:ext uri="{FF2B5EF4-FFF2-40B4-BE49-F238E27FC236}">
                <a16:creationId xmlns:a16="http://schemas.microsoft.com/office/drawing/2014/main" id="{D6C11855-57A4-4417-B310-319C37F996F9}"/>
              </a:ext>
            </a:extLst>
          </p:cNvPr>
          <p:cNvSpPr>
            <a:spLocks noGrp="1"/>
          </p:cNvSpPr>
          <p:nvPr>
            <p:ph idx="1"/>
          </p:nvPr>
        </p:nvSpPr>
        <p:spPr/>
        <p:txBody>
          <a:bodyPr/>
          <a:lstStyle/>
          <a:p>
            <a:r>
              <a:rPr lang="en-US" dirty="0"/>
              <a:t>In the context of regression, the error of the model is the difference between the data points and the trend line generated by the algorithm.</a:t>
            </a:r>
          </a:p>
        </p:txBody>
      </p:sp>
      <p:pic>
        <p:nvPicPr>
          <p:cNvPr id="5" name="Picture 4">
            <a:extLst>
              <a:ext uri="{FF2B5EF4-FFF2-40B4-BE49-F238E27FC236}">
                <a16:creationId xmlns:a16="http://schemas.microsoft.com/office/drawing/2014/main" id="{32FF9CB7-0651-4873-888B-123348844DE5}"/>
              </a:ext>
            </a:extLst>
          </p:cNvPr>
          <p:cNvPicPr>
            <a:picLocks noChangeAspect="1"/>
          </p:cNvPicPr>
          <p:nvPr/>
        </p:nvPicPr>
        <p:blipFill>
          <a:blip r:embed="rId2"/>
          <a:stretch>
            <a:fillRect/>
          </a:stretch>
        </p:blipFill>
        <p:spPr>
          <a:xfrm>
            <a:off x="1008540" y="3170588"/>
            <a:ext cx="9895249" cy="3553321"/>
          </a:xfrm>
          <a:prstGeom prst="rect">
            <a:avLst/>
          </a:prstGeom>
        </p:spPr>
      </p:pic>
    </p:spTree>
    <p:extLst>
      <p:ext uri="{BB962C8B-B14F-4D97-AF65-F5344CB8AC3E}">
        <p14:creationId xmlns:p14="http://schemas.microsoft.com/office/powerpoint/2010/main" val="34824384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C648-7BE0-4DE3-B1F5-7982F947AD77}"/>
              </a:ext>
            </a:extLst>
          </p:cNvPr>
          <p:cNvSpPr>
            <a:spLocks noGrp="1"/>
          </p:cNvSpPr>
          <p:nvPr>
            <p:ph type="title"/>
          </p:nvPr>
        </p:nvSpPr>
        <p:spPr/>
        <p:txBody>
          <a:bodyPr/>
          <a:lstStyle/>
          <a:p>
            <a:r>
              <a:rPr lang="en-US" b="1" dirty="0"/>
              <a:t>1. Mean Absolute Error (MAE)</a:t>
            </a:r>
          </a:p>
        </p:txBody>
      </p:sp>
      <p:sp>
        <p:nvSpPr>
          <p:cNvPr id="3" name="Content Placeholder 2">
            <a:extLst>
              <a:ext uri="{FF2B5EF4-FFF2-40B4-BE49-F238E27FC236}">
                <a16:creationId xmlns:a16="http://schemas.microsoft.com/office/drawing/2014/main" id="{A5E0084C-AFD5-44CE-97F0-054928289B08}"/>
              </a:ext>
            </a:extLst>
          </p:cNvPr>
          <p:cNvSpPr>
            <a:spLocks noGrp="1"/>
          </p:cNvSpPr>
          <p:nvPr>
            <p:ph idx="1"/>
          </p:nvPr>
        </p:nvSpPr>
        <p:spPr/>
        <p:txBody>
          <a:bodyPr/>
          <a:lstStyle/>
          <a:p>
            <a:r>
              <a:rPr lang="en-US" dirty="0"/>
              <a:t>The mean of the absolute value of the errors.</a:t>
            </a:r>
          </a:p>
          <a:p>
            <a:r>
              <a:rPr lang="en-US" dirty="0"/>
              <a:t>This is the easiest of the metrics to understand, since it’s just the average error.</a:t>
            </a:r>
          </a:p>
        </p:txBody>
      </p:sp>
      <p:pic>
        <p:nvPicPr>
          <p:cNvPr id="5" name="Picture 4">
            <a:extLst>
              <a:ext uri="{FF2B5EF4-FFF2-40B4-BE49-F238E27FC236}">
                <a16:creationId xmlns:a16="http://schemas.microsoft.com/office/drawing/2014/main" id="{D6AD0BF1-A0D0-4A2A-8864-801EEED33729}"/>
              </a:ext>
            </a:extLst>
          </p:cNvPr>
          <p:cNvPicPr>
            <a:picLocks noChangeAspect="1"/>
          </p:cNvPicPr>
          <p:nvPr/>
        </p:nvPicPr>
        <p:blipFill>
          <a:blip r:embed="rId2"/>
          <a:stretch>
            <a:fillRect/>
          </a:stretch>
        </p:blipFill>
        <p:spPr>
          <a:xfrm>
            <a:off x="3872693" y="3429000"/>
            <a:ext cx="2814345" cy="1065317"/>
          </a:xfrm>
          <a:prstGeom prst="rect">
            <a:avLst/>
          </a:prstGeom>
        </p:spPr>
      </p:pic>
    </p:spTree>
    <p:extLst>
      <p:ext uri="{BB962C8B-B14F-4D97-AF65-F5344CB8AC3E}">
        <p14:creationId xmlns:p14="http://schemas.microsoft.com/office/powerpoint/2010/main" val="40920031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431A2-D517-4C81-9D33-E244B123E2A1}"/>
              </a:ext>
            </a:extLst>
          </p:cNvPr>
          <p:cNvSpPr>
            <a:spLocks noGrp="1"/>
          </p:cNvSpPr>
          <p:nvPr>
            <p:ph type="title"/>
          </p:nvPr>
        </p:nvSpPr>
        <p:spPr/>
        <p:txBody>
          <a:bodyPr/>
          <a:lstStyle/>
          <a:p>
            <a:r>
              <a:rPr lang="en-US" b="1" dirty="0"/>
              <a:t>2. Mean Squared Error (MSE)</a:t>
            </a:r>
          </a:p>
        </p:txBody>
      </p:sp>
      <p:sp>
        <p:nvSpPr>
          <p:cNvPr id="3" name="Content Placeholder 2">
            <a:extLst>
              <a:ext uri="{FF2B5EF4-FFF2-40B4-BE49-F238E27FC236}">
                <a16:creationId xmlns:a16="http://schemas.microsoft.com/office/drawing/2014/main" id="{BDCBE99D-B78C-4D0D-9F37-F0D0FC8C5449}"/>
              </a:ext>
            </a:extLst>
          </p:cNvPr>
          <p:cNvSpPr>
            <a:spLocks noGrp="1"/>
          </p:cNvSpPr>
          <p:nvPr>
            <p:ph idx="1"/>
          </p:nvPr>
        </p:nvSpPr>
        <p:spPr/>
        <p:txBody>
          <a:bodyPr/>
          <a:lstStyle/>
          <a:p>
            <a:r>
              <a:rPr lang="en-US"/>
              <a:t>the mean of the squared error.</a:t>
            </a:r>
          </a:p>
          <a:p>
            <a:r>
              <a:rPr lang="en-US"/>
              <a:t>It’s more popular than Mean absolute error because the focus is geared more towards large errors. </a:t>
            </a:r>
          </a:p>
          <a:p>
            <a:r>
              <a:rPr lang="en-US"/>
              <a:t>This is due to the squared term exponentially increasing larger errors in comparison to smaller ones.</a:t>
            </a:r>
            <a:endParaRPr lang="en-US" dirty="0"/>
          </a:p>
        </p:txBody>
      </p:sp>
      <p:pic>
        <p:nvPicPr>
          <p:cNvPr id="5" name="Picture 4">
            <a:extLst>
              <a:ext uri="{FF2B5EF4-FFF2-40B4-BE49-F238E27FC236}">
                <a16:creationId xmlns:a16="http://schemas.microsoft.com/office/drawing/2014/main" id="{B461696D-667D-4E78-87CF-5F1A8959A3D8}"/>
              </a:ext>
            </a:extLst>
          </p:cNvPr>
          <p:cNvPicPr>
            <a:picLocks noChangeAspect="1"/>
          </p:cNvPicPr>
          <p:nvPr/>
        </p:nvPicPr>
        <p:blipFill>
          <a:blip r:embed="rId2"/>
          <a:stretch>
            <a:fillRect/>
          </a:stretch>
        </p:blipFill>
        <p:spPr>
          <a:xfrm>
            <a:off x="4233819" y="4382219"/>
            <a:ext cx="3724362" cy="1429349"/>
          </a:xfrm>
          <a:prstGeom prst="rect">
            <a:avLst/>
          </a:prstGeom>
        </p:spPr>
      </p:pic>
    </p:spTree>
    <p:extLst>
      <p:ext uri="{BB962C8B-B14F-4D97-AF65-F5344CB8AC3E}">
        <p14:creationId xmlns:p14="http://schemas.microsoft.com/office/powerpoint/2010/main" val="31957106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E777-BC69-4A6B-9159-D7D8E4EA31C4}"/>
              </a:ext>
            </a:extLst>
          </p:cNvPr>
          <p:cNvSpPr>
            <a:spLocks noGrp="1"/>
          </p:cNvSpPr>
          <p:nvPr>
            <p:ph type="title"/>
          </p:nvPr>
        </p:nvSpPr>
        <p:spPr/>
        <p:txBody>
          <a:bodyPr/>
          <a:lstStyle/>
          <a:p>
            <a:r>
              <a:rPr lang="en-US" b="1" dirty="0"/>
              <a:t>3. Root Mean Squared Error (RMSE)</a:t>
            </a:r>
          </a:p>
        </p:txBody>
      </p:sp>
      <p:sp>
        <p:nvSpPr>
          <p:cNvPr id="3" name="Content Placeholder 2">
            <a:extLst>
              <a:ext uri="{FF2B5EF4-FFF2-40B4-BE49-F238E27FC236}">
                <a16:creationId xmlns:a16="http://schemas.microsoft.com/office/drawing/2014/main" id="{A9C26613-AEC5-4683-8956-7BE15E694D8E}"/>
              </a:ext>
            </a:extLst>
          </p:cNvPr>
          <p:cNvSpPr>
            <a:spLocks noGrp="1"/>
          </p:cNvSpPr>
          <p:nvPr>
            <p:ph idx="1"/>
          </p:nvPr>
        </p:nvSpPr>
        <p:spPr/>
        <p:txBody>
          <a:bodyPr/>
          <a:lstStyle/>
          <a:p>
            <a:r>
              <a:rPr lang="en-US" dirty="0"/>
              <a:t>The square root of the mean squared error.</a:t>
            </a:r>
          </a:p>
          <a:p>
            <a:r>
              <a:rPr lang="en-US" dirty="0"/>
              <a:t>This is one of the most popular of the evaluation metrics because Root Mean Squared Error is interpretable in the same units as the response vector (or ‘y’ units) making it easy to relate its information.</a:t>
            </a:r>
          </a:p>
        </p:txBody>
      </p:sp>
      <p:pic>
        <p:nvPicPr>
          <p:cNvPr id="5" name="Picture 4">
            <a:extLst>
              <a:ext uri="{FF2B5EF4-FFF2-40B4-BE49-F238E27FC236}">
                <a16:creationId xmlns:a16="http://schemas.microsoft.com/office/drawing/2014/main" id="{3F8EB4F8-F988-43C0-B6A1-05CAD29D2D5F}"/>
              </a:ext>
            </a:extLst>
          </p:cNvPr>
          <p:cNvPicPr>
            <a:picLocks noChangeAspect="1"/>
          </p:cNvPicPr>
          <p:nvPr/>
        </p:nvPicPr>
        <p:blipFill>
          <a:blip r:embed="rId2"/>
          <a:stretch>
            <a:fillRect/>
          </a:stretch>
        </p:blipFill>
        <p:spPr>
          <a:xfrm>
            <a:off x="3760704" y="3834377"/>
            <a:ext cx="3468232" cy="1548606"/>
          </a:xfrm>
          <a:prstGeom prst="rect">
            <a:avLst/>
          </a:prstGeom>
        </p:spPr>
      </p:pic>
    </p:spTree>
    <p:extLst>
      <p:ext uri="{BB962C8B-B14F-4D97-AF65-F5344CB8AC3E}">
        <p14:creationId xmlns:p14="http://schemas.microsoft.com/office/powerpoint/2010/main" val="32135999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2DB33-68CD-415F-80BF-EAB4368126B5}"/>
              </a:ext>
            </a:extLst>
          </p:cNvPr>
          <p:cNvSpPr>
            <a:spLocks noGrp="1"/>
          </p:cNvSpPr>
          <p:nvPr>
            <p:ph type="title"/>
          </p:nvPr>
        </p:nvSpPr>
        <p:spPr>
          <a:xfrm>
            <a:off x="1136428" y="627564"/>
            <a:ext cx="7474172" cy="1325563"/>
          </a:xfrm>
        </p:spPr>
        <p:txBody>
          <a:bodyPr>
            <a:normAutofit/>
          </a:bodyPr>
          <a:lstStyle/>
          <a:p>
            <a:r>
              <a:rPr lang="en-US" b="1" dirty="0"/>
              <a:t>4. Relative Absolute Error (RAE)</a:t>
            </a:r>
          </a:p>
        </p:txBody>
      </p:sp>
      <p:sp>
        <p:nvSpPr>
          <p:cNvPr id="3" name="Content Placeholder 2">
            <a:extLst>
              <a:ext uri="{FF2B5EF4-FFF2-40B4-BE49-F238E27FC236}">
                <a16:creationId xmlns:a16="http://schemas.microsoft.com/office/drawing/2014/main" id="{DE6A5492-49EA-4497-8988-8345F831257F}"/>
              </a:ext>
            </a:extLst>
          </p:cNvPr>
          <p:cNvSpPr>
            <a:spLocks noGrp="1"/>
          </p:cNvSpPr>
          <p:nvPr>
            <p:ph idx="1"/>
          </p:nvPr>
        </p:nvSpPr>
        <p:spPr>
          <a:xfrm>
            <a:off x="1136429" y="2278173"/>
            <a:ext cx="6467867" cy="3450613"/>
          </a:xfrm>
        </p:spPr>
        <p:txBody>
          <a:bodyPr anchor="ctr">
            <a:normAutofit/>
          </a:bodyPr>
          <a:lstStyle/>
          <a:p>
            <a:r>
              <a:rPr lang="en-US" sz="2400"/>
              <a:t>also known as Residual sum of square, </a:t>
            </a:r>
          </a:p>
          <a:p>
            <a:r>
              <a:rPr lang="en-US" sz="2400"/>
              <a:t>where y-bar is a mean value of y, takes the total absolute error and normalizes it by dividing by the total absolute error of the simple predictor.</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E5769544-528A-4F55-B276-EE650D354232}"/>
              </a:ext>
            </a:extLst>
          </p:cNvPr>
          <p:cNvPicPr>
            <a:picLocks noChangeAspect="1"/>
          </p:cNvPicPr>
          <p:nvPr/>
        </p:nvPicPr>
        <p:blipFill>
          <a:blip r:embed="rId2"/>
          <a:stretch>
            <a:fillRect/>
          </a:stretch>
        </p:blipFill>
        <p:spPr>
          <a:xfrm>
            <a:off x="9017451" y="3036498"/>
            <a:ext cx="1957822" cy="776377"/>
          </a:xfrm>
          <a:prstGeom prst="rect">
            <a:avLst/>
          </a:prstGeom>
        </p:spPr>
      </p:pic>
    </p:spTree>
    <p:extLst>
      <p:ext uri="{BB962C8B-B14F-4D97-AF65-F5344CB8AC3E}">
        <p14:creationId xmlns:p14="http://schemas.microsoft.com/office/powerpoint/2010/main" val="2310519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9E6FF-C743-4D66-B505-AE9876944F70}"/>
              </a:ext>
            </a:extLst>
          </p:cNvPr>
          <p:cNvSpPr>
            <a:spLocks noGrp="1"/>
          </p:cNvSpPr>
          <p:nvPr>
            <p:ph type="title"/>
          </p:nvPr>
        </p:nvSpPr>
        <p:spPr/>
        <p:txBody>
          <a:bodyPr/>
          <a:lstStyle/>
          <a:p>
            <a:r>
              <a:rPr lang="en-US" b="1" dirty="0"/>
              <a:t>Regression Problem and Solution</a:t>
            </a:r>
          </a:p>
        </p:txBody>
      </p:sp>
      <p:pic>
        <p:nvPicPr>
          <p:cNvPr id="5" name="Picture 4">
            <a:extLst>
              <a:ext uri="{FF2B5EF4-FFF2-40B4-BE49-F238E27FC236}">
                <a16:creationId xmlns:a16="http://schemas.microsoft.com/office/drawing/2014/main" id="{8CD9208C-64AE-48B3-ACF2-6199AB74B0C7}"/>
              </a:ext>
            </a:extLst>
          </p:cNvPr>
          <p:cNvPicPr>
            <a:picLocks noChangeAspect="1"/>
          </p:cNvPicPr>
          <p:nvPr/>
        </p:nvPicPr>
        <p:blipFill>
          <a:blip r:embed="rId2"/>
          <a:stretch>
            <a:fillRect/>
          </a:stretch>
        </p:blipFill>
        <p:spPr>
          <a:xfrm>
            <a:off x="1166124" y="1607463"/>
            <a:ext cx="9908276" cy="5106113"/>
          </a:xfrm>
          <a:prstGeom prst="rect">
            <a:avLst/>
          </a:prstGeom>
        </p:spPr>
      </p:pic>
    </p:spTree>
    <p:extLst>
      <p:ext uri="{BB962C8B-B14F-4D97-AF65-F5344CB8AC3E}">
        <p14:creationId xmlns:p14="http://schemas.microsoft.com/office/powerpoint/2010/main" val="24552511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6DB06-E95E-4AFC-A37C-E0DCB5A8A8D9}"/>
              </a:ext>
            </a:extLst>
          </p:cNvPr>
          <p:cNvSpPr>
            <a:spLocks noGrp="1"/>
          </p:cNvSpPr>
          <p:nvPr>
            <p:ph type="title"/>
          </p:nvPr>
        </p:nvSpPr>
        <p:spPr>
          <a:xfrm>
            <a:off x="1136428" y="627564"/>
            <a:ext cx="7474172" cy="1325563"/>
          </a:xfrm>
        </p:spPr>
        <p:txBody>
          <a:bodyPr>
            <a:normAutofit/>
          </a:bodyPr>
          <a:lstStyle/>
          <a:p>
            <a:r>
              <a:rPr lang="en-US" b="1" dirty="0"/>
              <a:t>5. Relative Squared Error (RSE)</a:t>
            </a:r>
          </a:p>
        </p:txBody>
      </p:sp>
      <p:sp>
        <p:nvSpPr>
          <p:cNvPr id="3" name="Content Placeholder 2">
            <a:extLst>
              <a:ext uri="{FF2B5EF4-FFF2-40B4-BE49-F238E27FC236}">
                <a16:creationId xmlns:a16="http://schemas.microsoft.com/office/drawing/2014/main" id="{C4F0FCF9-4F07-4B0B-B615-8226469BFFDD}"/>
              </a:ext>
            </a:extLst>
          </p:cNvPr>
          <p:cNvSpPr>
            <a:spLocks noGrp="1"/>
          </p:cNvSpPr>
          <p:nvPr>
            <p:ph idx="1"/>
          </p:nvPr>
        </p:nvSpPr>
        <p:spPr>
          <a:xfrm>
            <a:off x="1136429" y="2278173"/>
            <a:ext cx="6467867" cy="3450613"/>
          </a:xfrm>
        </p:spPr>
        <p:txBody>
          <a:bodyPr anchor="ctr">
            <a:normAutofit/>
          </a:bodyPr>
          <a:lstStyle/>
          <a:p>
            <a:r>
              <a:rPr lang="en-US" sz="2400"/>
              <a:t>Like RAE, but it is used for calculating the R-squared.</a:t>
            </a:r>
          </a:p>
          <a:p>
            <a:r>
              <a:rPr lang="en-US" sz="2400"/>
              <a:t>R-squared: </a:t>
            </a:r>
          </a:p>
          <a:p>
            <a:pPr lvl="1"/>
            <a:r>
              <a:rPr lang="en-US" dirty="0"/>
              <a:t>A popular metric for the estimating the accuracy of model. </a:t>
            </a:r>
          </a:p>
          <a:p>
            <a:pPr lvl="1"/>
            <a:r>
              <a:rPr lang="en-US" dirty="0"/>
              <a:t>Represents how close the data values are to the fitted regression line.</a:t>
            </a:r>
          </a:p>
          <a:p>
            <a:pPr lvl="1"/>
            <a:r>
              <a:rPr lang="en-US" dirty="0"/>
              <a:t>The higher the R-squared, the better the model fits your data.</a:t>
            </a:r>
          </a:p>
          <a:p>
            <a:pPr lvl="1"/>
            <a:endParaRPr lang="en-US"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4B52A088-109B-488A-83B0-E60F9509B6B5}"/>
              </a:ext>
            </a:extLst>
          </p:cNvPr>
          <p:cNvPicPr>
            <a:picLocks noChangeAspect="1"/>
          </p:cNvPicPr>
          <p:nvPr/>
        </p:nvPicPr>
        <p:blipFill>
          <a:blip r:embed="rId2"/>
          <a:stretch>
            <a:fillRect/>
          </a:stretch>
        </p:blipFill>
        <p:spPr>
          <a:xfrm>
            <a:off x="9064659" y="3001993"/>
            <a:ext cx="1824886" cy="712388"/>
          </a:xfrm>
          <a:prstGeom prst="rect">
            <a:avLst/>
          </a:prstGeom>
        </p:spPr>
      </p:pic>
    </p:spTree>
    <p:extLst>
      <p:ext uri="{BB962C8B-B14F-4D97-AF65-F5344CB8AC3E}">
        <p14:creationId xmlns:p14="http://schemas.microsoft.com/office/powerpoint/2010/main" val="3321619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C3FC2-A50B-4489-9B17-E43738F9B8FB}"/>
              </a:ext>
            </a:extLst>
          </p:cNvPr>
          <p:cNvSpPr>
            <a:spLocks noGrp="1"/>
          </p:cNvSpPr>
          <p:nvPr>
            <p:ph type="title"/>
          </p:nvPr>
        </p:nvSpPr>
        <p:spPr>
          <a:xfrm>
            <a:off x="838200" y="2642499"/>
            <a:ext cx="10515600" cy="1325563"/>
          </a:xfrm>
        </p:spPr>
        <p:txBody>
          <a:bodyPr/>
          <a:lstStyle/>
          <a:p>
            <a:pPr algn="ctr"/>
            <a:r>
              <a:rPr lang="en-US" b="1" dirty="0"/>
              <a:t>Non-Linear Regression</a:t>
            </a:r>
          </a:p>
        </p:txBody>
      </p:sp>
    </p:spTree>
    <p:extLst>
      <p:ext uri="{BB962C8B-B14F-4D97-AF65-F5344CB8AC3E}">
        <p14:creationId xmlns:p14="http://schemas.microsoft.com/office/powerpoint/2010/main" val="19716065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A7C36-2A92-4301-B1C5-0C5B515E2D33}"/>
              </a:ext>
            </a:extLst>
          </p:cNvPr>
          <p:cNvSpPr>
            <a:spLocks noGrp="1"/>
          </p:cNvSpPr>
          <p:nvPr>
            <p:ph type="title"/>
          </p:nvPr>
        </p:nvSpPr>
        <p:spPr/>
        <p:txBody>
          <a:bodyPr/>
          <a:lstStyle/>
          <a:p>
            <a:r>
              <a:rPr lang="en-US" b="1" dirty="0"/>
              <a:t>Non-Linear Regression</a:t>
            </a:r>
          </a:p>
        </p:txBody>
      </p:sp>
      <p:sp>
        <p:nvSpPr>
          <p:cNvPr id="3" name="Content Placeholder 2">
            <a:extLst>
              <a:ext uri="{FF2B5EF4-FFF2-40B4-BE49-F238E27FC236}">
                <a16:creationId xmlns:a16="http://schemas.microsoft.com/office/drawing/2014/main" id="{72C69679-3CF2-4D40-AB48-5232AED20188}"/>
              </a:ext>
            </a:extLst>
          </p:cNvPr>
          <p:cNvSpPr>
            <a:spLocks noGrp="1"/>
          </p:cNvSpPr>
          <p:nvPr>
            <p:ph idx="1"/>
          </p:nvPr>
        </p:nvSpPr>
        <p:spPr/>
        <p:txBody>
          <a:bodyPr/>
          <a:lstStyle/>
          <a:p>
            <a:r>
              <a:rPr lang="en-US" b="0" i="0" dirty="0">
                <a:effectLst/>
                <a:latin typeface="NexusSans"/>
              </a:rPr>
              <a:t>Nonlinear regression refers to situations where the relationship between the dependent variable and the independent variables is not linear in the parameters.</a:t>
            </a:r>
            <a:endParaRPr lang="en-US" dirty="0"/>
          </a:p>
        </p:txBody>
      </p:sp>
      <p:pic>
        <p:nvPicPr>
          <p:cNvPr id="5" name="Picture 4">
            <a:extLst>
              <a:ext uri="{FF2B5EF4-FFF2-40B4-BE49-F238E27FC236}">
                <a16:creationId xmlns:a16="http://schemas.microsoft.com/office/drawing/2014/main" id="{6A7A4433-2363-4017-9336-EC0FBD012675}"/>
              </a:ext>
            </a:extLst>
          </p:cNvPr>
          <p:cNvPicPr>
            <a:picLocks noChangeAspect="1"/>
          </p:cNvPicPr>
          <p:nvPr/>
        </p:nvPicPr>
        <p:blipFill>
          <a:blip r:embed="rId2"/>
          <a:stretch>
            <a:fillRect/>
          </a:stretch>
        </p:blipFill>
        <p:spPr>
          <a:xfrm>
            <a:off x="6614584" y="3052327"/>
            <a:ext cx="5001323" cy="3124636"/>
          </a:xfrm>
          <a:prstGeom prst="rect">
            <a:avLst/>
          </a:prstGeom>
        </p:spPr>
      </p:pic>
      <p:sp>
        <p:nvSpPr>
          <p:cNvPr id="6" name="TextBox 5">
            <a:extLst>
              <a:ext uri="{FF2B5EF4-FFF2-40B4-BE49-F238E27FC236}">
                <a16:creationId xmlns:a16="http://schemas.microsoft.com/office/drawing/2014/main" id="{A48C65CB-FD03-489B-B1A3-13EE05543EBD}"/>
              </a:ext>
            </a:extLst>
          </p:cNvPr>
          <p:cNvSpPr txBox="1"/>
          <p:nvPr/>
        </p:nvSpPr>
        <p:spPr>
          <a:xfrm>
            <a:off x="966158" y="3429000"/>
            <a:ext cx="5648426" cy="646331"/>
          </a:xfrm>
          <a:prstGeom prst="rect">
            <a:avLst/>
          </a:prstGeom>
          <a:noFill/>
        </p:spPr>
        <p:txBody>
          <a:bodyPr wrap="square" rtlCol="0">
            <a:spAutoFit/>
          </a:bodyPr>
          <a:lstStyle/>
          <a:p>
            <a:pPr marL="285750" indent="-285750">
              <a:buFont typeface="Arial" panose="020B0604020202020204" pitchFamily="34" charset="0"/>
              <a:buChar char="•"/>
            </a:pPr>
            <a:r>
              <a:rPr lang="en-US" dirty="0"/>
              <a:t>Can GDP be predicted based on time?</a:t>
            </a:r>
          </a:p>
          <a:p>
            <a:pPr marL="285750" indent="-285750">
              <a:buFont typeface="Arial" panose="020B0604020202020204" pitchFamily="34" charset="0"/>
              <a:buChar char="•"/>
            </a:pPr>
            <a:r>
              <a:rPr lang="en-US" dirty="0"/>
              <a:t>Can we use a simple linear regression to model it?</a:t>
            </a:r>
          </a:p>
        </p:txBody>
      </p:sp>
      <p:sp>
        <p:nvSpPr>
          <p:cNvPr id="7" name="TextBox 6">
            <a:extLst>
              <a:ext uri="{FF2B5EF4-FFF2-40B4-BE49-F238E27FC236}">
                <a16:creationId xmlns:a16="http://schemas.microsoft.com/office/drawing/2014/main" id="{9F0C3FE6-F9D1-4B2D-A30E-72752509607B}"/>
              </a:ext>
            </a:extLst>
          </p:cNvPr>
          <p:cNvSpPr txBox="1"/>
          <p:nvPr/>
        </p:nvSpPr>
        <p:spPr>
          <a:xfrm>
            <a:off x="966158" y="4452581"/>
            <a:ext cx="5648426" cy="923330"/>
          </a:xfrm>
          <a:prstGeom prst="rect">
            <a:avLst/>
          </a:prstGeom>
          <a:noFill/>
        </p:spPr>
        <p:txBody>
          <a:bodyPr wrap="square" rtlCol="0">
            <a:spAutoFit/>
          </a:bodyPr>
          <a:lstStyle/>
          <a:p>
            <a:pPr marL="285750" indent="-285750">
              <a:buFont typeface="Arial" panose="020B0604020202020204" pitchFamily="34" charset="0"/>
              <a:buChar char="•"/>
            </a:pPr>
            <a:r>
              <a:rPr lang="en-US" dirty="0"/>
              <a:t>Indeed, if the data shows a curvy trend, then linear regression will not produce very accurate results when compared to a non-linear regression. </a:t>
            </a:r>
          </a:p>
        </p:txBody>
      </p:sp>
    </p:spTree>
    <p:extLst>
      <p:ext uri="{BB962C8B-B14F-4D97-AF65-F5344CB8AC3E}">
        <p14:creationId xmlns:p14="http://schemas.microsoft.com/office/powerpoint/2010/main" val="12654624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FFA89-9FE0-448A-BA8E-7A3771355A30}"/>
              </a:ext>
            </a:extLst>
          </p:cNvPr>
          <p:cNvSpPr>
            <a:spLocks noGrp="1"/>
          </p:cNvSpPr>
          <p:nvPr>
            <p:ph type="title"/>
          </p:nvPr>
        </p:nvSpPr>
        <p:spPr>
          <a:xfrm>
            <a:off x="415455" y="365125"/>
            <a:ext cx="10938345" cy="1325563"/>
          </a:xfrm>
        </p:spPr>
        <p:txBody>
          <a:bodyPr/>
          <a:lstStyle/>
          <a:p>
            <a:r>
              <a:rPr lang="en-US" b="1" dirty="0"/>
              <a:t>Should we use linear regression?</a:t>
            </a:r>
          </a:p>
        </p:txBody>
      </p:sp>
      <p:pic>
        <p:nvPicPr>
          <p:cNvPr id="7" name="Picture 6">
            <a:extLst>
              <a:ext uri="{FF2B5EF4-FFF2-40B4-BE49-F238E27FC236}">
                <a16:creationId xmlns:a16="http://schemas.microsoft.com/office/drawing/2014/main" id="{32ACCC9A-3F78-4738-B2AF-3D596F5DB0CA}"/>
              </a:ext>
            </a:extLst>
          </p:cNvPr>
          <p:cNvPicPr>
            <a:picLocks noChangeAspect="1"/>
          </p:cNvPicPr>
          <p:nvPr/>
        </p:nvPicPr>
        <p:blipFill>
          <a:blip r:embed="rId2"/>
          <a:stretch>
            <a:fillRect/>
          </a:stretch>
        </p:blipFill>
        <p:spPr>
          <a:xfrm>
            <a:off x="7209730" y="2737727"/>
            <a:ext cx="4982270" cy="3162741"/>
          </a:xfrm>
          <a:prstGeom prst="rect">
            <a:avLst/>
          </a:prstGeom>
        </p:spPr>
      </p:pic>
      <p:pic>
        <p:nvPicPr>
          <p:cNvPr id="9" name="Picture 8">
            <a:extLst>
              <a:ext uri="{FF2B5EF4-FFF2-40B4-BE49-F238E27FC236}">
                <a16:creationId xmlns:a16="http://schemas.microsoft.com/office/drawing/2014/main" id="{F6D7F91E-CBBA-4F7A-A490-7AB800447543}"/>
              </a:ext>
            </a:extLst>
          </p:cNvPr>
          <p:cNvPicPr>
            <a:picLocks noChangeAspect="1"/>
          </p:cNvPicPr>
          <p:nvPr/>
        </p:nvPicPr>
        <p:blipFill>
          <a:blip r:embed="rId3"/>
          <a:stretch>
            <a:fillRect/>
          </a:stretch>
        </p:blipFill>
        <p:spPr>
          <a:xfrm>
            <a:off x="0" y="2632937"/>
            <a:ext cx="4896533" cy="3267531"/>
          </a:xfrm>
          <a:prstGeom prst="rect">
            <a:avLst/>
          </a:prstGeom>
        </p:spPr>
      </p:pic>
      <p:pic>
        <p:nvPicPr>
          <p:cNvPr id="11" name="Picture 10">
            <a:extLst>
              <a:ext uri="{FF2B5EF4-FFF2-40B4-BE49-F238E27FC236}">
                <a16:creationId xmlns:a16="http://schemas.microsoft.com/office/drawing/2014/main" id="{70702DB6-6992-4FB8-B551-0FF4E4FD3890}"/>
              </a:ext>
            </a:extLst>
          </p:cNvPr>
          <p:cNvPicPr>
            <a:picLocks noChangeAspect="1"/>
          </p:cNvPicPr>
          <p:nvPr/>
        </p:nvPicPr>
        <p:blipFill>
          <a:blip r:embed="rId4"/>
          <a:stretch>
            <a:fillRect/>
          </a:stretch>
        </p:blipFill>
        <p:spPr>
          <a:xfrm>
            <a:off x="4934719" y="1933501"/>
            <a:ext cx="2322561" cy="4104990"/>
          </a:xfrm>
          <a:prstGeom prst="rect">
            <a:avLst/>
          </a:prstGeom>
        </p:spPr>
      </p:pic>
    </p:spTree>
    <p:extLst>
      <p:ext uri="{BB962C8B-B14F-4D97-AF65-F5344CB8AC3E}">
        <p14:creationId xmlns:p14="http://schemas.microsoft.com/office/powerpoint/2010/main" val="30866204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681B05-C565-4F94-865F-35F7B78EF603}"/>
              </a:ext>
            </a:extLst>
          </p:cNvPr>
          <p:cNvPicPr>
            <a:picLocks noChangeAspect="1"/>
          </p:cNvPicPr>
          <p:nvPr/>
        </p:nvPicPr>
        <p:blipFill>
          <a:blip r:embed="rId2"/>
          <a:stretch>
            <a:fillRect/>
          </a:stretch>
        </p:blipFill>
        <p:spPr>
          <a:xfrm>
            <a:off x="2309738" y="1569498"/>
            <a:ext cx="7248329" cy="4607465"/>
          </a:xfrm>
          <a:prstGeom prst="rect">
            <a:avLst/>
          </a:prstGeom>
        </p:spPr>
      </p:pic>
    </p:spTree>
    <p:extLst>
      <p:ext uri="{BB962C8B-B14F-4D97-AF65-F5344CB8AC3E}">
        <p14:creationId xmlns:p14="http://schemas.microsoft.com/office/powerpoint/2010/main" val="36103835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76E31-318B-490B-B34F-53E2EBC41724}"/>
              </a:ext>
            </a:extLst>
          </p:cNvPr>
          <p:cNvSpPr>
            <a:spLocks noGrp="1"/>
          </p:cNvSpPr>
          <p:nvPr>
            <p:ph type="title"/>
          </p:nvPr>
        </p:nvSpPr>
        <p:spPr>
          <a:xfrm>
            <a:off x="320615" y="0"/>
            <a:ext cx="10515600" cy="1325563"/>
          </a:xfrm>
        </p:spPr>
        <p:txBody>
          <a:bodyPr/>
          <a:lstStyle/>
          <a:p>
            <a:r>
              <a:rPr lang="en-US" b="1" dirty="0"/>
              <a:t>Different Types of Nonlinear Regression</a:t>
            </a:r>
          </a:p>
        </p:txBody>
      </p:sp>
      <p:pic>
        <p:nvPicPr>
          <p:cNvPr id="5" name="Picture 4">
            <a:extLst>
              <a:ext uri="{FF2B5EF4-FFF2-40B4-BE49-F238E27FC236}">
                <a16:creationId xmlns:a16="http://schemas.microsoft.com/office/drawing/2014/main" id="{3C64418C-C362-466A-9216-BE23DAB96B4B}"/>
              </a:ext>
            </a:extLst>
          </p:cNvPr>
          <p:cNvPicPr>
            <a:picLocks noChangeAspect="1"/>
          </p:cNvPicPr>
          <p:nvPr/>
        </p:nvPicPr>
        <p:blipFill>
          <a:blip r:embed="rId2"/>
          <a:stretch>
            <a:fillRect/>
          </a:stretch>
        </p:blipFill>
        <p:spPr>
          <a:xfrm>
            <a:off x="0" y="1307525"/>
            <a:ext cx="12192000" cy="3000745"/>
          </a:xfrm>
          <a:prstGeom prst="rect">
            <a:avLst/>
          </a:prstGeom>
        </p:spPr>
      </p:pic>
      <p:pic>
        <p:nvPicPr>
          <p:cNvPr id="7" name="Picture 6">
            <a:extLst>
              <a:ext uri="{FF2B5EF4-FFF2-40B4-BE49-F238E27FC236}">
                <a16:creationId xmlns:a16="http://schemas.microsoft.com/office/drawing/2014/main" id="{987DE428-F989-4C7C-B383-70A3ADC7747C}"/>
              </a:ext>
            </a:extLst>
          </p:cNvPr>
          <p:cNvPicPr>
            <a:picLocks noChangeAspect="1"/>
          </p:cNvPicPr>
          <p:nvPr/>
        </p:nvPicPr>
        <p:blipFill>
          <a:blip r:embed="rId3"/>
          <a:stretch>
            <a:fillRect/>
          </a:stretch>
        </p:blipFill>
        <p:spPr>
          <a:xfrm>
            <a:off x="3269201" y="4308270"/>
            <a:ext cx="5895137" cy="2555431"/>
          </a:xfrm>
          <a:prstGeom prst="rect">
            <a:avLst/>
          </a:prstGeom>
        </p:spPr>
      </p:pic>
    </p:spTree>
    <p:extLst>
      <p:ext uri="{BB962C8B-B14F-4D97-AF65-F5344CB8AC3E}">
        <p14:creationId xmlns:p14="http://schemas.microsoft.com/office/powerpoint/2010/main" val="33716706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5E44-3629-47EB-B4D0-A814C901A39A}"/>
              </a:ext>
            </a:extLst>
          </p:cNvPr>
          <p:cNvSpPr>
            <a:spLocks noGrp="1"/>
          </p:cNvSpPr>
          <p:nvPr>
            <p:ph type="title"/>
          </p:nvPr>
        </p:nvSpPr>
        <p:spPr/>
        <p:txBody>
          <a:bodyPr/>
          <a:lstStyle/>
          <a:p>
            <a:r>
              <a:rPr lang="en-US" b="1"/>
              <a:t>Polynomial Regression?</a:t>
            </a:r>
            <a:endParaRPr lang="en-US" b="1" dirty="0"/>
          </a:p>
        </p:txBody>
      </p:sp>
      <p:sp>
        <p:nvSpPr>
          <p:cNvPr id="3" name="Content Placeholder 2">
            <a:extLst>
              <a:ext uri="{FF2B5EF4-FFF2-40B4-BE49-F238E27FC236}">
                <a16:creationId xmlns:a16="http://schemas.microsoft.com/office/drawing/2014/main" id="{F7C07AF5-D8BB-4998-AFBD-EFF858144AD3}"/>
              </a:ext>
            </a:extLst>
          </p:cNvPr>
          <p:cNvSpPr>
            <a:spLocks noGrp="1"/>
          </p:cNvSpPr>
          <p:nvPr>
            <p:ph idx="1"/>
          </p:nvPr>
        </p:nvSpPr>
        <p:spPr/>
        <p:txBody>
          <a:bodyPr/>
          <a:lstStyle/>
          <a:p>
            <a:r>
              <a:rPr lang="en-US" dirty="0"/>
              <a:t>Some curvy data can be modeled by a polynomial regression.</a:t>
            </a:r>
          </a:p>
          <a:p>
            <a:r>
              <a:rPr lang="en-US" dirty="0"/>
              <a:t>Polynomial regression fits a curved line to your data.</a:t>
            </a:r>
          </a:p>
          <a:p>
            <a:r>
              <a:rPr lang="en-US" dirty="0"/>
              <a:t>Where the relationship between the independent variable x and the dependent variable y is modelled as an nth degree polynomial in x.</a:t>
            </a:r>
          </a:p>
          <a:p>
            <a:endParaRPr lang="en-US" dirty="0"/>
          </a:p>
          <a:p>
            <a:endParaRPr lang="en-US" dirty="0"/>
          </a:p>
          <a:p>
            <a:r>
              <a:rPr lang="en-US" dirty="0"/>
              <a:t>A polynomial regression model can be transformed into linear regression model. </a:t>
            </a:r>
          </a:p>
          <a:p>
            <a:r>
              <a:rPr lang="en-US" dirty="0"/>
              <a:t>3</a:t>
            </a:r>
            <a:r>
              <a:rPr lang="en-US" baseline="30000" dirty="0"/>
              <a:t>rd</a:t>
            </a:r>
            <a:r>
              <a:rPr lang="en-US" dirty="0"/>
              <a:t> Degree polynomial regression. </a:t>
            </a:r>
          </a:p>
        </p:txBody>
      </p:sp>
      <p:pic>
        <p:nvPicPr>
          <p:cNvPr id="5" name="Picture 4">
            <a:extLst>
              <a:ext uri="{FF2B5EF4-FFF2-40B4-BE49-F238E27FC236}">
                <a16:creationId xmlns:a16="http://schemas.microsoft.com/office/drawing/2014/main" id="{4E8A8E5A-E7D7-4959-BD4A-75BD8D082605}"/>
              </a:ext>
            </a:extLst>
          </p:cNvPr>
          <p:cNvPicPr>
            <a:picLocks noChangeAspect="1"/>
          </p:cNvPicPr>
          <p:nvPr/>
        </p:nvPicPr>
        <p:blipFill>
          <a:blip r:embed="rId2"/>
          <a:stretch>
            <a:fillRect/>
          </a:stretch>
        </p:blipFill>
        <p:spPr>
          <a:xfrm>
            <a:off x="3026976" y="3811512"/>
            <a:ext cx="5064601" cy="709811"/>
          </a:xfrm>
          <a:prstGeom prst="rect">
            <a:avLst/>
          </a:prstGeom>
        </p:spPr>
      </p:pic>
      <p:pic>
        <p:nvPicPr>
          <p:cNvPr id="7" name="Picture 6">
            <a:extLst>
              <a:ext uri="{FF2B5EF4-FFF2-40B4-BE49-F238E27FC236}">
                <a16:creationId xmlns:a16="http://schemas.microsoft.com/office/drawing/2014/main" id="{13372D71-697D-4E39-AF29-5A494E73F235}"/>
              </a:ext>
            </a:extLst>
          </p:cNvPr>
          <p:cNvPicPr>
            <a:picLocks noChangeAspect="1"/>
          </p:cNvPicPr>
          <p:nvPr/>
        </p:nvPicPr>
        <p:blipFill>
          <a:blip r:embed="rId3"/>
          <a:stretch>
            <a:fillRect/>
          </a:stretch>
        </p:blipFill>
        <p:spPr>
          <a:xfrm>
            <a:off x="6096000" y="5300936"/>
            <a:ext cx="1267834" cy="1267834"/>
          </a:xfrm>
          <a:prstGeom prst="rect">
            <a:avLst/>
          </a:prstGeom>
        </p:spPr>
      </p:pic>
      <p:pic>
        <p:nvPicPr>
          <p:cNvPr id="9" name="Picture 8">
            <a:extLst>
              <a:ext uri="{FF2B5EF4-FFF2-40B4-BE49-F238E27FC236}">
                <a16:creationId xmlns:a16="http://schemas.microsoft.com/office/drawing/2014/main" id="{9400F75B-CF28-4C3C-8039-9B3E330A7681}"/>
              </a:ext>
            </a:extLst>
          </p:cNvPr>
          <p:cNvPicPr>
            <a:picLocks noChangeAspect="1"/>
          </p:cNvPicPr>
          <p:nvPr/>
        </p:nvPicPr>
        <p:blipFill>
          <a:blip r:embed="rId4"/>
          <a:stretch>
            <a:fillRect/>
          </a:stretch>
        </p:blipFill>
        <p:spPr>
          <a:xfrm>
            <a:off x="7833426" y="5300936"/>
            <a:ext cx="3910350" cy="623163"/>
          </a:xfrm>
          <a:prstGeom prst="rect">
            <a:avLst/>
          </a:prstGeom>
        </p:spPr>
      </p:pic>
      <p:pic>
        <p:nvPicPr>
          <p:cNvPr id="12" name="Picture 11">
            <a:extLst>
              <a:ext uri="{FF2B5EF4-FFF2-40B4-BE49-F238E27FC236}">
                <a16:creationId xmlns:a16="http://schemas.microsoft.com/office/drawing/2014/main" id="{2954A738-773F-497A-83FB-BEA359D4E85F}"/>
              </a:ext>
            </a:extLst>
          </p:cNvPr>
          <p:cNvPicPr>
            <a:picLocks noChangeAspect="1"/>
          </p:cNvPicPr>
          <p:nvPr/>
        </p:nvPicPr>
        <p:blipFill>
          <a:blip r:embed="rId5"/>
          <a:stretch>
            <a:fillRect/>
          </a:stretch>
        </p:blipFill>
        <p:spPr>
          <a:xfrm>
            <a:off x="7911914" y="5924099"/>
            <a:ext cx="2957369" cy="390313"/>
          </a:xfrm>
          <a:prstGeom prst="rect">
            <a:avLst/>
          </a:prstGeom>
        </p:spPr>
      </p:pic>
      <p:pic>
        <p:nvPicPr>
          <p:cNvPr id="14" name="Picture 13">
            <a:extLst>
              <a:ext uri="{FF2B5EF4-FFF2-40B4-BE49-F238E27FC236}">
                <a16:creationId xmlns:a16="http://schemas.microsoft.com/office/drawing/2014/main" id="{8A035CCF-2494-4D2A-83E7-A29700EB0A9A}"/>
              </a:ext>
            </a:extLst>
          </p:cNvPr>
          <p:cNvPicPr>
            <a:picLocks noChangeAspect="1"/>
          </p:cNvPicPr>
          <p:nvPr/>
        </p:nvPicPr>
        <p:blipFill>
          <a:blip r:embed="rId6"/>
          <a:stretch>
            <a:fillRect/>
          </a:stretch>
        </p:blipFill>
        <p:spPr>
          <a:xfrm>
            <a:off x="7833427" y="112261"/>
            <a:ext cx="4342072" cy="1575915"/>
          </a:xfrm>
          <a:prstGeom prst="rect">
            <a:avLst/>
          </a:prstGeom>
        </p:spPr>
      </p:pic>
    </p:spTree>
    <p:extLst>
      <p:ext uri="{BB962C8B-B14F-4D97-AF65-F5344CB8AC3E}">
        <p14:creationId xmlns:p14="http://schemas.microsoft.com/office/powerpoint/2010/main" val="9198979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B748C-1C3E-45E9-9E82-6D8EBCE38F41}"/>
              </a:ext>
            </a:extLst>
          </p:cNvPr>
          <p:cNvSpPr>
            <a:spLocks noGrp="1"/>
          </p:cNvSpPr>
          <p:nvPr>
            <p:ph type="title"/>
          </p:nvPr>
        </p:nvSpPr>
        <p:spPr/>
        <p:txBody>
          <a:bodyPr/>
          <a:lstStyle/>
          <a:p>
            <a:r>
              <a:rPr lang="en-US" dirty="0"/>
              <a:t>Nonlinear equations can be:</a:t>
            </a:r>
          </a:p>
        </p:txBody>
      </p:sp>
      <p:sp>
        <p:nvSpPr>
          <p:cNvPr id="3" name="Content Placeholder 2">
            <a:extLst>
              <a:ext uri="{FF2B5EF4-FFF2-40B4-BE49-F238E27FC236}">
                <a16:creationId xmlns:a16="http://schemas.microsoft.com/office/drawing/2014/main" id="{BB54CAE7-6775-43F6-B9E8-A269E8B17111}"/>
              </a:ext>
            </a:extLst>
          </p:cNvPr>
          <p:cNvSpPr>
            <a:spLocks noGrp="1"/>
          </p:cNvSpPr>
          <p:nvPr>
            <p:ph idx="1"/>
          </p:nvPr>
        </p:nvSpPr>
        <p:spPr/>
        <p:txBody>
          <a:bodyPr/>
          <a:lstStyle/>
          <a:p>
            <a:r>
              <a:rPr lang="en-US" dirty="0"/>
              <a:t>it can be the shape of:</a:t>
            </a:r>
          </a:p>
          <a:p>
            <a:pPr lvl="1"/>
            <a:r>
              <a:rPr lang="en-US" dirty="0"/>
              <a:t>exponential,</a:t>
            </a:r>
          </a:p>
          <a:p>
            <a:pPr lvl="1"/>
            <a:r>
              <a:rPr lang="en-US" dirty="0"/>
              <a:t>logarithmic,</a:t>
            </a:r>
          </a:p>
          <a:p>
            <a:pPr lvl="1"/>
            <a:r>
              <a:rPr lang="en-US" dirty="0"/>
              <a:t>Logistic, </a:t>
            </a:r>
          </a:p>
          <a:p>
            <a:pPr lvl="1"/>
            <a:r>
              <a:rPr lang="en-US" dirty="0"/>
              <a:t>or many other types.</a:t>
            </a:r>
          </a:p>
        </p:txBody>
      </p:sp>
      <p:pic>
        <p:nvPicPr>
          <p:cNvPr id="5" name="Picture 4">
            <a:extLst>
              <a:ext uri="{FF2B5EF4-FFF2-40B4-BE49-F238E27FC236}">
                <a16:creationId xmlns:a16="http://schemas.microsoft.com/office/drawing/2014/main" id="{9F6C9958-A12C-4E7D-9E1A-6445061641CF}"/>
              </a:ext>
            </a:extLst>
          </p:cNvPr>
          <p:cNvPicPr>
            <a:picLocks noChangeAspect="1"/>
          </p:cNvPicPr>
          <p:nvPr/>
        </p:nvPicPr>
        <p:blipFill>
          <a:blip r:embed="rId2"/>
          <a:stretch>
            <a:fillRect/>
          </a:stretch>
        </p:blipFill>
        <p:spPr>
          <a:xfrm>
            <a:off x="5469680" y="2230483"/>
            <a:ext cx="2667372" cy="1714739"/>
          </a:xfrm>
          <a:prstGeom prst="rect">
            <a:avLst/>
          </a:prstGeom>
        </p:spPr>
      </p:pic>
      <p:pic>
        <p:nvPicPr>
          <p:cNvPr id="7" name="Picture 6">
            <a:extLst>
              <a:ext uri="{FF2B5EF4-FFF2-40B4-BE49-F238E27FC236}">
                <a16:creationId xmlns:a16="http://schemas.microsoft.com/office/drawing/2014/main" id="{35C7D10B-45FD-4AD6-80BF-857B6295A564}"/>
              </a:ext>
            </a:extLst>
          </p:cNvPr>
          <p:cNvPicPr>
            <a:picLocks noChangeAspect="1"/>
          </p:cNvPicPr>
          <p:nvPr/>
        </p:nvPicPr>
        <p:blipFill>
          <a:blip r:embed="rId3"/>
          <a:stretch>
            <a:fillRect/>
          </a:stretch>
        </p:blipFill>
        <p:spPr>
          <a:xfrm>
            <a:off x="8004137" y="2208917"/>
            <a:ext cx="3982006" cy="1981477"/>
          </a:xfrm>
          <a:prstGeom prst="rect">
            <a:avLst/>
          </a:prstGeom>
        </p:spPr>
      </p:pic>
    </p:spTree>
    <p:extLst>
      <p:ext uri="{BB962C8B-B14F-4D97-AF65-F5344CB8AC3E}">
        <p14:creationId xmlns:p14="http://schemas.microsoft.com/office/powerpoint/2010/main" val="35129064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AD421-B591-4388-8C1F-B28F92686FD4}"/>
              </a:ext>
            </a:extLst>
          </p:cNvPr>
          <p:cNvSpPr>
            <a:spLocks noGrp="1"/>
          </p:cNvSpPr>
          <p:nvPr>
            <p:ph type="title"/>
          </p:nvPr>
        </p:nvSpPr>
        <p:spPr/>
        <p:txBody>
          <a:bodyPr/>
          <a:lstStyle/>
          <a:p>
            <a:r>
              <a:rPr lang="en-US" b="1" dirty="0"/>
              <a:t>Q&amp;A</a:t>
            </a:r>
          </a:p>
        </p:txBody>
      </p:sp>
      <p:sp>
        <p:nvSpPr>
          <p:cNvPr id="3" name="Content Placeholder 2">
            <a:extLst>
              <a:ext uri="{FF2B5EF4-FFF2-40B4-BE49-F238E27FC236}">
                <a16:creationId xmlns:a16="http://schemas.microsoft.com/office/drawing/2014/main" id="{B5EBBE7F-B5BC-47EF-A56C-E5A24C43B3EF}"/>
              </a:ext>
            </a:extLst>
          </p:cNvPr>
          <p:cNvSpPr>
            <a:spLocks noGrp="1"/>
          </p:cNvSpPr>
          <p:nvPr>
            <p:ph idx="1"/>
          </p:nvPr>
        </p:nvSpPr>
        <p:spPr/>
        <p:txBody>
          <a:bodyPr/>
          <a:lstStyle/>
          <a:p>
            <a:r>
              <a:rPr lang="en-US" dirty="0"/>
              <a:t>Q1: How can I now if a problem is linear or nonlinear in an easy way.</a:t>
            </a:r>
          </a:p>
          <a:p>
            <a:pPr lvl="1"/>
            <a:r>
              <a:rPr lang="en-US" dirty="0"/>
              <a:t>Inspect visually</a:t>
            </a:r>
          </a:p>
          <a:p>
            <a:pPr lvl="1"/>
            <a:r>
              <a:rPr lang="en-US" dirty="0"/>
              <a:t>Based on accuracy</a:t>
            </a:r>
          </a:p>
          <a:p>
            <a:r>
              <a:rPr lang="en-US" dirty="0"/>
              <a:t>Q2: How should I model my data, if it displays non-linear on a scatterplot?”</a:t>
            </a:r>
          </a:p>
        </p:txBody>
      </p:sp>
    </p:spTree>
    <p:extLst>
      <p:ext uri="{BB962C8B-B14F-4D97-AF65-F5344CB8AC3E}">
        <p14:creationId xmlns:p14="http://schemas.microsoft.com/office/powerpoint/2010/main" val="720185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B2324-1377-43EC-9800-D3B42D244F84}"/>
              </a:ext>
            </a:extLst>
          </p:cNvPr>
          <p:cNvSpPr>
            <a:spLocks noGrp="1"/>
          </p:cNvSpPr>
          <p:nvPr>
            <p:ph type="title"/>
          </p:nvPr>
        </p:nvSpPr>
        <p:spPr/>
        <p:txBody>
          <a:bodyPr/>
          <a:lstStyle/>
          <a:p>
            <a:r>
              <a:rPr lang="en-US" b="1" dirty="0"/>
              <a:t>Application Area of Regression</a:t>
            </a:r>
          </a:p>
        </p:txBody>
      </p:sp>
      <p:sp>
        <p:nvSpPr>
          <p:cNvPr id="3" name="Content Placeholder 2">
            <a:extLst>
              <a:ext uri="{FF2B5EF4-FFF2-40B4-BE49-F238E27FC236}">
                <a16:creationId xmlns:a16="http://schemas.microsoft.com/office/drawing/2014/main" id="{9E4CBE0F-8CA1-4C38-9134-40578F3FBB7F}"/>
              </a:ext>
            </a:extLst>
          </p:cNvPr>
          <p:cNvSpPr>
            <a:spLocks noGrp="1"/>
          </p:cNvSpPr>
          <p:nvPr>
            <p:ph idx="1"/>
          </p:nvPr>
        </p:nvSpPr>
        <p:spPr/>
        <p:txBody>
          <a:bodyPr/>
          <a:lstStyle/>
          <a:p>
            <a:r>
              <a:rPr lang="en-US" dirty="0"/>
              <a:t>Time-series analysis </a:t>
            </a:r>
          </a:p>
          <a:p>
            <a:r>
              <a:rPr lang="en-US" dirty="0"/>
              <a:t>Control and robotics (reinforcement learning)</a:t>
            </a:r>
          </a:p>
          <a:p>
            <a:r>
              <a:rPr lang="en-US" dirty="0"/>
              <a:t>Optimization </a:t>
            </a:r>
          </a:p>
          <a:p>
            <a:r>
              <a:rPr lang="en-US" dirty="0"/>
              <a:t>Computer Games, speech to text translation, image recognition, automatic video annotation (Deep learning)</a:t>
            </a:r>
          </a:p>
        </p:txBody>
      </p:sp>
    </p:spTree>
    <p:extLst>
      <p:ext uri="{BB962C8B-B14F-4D97-AF65-F5344CB8AC3E}">
        <p14:creationId xmlns:p14="http://schemas.microsoft.com/office/powerpoint/2010/main" val="217371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049FD-3DF1-4D46-829E-70325AF80DA0}"/>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2B8219E9-CF0F-497D-8ECB-54A2FFE33DED}"/>
              </a:ext>
            </a:extLst>
          </p:cNvPr>
          <p:cNvSpPr>
            <a:spLocks noGrp="1"/>
          </p:cNvSpPr>
          <p:nvPr>
            <p:ph idx="1"/>
          </p:nvPr>
        </p:nvSpPr>
        <p:spPr/>
        <p:txBody>
          <a:bodyPr>
            <a:normAutofit lnSpcReduction="10000"/>
          </a:bodyPr>
          <a:lstStyle/>
          <a:p>
            <a:r>
              <a:rPr lang="en-US" dirty="0"/>
              <a:t>Linear regression allows us to do that. Speciﬁcally, we want to see how a variable X affects a variable y. </a:t>
            </a:r>
          </a:p>
          <a:p>
            <a:pPr lvl="1"/>
            <a:r>
              <a:rPr lang="en-US" dirty="0"/>
              <a:t>Here, </a:t>
            </a:r>
            <a:r>
              <a:rPr lang="en-US" b="1" dirty="0"/>
              <a:t>X</a:t>
            </a:r>
            <a:r>
              <a:rPr lang="en-US" dirty="0"/>
              <a:t> is called the independent variable or predictor; </a:t>
            </a:r>
            <a:r>
              <a:rPr lang="en-US" b="1" dirty="0"/>
              <a:t>y</a:t>
            </a:r>
            <a:r>
              <a:rPr lang="en-US" dirty="0"/>
              <a:t> is called the dependent variable or response. </a:t>
            </a:r>
          </a:p>
          <a:p>
            <a:pPr lvl="1"/>
            <a:r>
              <a:rPr lang="en-US" dirty="0"/>
              <a:t>The </a:t>
            </a:r>
            <a:r>
              <a:rPr lang="en-US" b="1" dirty="0"/>
              <a:t>X</a:t>
            </a:r>
            <a:r>
              <a:rPr lang="en-US" dirty="0"/>
              <a:t> is in uppercase because it could have multiple feature vectors, making it a feature matrix. </a:t>
            </a:r>
            <a:r>
              <a:rPr lang="en-US" b="1" dirty="0"/>
              <a:t>y</a:t>
            </a:r>
            <a:r>
              <a:rPr lang="en-US" dirty="0"/>
              <a:t> is in lowercase because it is a single value or feature being predicted.</a:t>
            </a:r>
          </a:p>
          <a:p>
            <a:r>
              <a:rPr lang="en-US" dirty="0"/>
              <a:t>Linear regression ﬁts a line (or plane, or hyperplane) to the dataset. </a:t>
            </a:r>
          </a:p>
          <a:p>
            <a:r>
              <a:rPr lang="en-US" dirty="0"/>
              <a:t>For example, </a:t>
            </a:r>
          </a:p>
          <a:p>
            <a:pPr lvl="1"/>
            <a:r>
              <a:rPr lang="en-US" dirty="0"/>
              <a:t>we want to predict the annual return using excess return of stock in a stock portfolio. The line represents the relation between these two variables.</a:t>
            </a:r>
          </a:p>
          <a:p>
            <a:pPr lvl="1"/>
            <a:endParaRPr lang="en-US" dirty="0"/>
          </a:p>
        </p:txBody>
      </p:sp>
    </p:spTree>
    <p:extLst>
      <p:ext uri="{BB962C8B-B14F-4D97-AF65-F5344CB8AC3E}">
        <p14:creationId xmlns:p14="http://schemas.microsoft.com/office/powerpoint/2010/main" val="97016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DBB7D-EBF5-41F9-B56D-393C055D80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396C4F-A501-401F-BBAD-6388A7B41F3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F32386A-B4B4-4CA0-963C-49398CC8624A}"/>
              </a:ext>
            </a:extLst>
          </p:cNvPr>
          <p:cNvPicPr>
            <a:picLocks noChangeAspect="1"/>
          </p:cNvPicPr>
          <p:nvPr/>
        </p:nvPicPr>
        <p:blipFill>
          <a:blip r:embed="rId2"/>
          <a:stretch>
            <a:fillRect/>
          </a:stretch>
        </p:blipFill>
        <p:spPr>
          <a:xfrm>
            <a:off x="838200" y="1825625"/>
            <a:ext cx="10659685" cy="4351338"/>
          </a:xfrm>
          <a:prstGeom prst="rect">
            <a:avLst/>
          </a:prstGeom>
        </p:spPr>
      </p:pic>
    </p:spTree>
    <p:extLst>
      <p:ext uri="{BB962C8B-B14F-4D97-AF65-F5344CB8AC3E}">
        <p14:creationId xmlns:p14="http://schemas.microsoft.com/office/powerpoint/2010/main" val="2398726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53BB4-C65F-4C89-B133-E3BAF10BE7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57E242-F8F7-4B92-9DFF-97F613CA9F9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A34FA23-01E1-4DC5-BBD7-93E04FC5DE9A}"/>
              </a:ext>
            </a:extLst>
          </p:cNvPr>
          <p:cNvPicPr>
            <a:picLocks noChangeAspect="1"/>
          </p:cNvPicPr>
          <p:nvPr/>
        </p:nvPicPr>
        <p:blipFill>
          <a:blip r:embed="rId2"/>
          <a:stretch>
            <a:fillRect/>
          </a:stretch>
        </p:blipFill>
        <p:spPr>
          <a:xfrm>
            <a:off x="2898343" y="2000008"/>
            <a:ext cx="6192114" cy="3467584"/>
          </a:xfrm>
          <a:prstGeom prst="rect">
            <a:avLst/>
          </a:prstGeom>
        </p:spPr>
      </p:pic>
    </p:spTree>
    <p:extLst>
      <p:ext uri="{BB962C8B-B14F-4D97-AF65-F5344CB8AC3E}">
        <p14:creationId xmlns:p14="http://schemas.microsoft.com/office/powerpoint/2010/main" val="568862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TotalTime>
  <Words>2778</Words>
  <Application>Microsoft Office PowerPoint</Application>
  <PresentationFormat>Widescreen</PresentationFormat>
  <Paragraphs>248</Paragraphs>
  <Slides>58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Calibri Light</vt:lpstr>
      <vt:lpstr>Cambria Math</vt:lpstr>
      <vt:lpstr>NexusSans</vt:lpstr>
      <vt:lpstr>Office Theme</vt:lpstr>
      <vt:lpstr>Advanced Machine Learning</vt:lpstr>
      <vt:lpstr>Regression</vt:lpstr>
      <vt:lpstr>Definition:</vt:lpstr>
      <vt:lpstr>Objective:</vt:lpstr>
      <vt:lpstr>Regression Problem and Solution</vt:lpstr>
      <vt:lpstr>Application Area of Regression</vt:lpstr>
      <vt:lpstr>Linear Regression</vt:lpstr>
      <vt:lpstr>PowerPoint Presentation</vt:lpstr>
      <vt:lpstr>PowerPoint Presentation</vt:lpstr>
      <vt:lpstr>Two basic types of linear regression</vt:lpstr>
      <vt:lpstr>Essentially, we use regression when we want to estimate a continuous value.</vt:lpstr>
      <vt:lpstr>General Applications of Regression:</vt:lpstr>
      <vt:lpstr>Regression algorithm</vt:lpstr>
      <vt:lpstr>1. Simple Linear Regression</vt:lpstr>
      <vt:lpstr>How linear regression works?</vt:lpstr>
      <vt:lpstr>How to draw/determine which line ‘fits best’?</vt:lpstr>
      <vt:lpstr>Linear regression model representation</vt:lpstr>
      <vt:lpstr>How to draw/determine which line ‘fits best’?</vt:lpstr>
      <vt:lpstr>How to find the best fit?</vt:lpstr>
      <vt:lpstr>How to fin the best fit</vt:lpstr>
      <vt:lpstr>Mathematical formula to find the coefficients of best fit line</vt:lpstr>
      <vt:lpstr>Predictions with linear regression</vt:lpstr>
      <vt:lpstr>Why use linear regression?</vt:lpstr>
      <vt:lpstr>Multiple Linear Regression</vt:lpstr>
      <vt:lpstr>Simple &amp; Multiple Linear Regression</vt:lpstr>
      <vt:lpstr>Predicting continuous values with multiple linear regression</vt:lpstr>
      <vt:lpstr>Estimating multiple linear regression parameters</vt:lpstr>
      <vt:lpstr>Making predictions with multiple linear regression</vt:lpstr>
      <vt:lpstr>Q&amp;A– on multiple linear regression</vt:lpstr>
      <vt:lpstr>Gradient Decent based optimization</vt:lpstr>
      <vt:lpstr>Gradient Descent</vt:lpstr>
      <vt:lpstr>Model Evaluation Approaches</vt:lpstr>
      <vt:lpstr>Model Evaluation Approaches</vt:lpstr>
      <vt:lpstr>Approach # 1</vt:lpstr>
      <vt:lpstr>Calculating the accuracy of a model</vt:lpstr>
      <vt:lpstr>1. Train and test on the same dataset</vt:lpstr>
      <vt:lpstr>1.1 Training Accuracy and Out-of-sample Accuracy</vt:lpstr>
      <vt:lpstr>How to improve out-of-sample accuracy?</vt:lpstr>
      <vt:lpstr>2. Train/Test Split</vt:lpstr>
      <vt:lpstr>Train/Test Split Model Evaluation approach</vt:lpstr>
      <vt:lpstr>Train/Test split evaluation approach</vt:lpstr>
      <vt:lpstr>K-fold cross-validation?</vt:lpstr>
      <vt:lpstr>Evaluation Metrics in Regression Models</vt:lpstr>
      <vt:lpstr>Evaluation metrics</vt:lpstr>
      <vt:lpstr>Regression error? </vt:lpstr>
      <vt:lpstr>1. Mean Absolute Error (MAE)</vt:lpstr>
      <vt:lpstr>2. Mean Squared Error (MSE)</vt:lpstr>
      <vt:lpstr>3. Root Mean Squared Error (RMSE)</vt:lpstr>
      <vt:lpstr>4. Relative Absolute Error (RAE)</vt:lpstr>
      <vt:lpstr>5. Relative Squared Error (RSE)</vt:lpstr>
      <vt:lpstr>Non-Linear Regression</vt:lpstr>
      <vt:lpstr>Non-Linear Regression</vt:lpstr>
      <vt:lpstr>Should we use linear regression?</vt:lpstr>
      <vt:lpstr>PowerPoint Presentation</vt:lpstr>
      <vt:lpstr>Different Types of Nonlinear Regression</vt:lpstr>
      <vt:lpstr>Polynomial Regression?</vt:lpstr>
      <vt:lpstr>Nonlinear equations can be:</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Machine Learning</dc:title>
  <dc:creator>Adnan Amin</dc:creator>
  <cp:lastModifiedBy>Adnan Amin</cp:lastModifiedBy>
  <cp:revision>1</cp:revision>
  <dcterms:created xsi:type="dcterms:W3CDTF">2022-02-27T11:53:12Z</dcterms:created>
  <dcterms:modified xsi:type="dcterms:W3CDTF">2022-03-08T08:15:05Z</dcterms:modified>
</cp:coreProperties>
</file>