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3" r:id="rId14"/>
    <p:sldId id="270" r:id="rId15"/>
    <p:sldId id="271" r:id="rId16"/>
    <p:sldId id="269" r:id="rId17"/>
    <p:sldId id="272" r:id="rId18"/>
    <p:sldId id="274" r:id="rId19"/>
    <p:sldId id="275" r:id="rId20"/>
    <p:sldId id="276" r:id="rId21"/>
    <p:sldId id="277"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953636-E8F0-4B4A-94CF-73C4CF3863F6}" v="45" dt="2021-10-30T07:34:13.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Amin" userId="040c997b-cd49-4944-9f0b-7e25b6c79007" providerId="ADAL" clId="{E3953636-E8F0-4B4A-94CF-73C4CF3863F6}"/>
    <pc:docChg chg="addSld delSld modSld">
      <pc:chgData name="Adnan Amin" userId="040c997b-cd49-4944-9f0b-7e25b6c79007" providerId="ADAL" clId="{E3953636-E8F0-4B4A-94CF-73C4CF3863F6}" dt="2021-10-30T07:34:13.007" v="161"/>
      <pc:docMkLst>
        <pc:docMk/>
      </pc:docMkLst>
      <pc:sldChg chg="modSp mod">
        <pc:chgData name="Adnan Amin" userId="040c997b-cd49-4944-9f0b-7e25b6c79007" providerId="ADAL" clId="{E3953636-E8F0-4B4A-94CF-73C4CF3863F6}" dt="2021-10-29T03:43:16.605" v="34" actId="20577"/>
        <pc:sldMkLst>
          <pc:docMk/>
          <pc:sldMk cId="1587282059" sldId="258"/>
        </pc:sldMkLst>
        <pc:spChg chg="mod">
          <ac:chgData name="Adnan Amin" userId="040c997b-cd49-4944-9f0b-7e25b6c79007" providerId="ADAL" clId="{E3953636-E8F0-4B4A-94CF-73C4CF3863F6}" dt="2021-10-29T03:43:16.605" v="34" actId="20577"/>
          <ac:spMkLst>
            <pc:docMk/>
            <pc:sldMk cId="1587282059" sldId="258"/>
            <ac:spMk id="3" creationId="{00000000-0000-0000-0000-000000000000}"/>
          </ac:spMkLst>
        </pc:spChg>
      </pc:sldChg>
      <pc:sldChg chg="addSp delSp modSp mod">
        <pc:chgData name="Adnan Amin" userId="040c997b-cd49-4944-9f0b-7e25b6c79007" providerId="ADAL" clId="{E3953636-E8F0-4B4A-94CF-73C4CF3863F6}" dt="2021-10-30T07:29:21.724" v="94"/>
        <pc:sldMkLst>
          <pc:docMk/>
          <pc:sldMk cId="2227230164" sldId="269"/>
        </pc:sldMkLst>
        <pc:grpChg chg="del mod">
          <ac:chgData name="Adnan Amin" userId="040c997b-cd49-4944-9f0b-7e25b6c79007" providerId="ADAL" clId="{E3953636-E8F0-4B4A-94CF-73C4CF3863F6}" dt="2021-10-30T07:28:35.734" v="51"/>
          <ac:grpSpMkLst>
            <pc:docMk/>
            <pc:sldMk cId="2227230164" sldId="269"/>
            <ac:grpSpMk id="8" creationId="{90B9BF7A-EB6A-47AB-9774-3D395BCA3D71}"/>
          </ac:grpSpMkLst>
        </pc:grpChg>
        <pc:grpChg chg="del mod">
          <ac:chgData name="Adnan Amin" userId="040c997b-cd49-4944-9f0b-7e25b6c79007" providerId="ADAL" clId="{E3953636-E8F0-4B4A-94CF-73C4CF3863F6}" dt="2021-10-30T07:28:40.337" v="53"/>
          <ac:grpSpMkLst>
            <pc:docMk/>
            <pc:sldMk cId="2227230164" sldId="269"/>
            <ac:grpSpMk id="12" creationId="{B4DA5152-16D9-445D-A7A3-34327F7BA32A}"/>
          </ac:grpSpMkLst>
        </pc:grpChg>
        <pc:grpChg chg="del mod">
          <ac:chgData name="Adnan Amin" userId="040c997b-cd49-4944-9f0b-7e25b6c79007" providerId="ADAL" clId="{E3953636-E8F0-4B4A-94CF-73C4CF3863F6}" dt="2021-10-30T07:28:55.680" v="62"/>
          <ac:grpSpMkLst>
            <pc:docMk/>
            <pc:sldMk cId="2227230164" sldId="269"/>
            <ac:grpSpMk id="14" creationId="{91E8EFBD-B586-4BFC-81D9-CC1366D0382F}"/>
          </ac:grpSpMkLst>
        </pc:grpChg>
        <pc:grpChg chg="del mod">
          <ac:chgData name="Adnan Amin" userId="040c997b-cd49-4944-9f0b-7e25b6c79007" providerId="ADAL" clId="{E3953636-E8F0-4B4A-94CF-73C4CF3863F6}" dt="2021-10-30T07:28:55.680" v="62"/>
          <ac:grpSpMkLst>
            <pc:docMk/>
            <pc:sldMk cId="2227230164" sldId="269"/>
            <ac:grpSpMk id="18" creationId="{126EDA81-FD6A-4558-83D1-78AC4A35BC36}"/>
          </ac:grpSpMkLst>
        </pc:grpChg>
        <pc:grpChg chg="del mod">
          <ac:chgData name="Adnan Amin" userId="040c997b-cd49-4944-9f0b-7e25b6c79007" providerId="ADAL" clId="{E3953636-E8F0-4B4A-94CF-73C4CF3863F6}" dt="2021-10-30T07:28:57.256" v="66"/>
          <ac:grpSpMkLst>
            <pc:docMk/>
            <pc:sldMk cId="2227230164" sldId="269"/>
            <ac:grpSpMk id="23" creationId="{356B0276-44FF-44D7-811E-7B6C7B4C6481}"/>
          </ac:grpSpMkLst>
        </pc:grpChg>
        <pc:grpChg chg="del mod">
          <ac:chgData name="Adnan Amin" userId="040c997b-cd49-4944-9f0b-7e25b6c79007" providerId="ADAL" clId="{E3953636-E8F0-4B4A-94CF-73C4CF3863F6}" dt="2021-10-30T07:29:02.433" v="69"/>
          <ac:grpSpMkLst>
            <pc:docMk/>
            <pc:sldMk cId="2227230164" sldId="269"/>
            <ac:grpSpMk id="27" creationId="{D992AE85-F6D8-4301-87E0-F2FDFF858CA7}"/>
          </ac:grpSpMkLst>
        </pc:grpChg>
        <pc:grpChg chg="del mod">
          <ac:chgData name="Adnan Amin" userId="040c997b-cd49-4944-9f0b-7e25b6c79007" providerId="ADAL" clId="{E3953636-E8F0-4B4A-94CF-73C4CF3863F6}" dt="2021-10-30T07:29:21.724" v="93"/>
          <ac:grpSpMkLst>
            <pc:docMk/>
            <pc:sldMk cId="2227230164" sldId="269"/>
            <ac:grpSpMk id="30" creationId="{D4883624-9537-4C82-9A24-B84CC006FD6D}"/>
          </ac:grpSpMkLst>
        </pc:grpChg>
        <pc:inkChg chg="add del">
          <ac:chgData name="Adnan Amin" userId="040c997b-cd49-4944-9f0b-7e25b6c79007" providerId="ADAL" clId="{E3953636-E8F0-4B4A-94CF-73C4CF3863F6}" dt="2021-10-30T07:29:21.720" v="79"/>
          <ac:inkMkLst>
            <pc:docMk/>
            <pc:sldMk cId="2227230164" sldId="269"/>
            <ac:inkMk id="3" creationId="{3359932F-6DD1-4992-949E-D8B529170EB3}"/>
          </ac:inkMkLst>
        </pc:inkChg>
        <pc:inkChg chg="add del mod">
          <ac:chgData name="Adnan Amin" userId="040c997b-cd49-4944-9f0b-7e25b6c79007" providerId="ADAL" clId="{E3953636-E8F0-4B4A-94CF-73C4CF3863F6}" dt="2021-10-30T07:29:21.722" v="85"/>
          <ac:inkMkLst>
            <pc:docMk/>
            <pc:sldMk cId="2227230164" sldId="269"/>
            <ac:inkMk id="6" creationId="{941E4B45-6B15-41C0-AE33-1C5363C5FBCD}"/>
          </ac:inkMkLst>
        </pc:inkChg>
        <pc:inkChg chg="add del mod">
          <ac:chgData name="Adnan Amin" userId="040c997b-cd49-4944-9f0b-7e25b6c79007" providerId="ADAL" clId="{E3953636-E8F0-4B4A-94CF-73C4CF3863F6}" dt="2021-10-30T07:29:21.723" v="88"/>
          <ac:inkMkLst>
            <pc:docMk/>
            <pc:sldMk cId="2227230164" sldId="269"/>
            <ac:inkMk id="7" creationId="{1376F95D-BB61-43B6-8C2F-95B24F4151A0}"/>
          </ac:inkMkLst>
        </pc:inkChg>
        <pc:inkChg chg="add del mod">
          <ac:chgData name="Adnan Amin" userId="040c997b-cd49-4944-9f0b-7e25b6c79007" providerId="ADAL" clId="{E3953636-E8F0-4B4A-94CF-73C4CF3863F6}" dt="2021-10-30T07:29:21.719" v="76"/>
          <ac:inkMkLst>
            <pc:docMk/>
            <pc:sldMk cId="2227230164" sldId="269"/>
            <ac:inkMk id="9" creationId="{6890644D-48D0-4348-8C7D-DAC89A306CBC}"/>
          </ac:inkMkLst>
        </pc:inkChg>
        <pc:inkChg chg="add del mod">
          <ac:chgData name="Adnan Amin" userId="040c997b-cd49-4944-9f0b-7e25b6c79007" providerId="ADAL" clId="{E3953636-E8F0-4B4A-94CF-73C4CF3863F6}" dt="2021-10-30T07:29:21.724" v="94"/>
          <ac:inkMkLst>
            <pc:docMk/>
            <pc:sldMk cId="2227230164" sldId="269"/>
            <ac:inkMk id="10" creationId="{99EFCEFB-5B36-4113-A908-A141291486CD}"/>
          </ac:inkMkLst>
        </pc:inkChg>
        <pc:inkChg chg="add del mod">
          <ac:chgData name="Adnan Amin" userId="040c997b-cd49-4944-9f0b-7e25b6c79007" providerId="ADAL" clId="{E3953636-E8F0-4B4A-94CF-73C4CF3863F6}" dt="2021-10-30T07:29:21.724" v="93"/>
          <ac:inkMkLst>
            <pc:docMk/>
            <pc:sldMk cId="2227230164" sldId="269"/>
            <ac:inkMk id="11" creationId="{3568E247-89AE-4CFB-8EE4-F1BB6B4E691A}"/>
          </ac:inkMkLst>
        </pc:inkChg>
        <pc:inkChg chg="add del mod">
          <ac:chgData name="Adnan Amin" userId="040c997b-cd49-4944-9f0b-7e25b6c79007" providerId="ADAL" clId="{E3953636-E8F0-4B4A-94CF-73C4CF3863F6}" dt="2021-10-30T07:29:21.721" v="81"/>
          <ac:inkMkLst>
            <pc:docMk/>
            <pc:sldMk cId="2227230164" sldId="269"/>
            <ac:inkMk id="13" creationId="{5EA3DEA6-4E12-4E16-8116-8734E30EB73E}"/>
          </ac:inkMkLst>
        </pc:inkChg>
        <pc:inkChg chg="add del mod">
          <ac:chgData name="Adnan Amin" userId="040c997b-cd49-4944-9f0b-7e25b6c79007" providerId="ADAL" clId="{E3953636-E8F0-4B4A-94CF-73C4CF3863F6}" dt="2021-10-30T07:29:21.723" v="87"/>
          <ac:inkMkLst>
            <pc:docMk/>
            <pc:sldMk cId="2227230164" sldId="269"/>
            <ac:inkMk id="15" creationId="{8E901E42-60C2-453C-94D4-22D1E85BFDCB}"/>
          </ac:inkMkLst>
        </pc:inkChg>
        <pc:inkChg chg="add del mod">
          <ac:chgData name="Adnan Amin" userId="040c997b-cd49-4944-9f0b-7e25b6c79007" providerId="ADAL" clId="{E3953636-E8F0-4B4A-94CF-73C4CF3863F6}" dt="2021-10-30T07:29:21.720" v="78"/>
          <ac:inkMkLst>
            <pc:docMk/>
            <pc:sldMk cId="2227230164" sldId="269"/>
            <ac:inkMk id="16" creationId="{AE648E42-669E-4148-9757-2EFD52AB2AFB}"/>
          </ac:inkMkLst>
        </pc:inkChg>
        <pc:inkChg chg="add del mod">
          <ac:chgData name="Adnan Amin" userId="040c997b-cd49-4944-9f0b-7e25b6c79007" providerId="ADAL" clId="{E3953636-E8F0-4B4A-94CF-73C4CF3863F6}" dt="2021-10-30T07:29:21.722" v="86"/>
          <ac:inkMkLst>
            <pc:docMk/>
            <pc:sldMk cId="2227230164" sldId="269"/>
            <ac:inkMk id="17" creationId="{8638B291-A4C4-4C57-B633-98D315A522C1}"/>
          </ac:inkMkLst>
        </pc:inkChg>
        <pc:inkChg chg="add del mod">
          <ac:chgData name="Adnan Amin" userId="040c997b-cd49-4944-9f0b-7e25b6c79007" providerId="ADAL" clId="{E3953636-E8F0-4B4A-94CF-73C4CF3863F6}" dt="2021-10-30T07:29:21.724" v="92"/>
          <ac:inkMkLst>
            <pc:docMk/>
            <pc:sldMk cId="2227230164" sldId="269"/>
            <ac:inkMk id="19" creationId="{67A0A1F6-1630-46B2-9283-1509A085819F}"/>
          </ac:inkMkLst>
        </pc:inkChg>
        <pc:inkChg chg="add del mod">
          <ac:chgData name="Adnan Amin" userId="040c997b-cd49-4944-9f0b-7e25b6c79007" providerId="ADAL" clId="{E3953636-E8F0-4B4A-94CF-73C4CF3863F6}" dt="2021-10-30T07:29:21.722" v="84"/>
          <ac:inkMkLst>
            <pc:docMk/>
            <pc:sldMk cId="2227230164" sldId="269"/>
            <ac:inkMk id="20" creationId="{3E3CFB98-E3C5-4968-AC9E-A7C484FCBBF8}"/>
          </ac:inkMkLst>
        </pc:inkChg>
        <pc:inkChg chg="add del mod">
          <ac:chgData name="Adnan Amin" userId="040c997b-cd49-4944-9f0b-7e25b6c79007" providerId="ADAL" clId="{E3953636-E8F0-4B4A-94CF-73C4CF3863F6}" dt="2021-10-30T07:29:21.721" v="83"/>
          <ac:inkMkLst>
            <pc:docMk/>
            <pc:sldMk cId="2227230164" sldId="269"/>
            <ac:inkMk id="21" creationId="{244D5B60-BAC9-4DCD-807E-17D393AF9D98}"/>
          </ac:inkMkLst>
        </pc:inkChg>
        <pc:inkChg chg="add del mod">
          <ac:chgData name="Adnan Amin" userId="040c997b-cd49-4944-9f0b-7e25b6c79007" providerId="ADAL" clId="{E3953636-E8F0-4B4A-94CF-73C4CF3863F6}" dt="2021-10-30T07:29:21.719" v="77"/>
          <ac:inkMkLst>
            <pc:docMk/>
            <pc:sldMk cId="2227230164" sldId="269"/>
            <ac:inkMk id="22" creationId="{F5ECF4AF-5B47-4C30-9C25-4852DD5D21B6}"/>
          </ac:inkMkLst>
        </pc:inkChg>
        <pc:inkChg chg="add del mod">
          <ac:chgData name="Adnan Amin" userId="040c997b-cd49-4944-9f0b-7e25b6c79007" providerId="ADAL" clId="{E3953636-E8F0-4B4A-94CF-73C4CF3863F6}" dt="2021-10-30T07:29:21.721" v="82"/>
          <ac:inkMkLst>
            <pc:docMk/>
            <pc:sldMk cId="2227230164" sldId="269"/>
            <ac:inkMk id="24" creationId="{E71964AA-FE3B-4AF6-A356-B2B3E17C8635}"/>
          </ac:inkMkLst>
        </pc:inkChg>
        <pc:inkChg chg="add del mod">
          <ac:chgData name="Adnan Amin" userId="040c997b-cd49-4944-9f0b-7e25b6c79007" providerId="ADAL" clId="{E3953636-E8F0-4B4A-94CF-73C4CF3863F6}" dt="2021-10-30T07:29:21.724" v="91"/>
          <ac:inkMkLst>
            <pc:docMk/>
            <pc:sldMk cId="2227230164" sldId="269"/>
            <ac:inkMk id="25" creationId="{4D2EC453-4EEF-40EB-870C-986F77942084}"/>
          </ac:inkMkLst>
        </pc:inkChg>
        <pc:inkChg chg="add del mod">
          <ac:chgData name="Adnan Amin" userId="040c997b-cd49-4944-9f0b-7e25b6c79007" providerId="ADAL" clId="{E3953636-E8F0-4B4A-94CF-73C4CF3863F6}" dt="2021-10-30T07:29:21.723" v="89"/>
          <ac:inkMkLst>
            <pc:docMk/>
            <pc:sldMk cId="2227230164" sldId="269"/>
            <ac:inkMk id="26" creationId="{DF69C69C-FCE1-4C26-9EAB-7D3B7E3A47C4}"/>
          </ac:inkMkLst>
        </pc:inkChg>
        <pc:inkChg chg="add del mod">
          <ac:chgData name="Adnan Amin" userId="040c997b-cd49-4944-9f0b-7e25b6c79007" providerId="ADAL" clId="{E3953636-E8F0-4B4A-94CF-73C4CF3863F6}" dt="2021-10-30T07:29:21.723" v="90"/>
          <ac:inkMkLst>
            <pc:docMk/>
            <pc:sldMk cId="2227230164" sldId="269"/>
            <ac:inkMk id="28" creationId="{73BBB11A-5C81-478E-A79D-39694F9AD329}"/>
          </ac:inkMkLst>
        </pc:inkChg>
        <pc:inkChg chg="add del mod">
          <ac:chgData name="Adnan Amin" userId="040c997b-cd49-4944-9f0b-7e25b6c79007" providerId="ADAL" clId="{E3953636-E8F0-4B4A-94CF-73C4CF3863F6}" dt="2021-10-30T07:29:21.720" v="80"/>
          <ac:inkMkLst>
            <pc:docMk/>
            <pc:sldMk cId="2227230164" sldId="269"/>
            <ac:inkMk id="29" creationId="{8406B610-8C01-4591-8E23-2A8EE0B83A8A}"/>
          </ac:inkMkLst>
        </pc:inkChg>
        <pc:inkChg chg="add del">
          <ac:chgData name="Adnan Amin" userId="040c997b-cd49-4944-9f0b-7e25b6c79007" providerId="ADAL" clId="{E3953636-E8F0-4B4A-94CF-73C4CF3863F6}" dt="2021-10-30T07:29:18.294" v="73"/>
          <ac:inkMkLst>
            <pc:docMk/>
            <pc:sldMk cId="2227230164" sldId="269"/>
            <ac:inkMk id="31" creationId="{347885BC-EAB2-474B-8B99-825E37B45F08}"/>
          </ac:inkMkLst>
        </pc:inkChg>
        <pc:inkChg chg="add del">
          <ac:chgData name="Adnan Amin" userId="040c997b-cd49-4944-9f0b-7e25b6c79007" providerId="ADAL" clId="{E3953636-E8F0-4B4A-94CF-73C4CF3863F6}" dt="2021-10-30T07:29:18.294" v="74"/>
          <ac:inkMkLst>
            <pc:docMk/>
            <pc:sldMk cId="2227230164" sldId="269"/>
            <ac:inkMk id="32" creationId="{6A2E0480-3633-4953-B277-F3B9CA97D731}"/>
          </ac:inkMkLst>
        </pc:inkChg>
        <pc:inkChg chg="add del">
          <ac:chgData name="Adnan Amin" userId="040c997b-cd49-4944-9f0b-7e25b6c79007" providerId="ADAL" clId="{E3953636-E8F0-4B4A-94CF-73C4CF3863F6}" dt="2021-10-30T07:29:21.718" v="75"/>
          <ac:inkMkLst>
            <pc:docMk/>
            <pc:sldMk cId="2227230164" sldId="269"/>
            <ac:inkMk id="33" creationId="{A650AF06-0CFD-4E63-8605-8CDA3FB4F6C7}"/>
          </ac:inkMkLst>
        </pc:inkChg>
      </pc:sldChg>
      <pc:sldChg chg="modSp mod">
        <pc:chgData name="Adnan Amin" userId="040c997b-cd49-4944-9f0b-7e25b6c79007" providerId="ADAL" clId="{E3953636-E8F0-4B4A-94CF-73C4CF3863F6}" dt="2021-10-30T07:27:39.149" v="38" actId="20577"/>
        <pc:sldMkLst>
          <pc:docMk/>
          <pc:sldMk cId="711705069" sldId="270"/>
        </pc:sldMkLst>
        <pc:spChg chg="mod">
          <ac:chgData name="Adnan Amin" userId="040c997b-cd49-4944-9f0b-7e25b6c79007" providerId="ADAL" clId="{E3953636-E8F0-4B4A-94CF-73C4CF3863F6}" dt="2021-10-30T07:27:39.149" v="38" actId="20577"/>
          <ac:spMkLst>
            <pc:docMk/>
            <pc:sldMk cId="711705069" sldId="270"/>
            <ac:spMk id="4" creationId="{00000000-0000-0000-0000-000000000000}"/>
          </ac:spMkLst>
        </pc:spChg>
      </pc:sldChg>
      <pc:sldChg chg="addSp delSp modSp mod">
        <pc:chgData name="Adnan Amin" userId="040c997b-cd49-4944-9f0b-7e25b6c79007" providerId="ADAL" clId="{E3953636-E8F0-4B4A-94CF-73C4CF3863F6}" dt="2021-10-30T07:28:18.150" v="43"/>
        <pc:sldMkLst>
          <pc:docMk/>
          <pc:sldMk cId="3614460381" sldId="271"/>
        </pc:sldMkLst>
        <pc:grpChg chg="del mod">
          <ac:chgData name="Adnan Amin" userId="040c997b-cd49-4944-9f0b-7e25b6c79007" providerId="ADAL" clId="{E3953636-E8F0-4B4A-94CF-73C4CF3863F6}" dt="2021-10-30T07:28:18.150" v="43"/>
          <ac:grpSpMkLst>
            <pc:docMk/>
            <pc:sldMk cId="3614460381" sldId="271"/>
            <ac:grpSpMk id="7" creationId="{996FBA4B-2A5C-4EA4-916C-778E62BE7A70}"/>
          </ac:grpSpMkLst>
        </pc:grpChg>
        <pc:grpChg chg="mod">
          <ac:chgData name="Adnan Amin" userId="040c997b-cd49-4944-9f0b-7e25b6c79007" providerId="ADAL" clId="{E3953636-E8F0-4B4A-94CF-73C4CF3863F6}" dt="2021-10-30T07:28:18.150" v="43"/>
          <ac:grpSpMkLst>
            <pc:docMk/>
            <pc:sldMk cId="3614460381" sldId="271"/>
            <ac:grpSpMk id="9" creationId="{70B7553D-DA45-4619-BF50-5B0BD2101AA5}"/>
          </ac:grpSpMkLst>
        </pc:grpChg>
        <pc:inkChg chg="add mod">
          <ac:chgData name="Adnan Amin" userId="040c997b-cd49-4944-9f0b-7e25b6c79007" providerId="ADAL" clId="{E3953636-E8F0-4B4A-94CF-73C4CF3863F6}" dt="2021-10-30T07:28:18.150" v="43"/>
          <ac:inkMkLst>
            <pc:docMk/>
            <pc:sldMk cId="3614460381" sldId="271"/>
            <ac:inkMk id="5" creationId="{AD4EABD1-3806-4C0F-B194-E6C182B05242}"/>
          </ac:inkMkLst>
        </pc:inkChg>
        <pc:inkChg chg="add mod">
          <ac:chgData name="Adnan Amin" userId="040c997b-cd49-4944-9f0b-7e25b6c79007" providerId="ADAL" clId="{E3953636-E8F0-4B4A-94CF-73C4CF3863F6}" dt="2021-10-30T07:28:18.150" v="43"/>
          <ac:inkMkLst>
            <pc:docMk/>
            <pc:sldMk cId="3614460381" sldId="271"/>
            <ac:inkMk id="6" creationId="{D6DF67A7-A6F9-4C19-97BC-531FE22A499A}"/>
          </ac:inkMkLst>
        </pc:inkChg>
        <pc:inkChg chg="add mod">
          <ac:chgData name="Adnan Amin" userId="040c997b-cd49-4944-9f0b-7e25b6c79007" providerId="ADAL" clId="{E3953636-E8F0-4B4A-94CF-73C4CF3863F6}" dt="2021-10-30T07:28:18.150" v="43"/>
          <ac:inkMkLst>
            <pc:docMk/>
            <pc:sldMk cId="3614460381" sldId="271"/>
            <ac:inkMk id="8" creationId="{576C1DCB-CE41-43FD-9328-8336E9AC5EA4}"/>
          </ac:inkMkLst>
        </pc:inkChg>
      </pc:sldChg>
      <pc:sldChg chg="addSp modSp mod">
        <pc:chgData name="Adnan Amin" userId="040c997b-cd49-4944-9f0b-7e25b6c79007" providerId="ADAL" clId="{E3953636-E8F0-4B4A-94CF-73C4CF3863F6}" dt="2021-10-30T07:30:37.972" v="102"/>
        <pc:sldMkLst>
          <pc:docMk/>
          <pc:sldMk cId="594186236" sldId="275"/>
        </pc:sldMkLst>
        <pc:grpChg chg="mod">
          <ac:chgData name="Adnan Amin" userId="040c997b-cd49-4944-9f0b-7e25b6c79007" providerId="ADAL" clId="{E3953636-E8F0-4B4A-94CF-73C4CF3863F6}" dt="2021-10-30T07:30:37.972" v="102"/>
          <ac:grpSpMkLst>
            <pc:docMk/>
            <pc:sldMk cId="594186236" sldId="275"/>
            <ac:grpSpMk id="11" creationId="{1AB6B471-B7D6-4749-9F7E-A87F4CC51FB5}"/>
          </ac:grpSpMkLst>
        </pc:grpChg>
        <pc:inkChg chg="add mod">
          <ac:chgData name="Adnan Amin" userId="040c997b-cd49-4944-9f0b-7e25b6c79007" providerId="ADAL" clId="{E3953636-E8F0-4B4A-94CF-73C4CF3863F6}" dt="2021-10-30T07:30:37.972" v="102"/>
          <ac:inkMkLst>
            <pc:docMk/>
            <pc:sldMk cId="594186236" sldId="275"/>
            <ac:inkMk id="4" creationId="{14D387AE-E767-42B6-9C80-6CB36B997FB0}"/>
          </ac:inkMkLst>
        </pc:inkChg>
        <pc:inkChg chg="add mod">
          <ac:chgData name="Adnan Amin" userId="040c997b-cd49-4944-9f0b-7e25b6c79007" providerId="ADAL" clId="{E3953636-E8F0-4B4A-94CF-73C4CF3863F6}" dt="2021-10-30T07:30:37.972" v="102"/>
          <ac:inkMkLst>
            <pc:docMk/>
            <pc:sldMk cId="594186236" sldId="275"/>
            <ac:inkMk id="5" creationId="{A7DE0C39-D899-4F61-A1EF-94CF28E563F4}"/>
          </ac:inkMkLst>
        </pc:inkChg>
        <pc:inkChg chg="add mod">
          <ac:chgData name="Adnan Amin" userId="040c997b-cd49-4944-9f0b-7e25b6c79007" providerId="ADAL" clId="{E3953636-E8F0-4B4A-94CF-73C4CF3863F6}" dt="2021-10-30T07:30:37.972" v="102"/>
          <ac:inkMkLst>
            <pc:docMk/>
            <pc:sldMk cId="594186236" sldId="275"/>
            <ac:inkMk id="6" creationId="{D49E8418-3689-44E1-8794-D738ADC3E235}"/>
          </ac:inkMkLst>
        </pc:inkChg>
        <pc:inkChg chg="add mod">
          <ac:chgData name="Adnan Amin" userId="040c997b-cd49-4944-9f0b-7e25b6c79007" providerId="ADAL" clId="{E3953636-E8F0-4B4A-94CF-73C4CF3863F6}" dt="2021-10-30T07:30:37.972" v="102"/>
          <ac:inkMkLst>
            <pc:docMk/>
            <pc:sldMk cId="594186236" sldId="275"/>
            <ac:inkMk id="7" creationId="{3B1E5CF0-C7D2-47E8-B4E9-7B74268A5E7F}"/>
          </ac:inkMkLst>
        </pc:inkChg>
        <pc:inkChg chg="add mod">
          <ac:chgData name="Adnan Amin" userId="040c997b-cd49-4944-9f0b-7e25b6c79007" providerId="ADAL" clId="{E3953636-E8F0-4B4A-94CF-73C4CF3863F6}" dt="2021-10-30T07:30:37.972" v="102"/>
          <ac:inkMkLst>
            <pc:docMk/>
            <pc:sldMk cId="594186236" sldId="275"/>
            <ac:inkMk id="8" creationId="{3CCFCD62-DFFB-479A-839A-494BDF0564D3}"/>
          </ac:inkMkLst>
        </pc:inkChg>
        <pc:inkChg chg="add mod">
          <ac:chgData name="Adnan Amin" userId="040c997b-cd49-4944-9f0b-7e25b6c79007" providerId="ADAL" clId="{E3953636-E8F0-4B4A-94CF-73C4CF3863F6}" dt="2021-10-30T07:30:37.972" v="102"/>
          <ac:inkMkLst>
            <pc:docMk/>
            <pc:sldMk cId="594186236" sldId="275"/>
            <ac:inkMk id="9" creationId="{4813E80A-D46A-4567-844C-A83180D55BBE}"/>
          </ac:inkMkLst>
        </pc:inkChg>
        <pc:inkChg chg="add mod">
          <ac:chgData name="Adnan Amin" userId="040c997b-cd49-4944-9f0b-7e25b6c79007" providerId="ADAL" clId="{E3953636-E8F0-4B4A-94CF-73C4CF3863F6}" dt="2021-10-30T07:30:37.972" v="102"/>
          <ac:inkMkLst>
            <pc:docMk/>
            <pc:sldMk cId="594186236" sldId="275"/>
            <ac:inkMk id="10" creationId="{70ABC745-ECB4-4A05-A225-B8960EE35E29}"/>
          </ac:inkMkLst>
        </pc:inkChg>
      </pc:sldChg>
      <pc:sldChg chg="addSp delSp modSp mod">
        <pc:chgData name="Adnan Amin" userId="040c997b-cd49-4944-9f0b-7e25b6c79007" providerId="ADAL" clId="{E3953636-E8F0-4B4A-94CF-73C4CF3863F6}" dt="2021-10-30T07:33:24.763" v="148"/>
        <pc:sldMkLst>
          <pc:docMk/>
          <pc:sldMk cId="3299268425" sldId="276"/>
        </pc:sldMkLst>
        <pc:grpChg chg="del mod">
          <ac:chgData name="Adnan Amin" userId="040c997b-cd49-4944-9f0b-7e25b6c79007" providerId="ADAL" clId="{E3953636-E8F0-4B4A-94CF-73C4CF3863F6}" dt="2021-10-30T07:32:36.224" v="116"/>
          <ac:grpSpMkLst>
            <pc:docMk/>
            <pc:sldMk cId="3299268425" sldId="276"/>
            <ac:grpSpMk id="8" creationId="{A7C2B185-D294-493F-BA76-BD7B79F2BB48}"/>
          </ac:grpSpMkLst>
        </pc:grpChg>
        <pc:grpChg chg="del mod">
          <ac:chgData name="Adnan Amin" userId="040c997b-cd49-4944-9f0b-7e25b6c79007" providerId="ADAL" clId="{E3953636-E8F0-4B4A-94CF-73C4CF3863F6}" dt="2021-10-30T07:32:50.177" v="124"/>
          <ac:grpSpMkLst>
            <pc:docMk/>
            <pc:sldMk cId="3299268425" sldId="276"/>
            <ac:grpSpMk id="18" creationId="{8E1780D2-BDEC-4422-8F1A-2DC58E6D0888}"/>
          </ac:grpSpMkLst>
        </pc:grpChg>
        <pc:grpChg chg="del mod">
          <ac:chgData name="Adnan Amin" userId="040c997b-cd49-4944-9f0b-7e25b6c79007" providerId="ADAL" clId="{E3953636-E8F0-4B4A-94CF-73C4CF3863F6}" dt="2021-10-30T07:32:54.366" v="128"/>
          <ac:grpSpMkLst>
            <pc:docMk/>
            <pc:sldMk cId="3299268425" sldId="276"/>
            <ac:grpSpMk id="26" creationId="{04E6683E-55A6-4142-A663-15C65113AA5F}"/>
          </ac:grpSpMkLst>
        </pc:grpChg>
        <pc:grpChg chg="del mod">
          <ac:chgData name="Adnan Amin" userId="040c997b-cd49-4944-9f0b-7e25b6c79007" providerId="ADAL" clId="{E3953636-E8F0-4B4A-94CF-73C4CF3863F6}" dt="2021-10-30T07:32:59.596" v="131"/>
          <ac:grpSpMkLst>
            <pc:docMk/>
            <pc:sldMk cId="3299268425" sldId="276"/>
            <ac:grpSpMk id="30" creationId="{10420FE1-4179-446D-BD48-788EFD0F6E17}"/>
          </ac:grpSpMkLst>
        </pc:grpChg>
        <pc:grpChg chg="mod">
          <ac:chgData name="Adnan Amin" userId="040c997b-cd49-4944-9f0b-7e25b6c79007" providerId="ADAL" clId="{E3953636-E8F0-4B4A-94CF-73C4CF3863F6}" dt="2021-10-30T07:32:59.596" v="131"/>
          <ac:grpSpMkLst>
            <pc:docMk/>
            <pc:sldMk cId="3299268425" sldId="276"/>
            <ac:grpSpMk id="33" creationId="{58A52612-8882-45C4-9669-E4217B9BD2B2}"/>
          </ac:grpSpMkLst>
        </pc:grpChg>
        <pc:grpChg chg="mod">
          <ac:chgData name="Adnan Amin" userId="040c997b-cd49-4944-9f0b-7e25b6c79007" providerId="ADAL" clId="{E3953636-E8F0-4B4A-94CF-73C4CF3863F6}" dt="2021-10-30T07:33:12.595" v="135"/>
          <ac:grpSpMkLst>
            <pc:docMk/>
            <pc:sldMk cId="3299268425" sldId="276"/>
            <ac:grpSpMk id="37" creationId="{55366187-1D8D-42BC-8B3B-3A10A8545DFC}"/>
          </ac:grpSpMkLst>
        </pc:grpChg>
        <pc:grpChg chg="mod">
          <ac:chgData name="Adnan Amin" userId="040c997b-cd49-4944-9f0b-7e25b6c79007" providerId="ADAL" clId="{E3953636-E8F0-4B4A-94CF-73C4CF3863F6}" dt="2021-10-30T07:33:18.575" v="140"/>
          <ac:grpSpMkLst>
            <pc:docMk/>
            <pc:sldMk cId="3299268425" sldId="276"/>
            <ac:grpSpMk id="42" creationId="{F469C8A7-29B7-4E76-9551-D5B15659DD48}"/>
          </ac:grpSpMkLst>
        </pc:grpChg>
        <pc:grpChg chg="mod">
          <ac:chgData name="Adnan Amin" userId="040c997b-cd49-4944-9f0b-7e25b6c79007" providerId="ADAL" clId="{E3953636-E8F0-4B4A-94CF-73C4CF3863F6}" dt="2021-10-30T07:33:22.510" v="144"/>
          <ac:grpSpMkLst>
            <pc:docMk/>
            <pc:sldMk cId="3299268425" sldId="276"/>
            <ac:grpSpMk id="46" creationId="{909987EA-CB34-49A1-91E2-E7E3E4B8F03F}"/>
          </ac:grpSpMkLst>
        </pc:grpChg>
        <pc:grpChg chg="mod">
          <ac:chgData name="Adnan Amin" userId="040c997b-cd49-4944-9f0b-7e25b6c79007" providerId="ADAL" clId="{E3953636-E8F0-4B4A-94CF-73C4CF3863F6}" dt="2021-10-30T07:33:24.763" v="148"/>
          <ac:grpSpMkLst>
            <pc:docMk/>
            <pc:sldMk cId="3299268425" sldId="276"/>
            <ac:grpSpMk id="50" creationId="{2F203FA5-41C7-4AEC-9D0C-FA99815A6F1E}"/>
          </ac:grpSpMkLst>
        </pc:grpChg>
        <pc:inkChg chg="add">
          <ac:chgData name="Adnan Amin" userId="040c997b-cd49-4944-9f0b-7e25b6c79007" providerId="ADAL" clId="{E3953636-E8F0-4B4A-94CF-73C4CF3863F6}" dt="2021-10-30T07:32:02.555" v="103" actId="9405"/>
          <ac:inkMkLst>
            <pc:docMk/>
            <pc:sldMk cId="3299268425" sldId="276"/>
            <ac:inkMk id="5" creationId="{5CA97B83-1FEA-4165-9164-35A1D6FCD4DF}"/>
          </ac:inkMkLst>
        </pc:inkChg>
        <pc:inkChg chg="add mod">
          <ac:chgData name="Adnan Amin" userId="040c997b-cd49-4944-9f0b-7e25b6c79007" providerId="ADAL" clId="{E3953636-E8F0-4B4A-94CF-73C4CF3863F6}" dt="2021-10-30T07:32:59.596" v="131"/>
          <ac:inkMkLst>
            <pc:docMk/>
            <pc:sldMk cId="3299268425" sldId="276"/>
            <ac:inkMk id="6" creationId="{10CF3FD4-0D70-48A5-B358-4322E9EA68A7}"/>
          </ac:inkMkLst>
        </pc:inkChg>
        <pc:inkChg chg="add mod">
          <ac:chgData name="Adnan Amin" userId="040c997b-cd49-4944-9f0b-7e25b6c79007" providerId="ADAL" clId="{E3953636-E8F0-4B4A-94CF-73C4CF3863F6}" dt="2021-10-30T07:32:59.596" v="131"/>
          <ac:inkMkLst>
            <pc:docMk/>
            <pc:sldMk cId="3299268425" sldId="276"/>
            <ac:inkMk id="7" creationId="{F8FA0337-D83D-4157-B1C6-F02EE5B5A019}"/>
          </ac:inkMkLst>
        </pc:inkChg>
        <pc:inkChg chg="add mod">
          <ac:chgData name="Adnan Amin" userId="040c997b-cd49-4944-9f0b-7e25b6c79007" providerId="ADAL" clId="{E3953636-E8F0-4B4A-94CF-73C4CF3863F6}" dt="2021-10-30T07:32:59.596" v="131"/>
          <ac:inkMkLst>
            <pc:docMk/>
            <pc:sldMk cId="3299268425" sldId="276"/>
            <ac:inkMk id="9" creationId="{219E1451-548A-490F-B221-23981E19FD80}"/>
          </ac:inkMkLst>
        </pc:inkChg>
        <pc:inkChg chg="add mod">
          <ac:chgData name="Adnan Amin" userId="040c997b-cd49-4944-9f0b-7e25b6c79007" providerId="ADAL" clId="{E3953636-E8F0-4B4A-94CF-73C4CF3863F6}" dt="2021-10-30T07:32:59.596" v="131"/>
          <ac:inkMkLst>
            <pc:docMk/>
            <pc:sldMk cId="3299268425" sldId="276"/>
            <ac:inkMk id="10" creationId="{2977F4CE-23BE-45B2-B070-EA39997880F4}"/>
          </ac:inkMkLst>
        </pc:inkChg>
        <pc:inkChg chg="add mod">
          <ac:chgData name="Adnan Amin" userId="040c997b-cd49-4944-9f0b-7e25b6c79007" providerId="ADAL" clId="{E3953636-E8F0-4B4A-94CF-73C4CF3863F6}" dt="2021-10-30T07:32:59.596" v="131"/>
          <ac:inkMkLst>
            <pc:docMk/>
            <pc:sldMk cId="3299268425" sldId="276"/>
            <ac:inkMk id="11" creationId="{921F57EB-D537-44B8-B81E-F449EF72D17E}"/>
          </ac:inkMkLst>
        </pc:inkChg>
        <pc:inkChg chg="add mod">
          <ac:chgData name="Adnan Amin" userId="040c997b-cd49-4944-9f0b-7e25b6c79007" providerId="ADAL" clId="{E3953636-E8F0-4B4A-94CF-73C4CF3863F6}" dt="2021-10-30T07:32:59.596" v="131"/>
          <ac:inkMkLst>
            <pc:docMk/>
            <pc:sldMk cId="3299268425" sldId="276"/>
            <ac:inkMk id="12" creationId="{AF20B6F9-BC94-468F-8B34-6F479EA6615F}"/>
          </ac:inkMkLst>
        </pc:inkChg>
        <pc:inkChg chg="add mod">
          <ac:chgData name="Adnan Amin" userId="040c997b-cd49-4944-9f0b-7e25b6c79007" providerId="ADAL" clId="{E3953636-E8F0-4B4A-94CF-73C4CF3863F6}" dt="2021-10-30T07:32:59.596" v="131"/>
          <ac:inkMkLst>
            <pc:docMk/>
            <pc:sldMk cId="3299268425" sldId="276"/>
            <ac:inkMk id="13" creationId="{A0FD4C2C-FAD3-4AB3-BFDD-DE2BF553DF5D}"/>
          </ac:inkMkLst>
        </pc:inkChg>
        <pc:inkChg chg="add mod">
          <ac:chgData name="Adnan Amin" userId="040c997b-cd49-4944-9f0b-7e25b6c79007" providerId="ADAL" clId="{E3953636-E8F0-4B4A-94CF-73C4CF3863F6}" dt="2021-10-30T07:32:59.596" v="131"/>
          <ac:inkMkLst>
            <pc:docMk/>
            <pc:sldMk cId="3299268425" sldId="276"/>
            <ac:inkMk id="14" creationId="{C35329BF-0F26-4704-89C4-EE4A21260F54}"/>
          </ac:inkMkLst>
        </pc:inkChg>
        <pc:inkChg chg="add mod">
          <ac:chgData name="Adnan Amin" userId="040c997b-cd49-4944-9f0b-7e25b6c79007" providerId="ADAL" clId="{E3953636-E8F0-4B4A-94CF-73C4CF3863F6}" dt="2021-10-30T07:32:59.596" v="131"/>
          <ac:inkMkLst>
            <pc:docMk/>
            <pc:sldMk cId="3299268425" sldId="276"/>
            <ac:inkMk id="15" creationId="{CDCFBB35-1EA9-48BD-BB4E-14D10C34CB4F}"/>
          </ac:inkMkLst>
        </pc:inkChg>
        <pc:inkChg chg="add mod">
          <ac:chgData name="Adnan Amin" userId="040c997b-cd49-4944-9f0b-7e25b6c79007" providerId="ADAL" clId="{E3953636-E8F0-4B4A-94CF-73C4CF3863F6}" dt="2021-10-30T07:32:59.596" v="131"/>
          <ac:inkMkLst>
            <pc:docMk/>
            <pc:sldMk cId="3299268425" sldId="276"/>
            <ac:inkMk id="16" creationId="{E4FA2EF4-4F7D-446A-B775-8785747AF9C9}"/>
          </ac:inkMkLst>
        </pc:inkChg>
        <pc:inkChg chg="add mod">
          <ac:chgData name="Adnan Amin" userId="040c997b-cd49-4944-9f0b-7e25b6c79007" providerId="ADAL" clId="{E3953636-E8F0-4B4A-94CF-73C4CF3863F6}" dt="2021-10-30T07:32:59.596" v="131"/>
          <ac:inkMkLst>
            <pc:docMk/>
            <pc:sldMk cId="3299268425" sldId="276"/>
            <ac:inkMk id="17" creationId="{26C5C2F2-E376-4B3E-B4B0-D0CB9D308F2A}"/>
          </ac:inkMkLst>
        </pc:inkChg>
        <pc:inkChg chg="add mod">
          <ac:chgData name="Adnan Amin" userId="040c997b-cd49-4944-9f0b-7e25b6c79007" providerId="ADAL" clId="{E3953636-E8F0-4B4A-94CF-73C4CF3863F6}" dt="2021-10-30T07:32:59.596" v="131"/>
          <ac:inkMkLst>
            <pc:docMk/>
            <pc:sldMk cId="3299268425" sldId="276"/>
            <ac:inkMk id="19" creationId="{AD74BB32-3649-4B81-A439-EE07DF9574C9}"/>
          </ac:inkMkLst>
        </pc:inkChg>
        <pc:inkChg chg="add mod">
          <ac:chgData name="Adnan Amin" userId="040c997b-cd49-4944-9f0b-7e25b6c79007" providerId="ADAL" clId="{E3953636-E8F0-4B4A-94CF-73C4CF3863F6}" dt="2021-10-30T07:32:59.596" v="131"/>
          <ac:inkMkLst>
            <pc:docMk/>
            <pc:sldMk cId="3299268425" sldId="276"/>
            <ac:inkMk id="20" creationId="{50371299-2CBC-4C78-8647-7A7249DB7559}"/>
          </ac:inkMkLst>
        </pc:inkChg>
        <pc:inkChg chg="add mod">
          <ac:chgData name="Adnan Amin" userId="040c997b-cd49-4944-9f0b-7e25b6c79007" providerId="ADAL" clId="{E3953636-E8F0-4B4A-94CF-73C4CF3863F6}" dt="2021-10-30T07:32:59.596" v="131"/>
          <ac:inkMkLst>
            <pc:docMk/>
            <pc:sldMk cId="3299268425" sldId="276"/>
            <ac:inkMk id="21" creationId="{475D0BEE-5C53-4DA9-B033-C61E5E852992}"/>
          </ac:inkMkLst>
        </pc:inkChg>
        <pc:inkChg chg="add mod">
          <ac:chgData name="Adnan Amin" userId="040c997b-cd49-4944-9f0b-7e25b6c79007" providerId="ADAL" clId="{E3953636-E8F0-4B4A-94CF-73C4CF3863F6}" dt="2021-10-30T07:32:59.596" v="131"/>
          <ac:inkMkLst>
            <pc:docMk/>
            <pc:sldMk cId="3299268425" sldId="276"/>
            <ac:inkMk id="22" creationId="{D05B360C-46AE-48B5-9BD8-E7B1519BD6BA}"/>
          </ac:inkMkLst>
        </pc:inkChg>
        <pc:inkChg chg="add mod">
          <ac:chgData name="Adnan Amin" userId="040c997b-cd49-4944-9f0b-7e25b6c79007" providerId="ADAL" clId="{E3953636-E8F0-4B4A-94CF-73C4CF3863F6}" dt="2021-10-30T07:32:59.596" v="131"/>
          <ac:inkMkLst>
            <pc:docMk/>
            <pc:sldMk cId="3299268425" sldId="276"/>
            <ac:inkMk id="23" creationId="{A6102560-CED1-4FF3-8CE7-C59863CCA014}"/>
          </ac:inkMkLst>
        </pc:inkChg>
        <pc:inkChg chg="add mod">
          <ac:chgData name="Adnan Amin" userId="040c997b-cd49-4944-9f0b-7e25b6c79007" providerId="ADAL" clId="{E3953636-E8F0-4B4A-94CF-73C4CF3863F6}" dt="2021-10-30T07:32:59.596" v="131"/>
          <ac:inkMkLst>
            <pc:docMk/>
            <pc:sldMk cId="3299268425" sldId="276"/>
            <ac:inkMk id="24" creationId="{8AFC5EB4-40E9-43CE-AE4A-0143DAC48C3C}"/>
          </ac:inkMkLst>
        </pc:inkChg>
        <pc:inkChg chg="add mod">
          <ac:chgData name="Adnan Amin" userId="040c997b-cd49-4944-9f0b-7e25b6c79007" providerId="ADAL" clId="{E3953636-E8F0-4B4A-94CF-73C4CF3863F6}" dt="2021-10-30T07:32:59.596" v="131"/>
          <ac:inkMkLst>
            <pc:docMk/>
            <pc:sldMk cId="3299268425" sldId="276"/>
            <ac:inkMk id="25" creationId="{3CE786EF-CFF9-4070-AA98-66E1D088454E}"/>
          </ac:inkMkLst>
        </pc:inkChg>
        <pc:inkChg chg="add mod">
          <ac:chgData name="Adnan Amin" userId="040c997b-cd49-4944-9f0b-7e25b6c79007" providerId="ADAL" clId="{E3953636-E8F0-4B4A-94CF-73C4CF3863F6}" dt="2021-10-30T07:32:59.596" v="131"/>
          <ac:inkMkLst>
            <pc:docMk/>
            <pc:sldMk cId="3299268425" sldId="276"/>
            <ac:inkMk id="27" creationId="{F412D9E1-83C5-409F-8BC5-9CCDF118F6F9}"/>
          </ac:inkMkLst>
        </pc:inkChg>
        <pc:inkChg chg="add mod">
          <ac:chgData name="Adnan Amin" userId="040c997b-cd49-4944-9f0b-7e25b6c79007" providerId="ADAL" clId="{E3953636-E8F0-4B4A-94CF-73C4CF3863F6}" dt="2021-10-30T07:32:59.596" v="131"/>
          <ac:inkMkLst>
            <pc:docMk/>
            <pc:sldMk cId="3299268425" sldId="276"/>
            <ac:inkMk id="28" creationId="{BAD088DF-9D8D-4EAD-AA7D-03F26AE81A1D}"/>
          </ac:inkMkLst>
        </pc:inkChg>
        <pc:inkChg chg="add mod">
          <ac:chgData name="Adnan Amin" userId="040c997b-cd49-4944-9f0b-7e25b6c79007" providerId="ADAL" clId="{E3953636-E8F0-4B4A-94CF-73C4CF3863F6}" dt="2021-10-30T07:32:59.596" v="131"/>
          <ac:inkMkLst>
            <pc:docMk/>
            <pc:sldMk cId="3299268425" sldId="276"/>
            <ac:inkMk id="29" creationId="{11B05BBD-8B2E-407A-8FAD-714FCF27EAA1}"/>
          </ac:inkMkLst>
        </pc:inkChg>
        <pc:inkChg chg="add mod">
          <ac:chgData name="Adnan Amin" userId="040c997b-cd49-4944-9f0b-7e25b6c79007" providerId="ADAL" clId="{E3953636-E8F0-4B4A-94CF-73C4CF3863F6}" dt="2021-10-30T07:32:59.596" v="131"/>
          <ac:inkMkLst>
            <pc:docMk/>
            <pc:sldMk cId="3299268425" sldId="276"/>
            <ac:inkMk id="31" creationId="{48C5377E-67F0-4876-BD96-76D69EBA3B0E}"/>
          </ac:inkMkLst>
        </pc:inkChg>
        <pc:inkChg chg="add mod">
          <ac:chgData name="Adnan Amin" userId="040c997b-cd49-4944-9f0b-7e25b6c79007" providerId="ADAL" clId="{E3953636-E8F0-4B4A-94CF-73C4CF3863F6}" dt="2021-10-30T07:32:59.596" v="131"/>
          <ac:inkMkLst>
            <pc:docMk/>
            <pc:sldMk cId="3299268425" sldId="276"/>
            <ac:inkMk id="32" creationId="{97831874-7485-4F41-8D37-48D569A4C3BD}"/>
          </ac:inkMkLst>
        </pc:inkChg>
        <pc:inkChg chg="add mod">
          <ac:chgData name="Adnan Amin" userId="040c997b-cd49-4944-9f0b-7e25b6c79007" providerId="ADAL" clId="{E3953636-E8F0-4B4A-94CF-73C4CF3863F6}" dt="2021-10-30T07:33:12.595" v="135"/>
          <ac:inkMkLst>
            <pc:docMk/>
            <pc:sldMk cId="3299268425" sldId="276"/>
            <ac:inkMk id="34" creationId="{9FF02964-1C35-45F7-A56B-7B5C1074CB8C}"/>
          </ac:inkMkLst>
        </pc:inkChg>
        <pc:inkChg chg="add mod">
          <ac:chgData name="Adnan Amin" userId="040c997b-cd49-4944-9f0b-7e25b6c79007" providerId="ADAL" clId="{E3953636-E8F0-4B4A-94CF-73C4CF3863F6}" dt="2021-10-30T07:33:12.595" v="135"/>
          <ac:inkMkLst>
            <pc:docMk/>
            <pc:sldMk cId="3299268425" sldId="276"/>
            <ac:inkMk id="35" creationId="{0514A669-7A5E-4916-AF95-E76AD74F8C43}"/>
          </ac:inkMkLst>
        </pc:inkChg>
        <pc:inkChg chg="add mod">
          <ac:chgData name="Adnan Amin" userId="040c997b-cd49-4944-9f0b-7e25b6c79007" providerId="ADAL" clId="{E3953636-E8F0-4B4A-94CF-73C4CF3863F6}" dt="2021-10-30T07:33:12.595" v="135"/>
          <ac:inkMkLst>
            <pc:docMk/>
            <pc:sldMk cId="3299268425" sldId="276"/>
            <ac:inkMk id="36" creationId="{7C97EF64-A5AC-40D9-86D2-DB1AD5A2EAA3}"/>
          </ac:inkMkLst>
        </pc:inkChg>
        <pc:inkChg chg="add mod">
          <ac:chgData name="Adnan Amin" userId="040c997b-cd49-4944-9f0b-7e25b6c79007" providerId="ADAL" clId="{E3953636-E8F0-4B4A-94CF-73C4CF3863F6}" dt="2021-10-30T07:33:18.575" v="140"/>
          <ac:inkMkLst>
            <pc:docMk/>
            <pc:sldMk cId="3299268425" sldId="276"/>
            <ac:inkMk id="38" creationId="{A458BAE4-A4DF-4A30-B29B-A1B746BF624A}"/>
          </ac:inkMkLst>
        </pc:inkChg>
        <pc:inkChg chg="add">
          <ac:chgData name="Adnan Amin" userId="040c997b-cd49-4944-9f0b-7e25b6c79007" providerId="ADAL" clId="{E3953636-E8F0-4B4A-94CF-73C4CF3863F6}" dt="2021-10-30T07:33:16.417" v="137" actId="9405"/>
          <ac:inkMkLst>
            <pc:docMk/>
            <pc:sldMk cId="3299268425" sldId="276"/>
            <ac:inkMk id="39" creationId="{B12AE848-0024-42C5-9CE2-EA38282FB8F6}"/>
          </ac:inkMkLst>
        </pc:inkChg>
        <pc:inkChg chg="add mod">
          <ac:chgData name="Adnan Amin" userId="040c997b-cd49-4944-9f0b-7e25b6c79007" providerId="ADAL" clId="{E3953636-E8F0-4B4A-94CF-73C4CF3863F6}" dt="2021-10-30T07:33:18.575" v="140"/>
          <ac:inkMkLst>
            <pc:docMk/>
            <pc:sldMk cId="3299268425" sldId="276"/>
            <ac:inkMk id="40" creationId="{0E05CE5B-D906-4C76-B54D-ACB190FF75FD}"/>
          </ac:inkMkLst>
        </pc:inkChg>
        <pc:inkChg chg="add mod">
          <ac:chgData name="Adnan Amin" userId="040c997b-cd49-4944-9f0b-7e25b6c79007" providerId="ADAL" clId="{E3953636-E8F0-4B4A-94CF-73C4CF3863F6}" dt="2021-10-30T07:33:18.575" v="140"/>
          <ac:inkMkLst>
            <pc:docMk/>
            <pc:sldMk cId="3299268425" sldId="276"/>
            <ac:inkMk id="41" creationId="{78C8C501-2ED8-43BD-B946-FA991EDF50E7}"/>
          </ac:inkMkLst>
        </pc:inkChg>
        <pc:inkChg chg="add">
          <ac:chgData name="Adnan Amin" userId="040c997b-cd49-4944-9f0b-7e25b6c79007" providerId="ADAL" clId="{E3953636-E8F0-4B4A-94CF-73C4CF3863F6}" dt="2021-10-30T07:33:19.633" v="141" actId="9405"/>
          <ac:inkMkLst>
            <pc:docMk/>
            <pc:sldMk cId="3299268425" sldId="276"/>
            <ac:inkMk id="43" creationId="{24840621-1963-41EA-BD08-B08829CDCCE5}"/>
          </ac:inkMkLst>
        </pc:inkChg>
        <pc:inkChg chg="add mod">
          <ac:chgData name="Adnan Amin" userId="040c997b-cd49-4944-9f0b-7e25b6c79007" providerId="ADAL" clId="{E3953636-E8F0-4B4A-94CF-73C4CF3863F6}" dt="2021-10-30T07:33:22.510" v="144"/>
          <ac:inkMkLst>
            <pc:docMk/>
            <pc:sldMk cId="3299268425" sldId="276"/>
            <ac:inkMk id="44" creationId="{A21D9859-3C75-47AC-80C5-88774822327D}"/>
          </ac:inkMkLst>
        </pc:inkChg>
        <pc:inkChg chg="add mod">
          <ac:chgData name="Adnan Amin" userId="040c997b-cd49-4944-9f0b-7e25b6c79007" providerId="ADAL" clId="{E3953636-E8F0-4B4A-94CF-73C4CF3863F6}" dt="2021-10-30T07:33:22.510" v="144"/>
          <ac:inkMkLst>
            <pc:docMk/>
            <pc:sldMk cId="3299268425" sldId="276"/>
            <ac:inkMk id="45" creationId="{E9623D80-5B4D-4970-BE44-C2C25295B6FC}"/>
          </ac:inkMkLst>
        </pc:inkChg>
        <pc:inkChg chg="add mod">
          <ac:chgData name="Adnan Amin" userId="040c997b-cd49-4944-9f0b-7e25b6c79007" providerId="ADAL" clId="{E3953636-E8F0-4B4A-94CF-73C4CF3863F6}" dt="2021-10-30T07:33:24.763" v="148"/>
          <ac:inkMkLst>
            <pc:docMk/>
            <pc:sldMk cId="3299268425" sldId="276"/>
            <ac:inkMk id="47" creationId="{67F16105-CA27-413C-890A-0ED868697A83}"/>
          </ac:inkMkLst>
        </pc:inkChg>
        <pc:inkChg chg="add mod">
          <ac:chgData name="Adnan Amin" userId="040c997b-cd49-4944-9f0b-7e25b6c79007" providerId="ADAL" clId="{E3953636-E8F0-4B4A-94CF-73C4CF3863F6}" dt="2021-10-30T07:33:24.763" v="148"/>
          <ac:inkMkLst>
            <pc:docMk/>
            <pc:sldMk cId="3299268425" sldId="276"/>
            <ac:inkMk id="48" creationId="{31948BB1-9CCD-413D-8912-EB130CD68836}"/>
          </ac:inkMkLst>
        </pc:inkChg>
        <pc:inkChg chg="add mod">
          <ac:chgData name="Adnan Amin" userId="040c997b-cd49-4944-9f0b-7e25b6c79007" providerId="ADAL" clId="{E3953636-E8F0-4B4A-94CF-73C4CF3863F6}" dt="2021-10-30T07:33:24.763" v="148"/>
          <ac:inkMkLst>
            <pc:docMk/>
            <pc:sldMk cId="3299268425" sldId="276"/>
            <ac:inkMk id="49" creationId="{50134AE9-7093-4C20-9EE8-E496169F87DD}"/>
          </ac:inkMkLst>
        </pc:inkChg>
      </pc:sldChg>
      <pc:sldChg chg="addSp delSp modSp mod">
        <pc:chgData name="Adnan Amin" userId="040c997b-cd49-4944-9f0b-7e25b6c79007" providerId="ADAL" clId="{E3953636-E8F0-4B4A-94CF-73C4CF3863F6}" dt="2021-10-30T07:34:13.007" v="161"/>
        <pc:sldMkLst>
          <pc:docMk/>
          <pc:sldMk cId="911601074" sldId="277"/>
        </pc:sldMkLst>
        <pc:grpChg chg="del mod">
          <ac:chgData name="Adnan Amin" userId="040c997b-cd49-4944-9f0b-7e25b6c79007" providerId="ADAL" clId="{E3953636-E8F0-4B4A-94CF-73C4CF3863F6}" dt="2021-10-30T07:34:07.529" v="155"/>
          <ac:grpSpMkLst>
            <pc:docMk/>
            <pc:sldMk cId="911601074" sldId="277"/>
            <ac:grpSpMk id="8" creationId="{9F2F538A-8CCE-40C0-A278-A32C9DBA539A}"/>
          </ac:grpSpMkLst>
        </pc:grpChg>
        <pc:grpChg chg="del mod">
          <ac:chgData name="Adnan Amin" userId="040c997b-cd49-4944-9f0b-7e25b6c79007" providerId="ADAL" clId="{E3953636-E8F0-4B4A-94CF-73C4CF3863F6}" dt="2021-10-30T07:34:11.289" v="158"/>
          <ac:grpSpMkLst>
            <pc:docMk/>
            <pc:sldMk cId="911601074" sldId="277"/>
            <ac:grpSpMk id="11" creationId="{D2D91EFE-D313-449B-B279-238A8DC2607D}"/>
          </ac:grpSpMkLst>
        </pc:grpChg>
        <pc:grpChg chg="del mod">
          <ac:chgData name="Adnan Amin" userId="040c997b-cd49-4944-9f0b-7e25b6c79007" providerId="ADAL" clId="{E3953636-E8F0-4B4A-94CF-73C4CF3863F6}" dt="2021-10-30T07:34:13.007" v="161"/>
          <ac:grpSpMkLst>
            <pc:docMk/>
            <pc:sldMk cId="911601074" sldId="277"/>
            <ac:grpSpMk id="14" creationId="{6AE1C963-B9D9-427F-911A-85AE3DBDE6BE}"/>
          </ac:grpSpMkLst>
        </pc:grpChg>
        <pc:grpChg chg="mod">
          <ac:chgData name="Adnan Amin" userId="040c997b-cd49-4944-9f0b-7e25b6c79007" providerId="ADAL" clId="{E3953636-E8F0-4B4A-94CF-73C4CF3863F6}" dt="2021-10-30T07:34:13.007" v="161"/>
          <ac:grpSpMkLst>
            <pc:docMk/>
            <pc:sldMk cId="911601074" sldId="277"/>
            <ac:grpSpMk id="17" creationId="{5466D900-75EA-4AEB-BB58-3D454B77386D}"/>
          </ac:grpSpMkLst>
        </pc:grpChg>
        <pc:inkChg chg="add mod">
          <ac:chgData name="Adnan Amin" userId="040c997b-cd49-4944-9f0b-7e25b6c79007" providerId="ADAL" clId="{E3953636-E8F0-4B4A-94CF-73C4CF3863F6}" dt="2021-10-30T07:34:13.007" v="161"/>
          <ac:inkMkLst>
            <pc:docMk/>
            <pc:sldMk cId="911601074" sldId="277"/>
            <ac:inkMk id="3" creationId="{78CE4461-96C3-4C8F-8236-FB881BD4C707}"/>
          </ac:inkMkLst>
        </pc:inkChg>
        <pc:inkChg chg="add mod">
          <ac:chgData name="Adnan Amin" userId="040c997b-cd49-4944-9f0b-7e25b6c79007" providerId="ADAL" clId="{E3953636-E8F0-4B4A-94CF-73C4CF3863F6}" dt="2021-10-30T07:34:13.007" v="161"/>
          <ac:inkMkLst>
            <pc:docMk/>
            <pc:sldMk cId="911601074" sldId="277"/>
            <ac:inkMk id="6" creationId="{2783A6D2-76E8-4AC2-B602-5782CD44FA68}"/>
          </ac:inkMkLst>
        </pc:inkChg>
        <pc:inkChg chg="add mod">
          <ac:chgData name="Adnan Amin" userId="040c997b-cd49-4944-9f0b-7e25b6c79007" providerId="ADAL" clId="{E3953636-E8F0-4B4A-94CF-73C4CF3863F6}" dt="2021-10-30T07:34:13.007" v="161"/>
          <ac:inkMkLst>
            <pc:docMk/>
            <pc:sldMk cId="911601074" sldId="277"/>
            <ac:inkMk id="7" creationId="{25A000A0-5B1C-44D0-9BB4-FBBB4B6CF413}"/>
          </ac:inkMkLst>
        </pc:inkChg>
        <pc:inkChg chg="add mod">
          <ac:chgData name="Adnan Amin" userId="040c997b-cd49-4944-9f0b-7e25b6c79007" providerId="ADAL" clId="{E3953636-E8F0-4B4A-94CF-73C4CF3863F6}" dt="2021-10-30T07:34:13.007" v="161"/>
          <ac:inkMkLst>
            <pc:docMk/>
            <pc:sldMk cId="911601074" sldId="277"/>
            <ac:inkMk id="9" creationId="{A9D27DF2-62E9-49B4-BE9A-E808A7941FD8}"/>
          </ac:inkMkLst>
        </pc:inkChg>
        <pc:inkChg chg="add mod">
          <ac:chgData name="Adnan Amin" userId="040c997b-cd49-4944-9f0b-7e25b6c79007" providerId="ADAL" clId="{E3953636-E8F0-4B4A-94CF-73C4CF3863F6}" dt="2021-10-30T07:34:13.007" v="161"/>
          <ac:inkMkLst>
            <pc:docMk/>
            <pc:sldMk cId="911601074" sldId="277"/>
            <ac:inkMk id="10" creationId="{22DD6868-693B-45B1-85D6-FC8D78EEB330}"/>
          </ac:inkMkLst>
        </pc:inkChg>
        <pc:inkChg chg="add mod">
          <ac:chgData name="Adnan Amin" userId="040c997b-cd49-4944-9f0b-7e25b6c79007" providerId="ADAL" clId="{E3953636-E8F0-4B4A-94CF-73C4CF3863F6}" dt="2021-10-30T07:34:13.007" v="161"/>
          <ac:inkMkLst>
            <pc:docMk/>
            <pc:sldMk cId="911601074" sldId="277"/>
            <ac:inkMk id="12" creationId="{2728CE3B-4E70-4D4F-AF45-B4239BC1F5C6}"/>
          </ac:inkMkLst>
        </pc:inkChg>
        <pc:inkChg chg="add mod">
          <ac:chgData name="Adnan Amin" userId="040c997b-cd49-4944-9f0b-7e25b6c79007" providerId="ADAL" clId="{E3953636-E8F0-4B4A-94CF-73C4CF3863F6}" dt="2021-10-30T07:34:13.007" v="161"/>
          <ac:inkMkLst>
            <pc:docMk/>
            <pc:sldMk cId="911601074" sldId="277"/>
            <ac:inkMk id="13" creationId="{A3ABCA25-E716-4927-A93D-27B890BB05A7}"/>
          </ac:inkMkLst>
        </pc:inkChg>
        <pc:inkChg chg="add mod">
          <ac:chgData name="Adnan Amin" userId="040c997b-cd49-4944-9f0b-7e25b6c79007" providerId="ADAL" clId="{E3953636-E8F0-4B4A-94CF-73C4CF3863F6}" dt="2021-10-30T07:34:13.007" v="161"/>
          <ac:inkMkLst>
            <pc:docMk/>
            <pc:sldMk cId="911601074" sldId="277"/>
            <ac:inkMk id="15" creationId="{B7B2E507-C40C-45FE-B0DF-EF0B067912D6}"/>
          </ac:inkMkLst>
        </pc:inkChg>
        <pc:inkChg chg="add mod">
          <ac:chgData name="Adnan Amin" userId="040c997b-cd49-4944-9f0b-7e25b6c79007" providerId="ADAL" clId="{E3953636-E8F0-4B4A-94CF-73C4CF3863F6}" dt="2021-10-30T07:34:13.007" v="161"/>
          <ac:inkMkLst>
            <pc:docMk/>
            <pc:sldMk cId="911601074" sldId="277"/>
            <ac:inkMk id="16" creationId="{36DF0FCD-5F05-4A93-A6A2-5564AD3F3E59}"/>
          </ac:inkMkLst>
        </pc:inkChg>
      </pc:sldChg>
      <pc:sldChg chg="modSp new del mod">
        <pc:chgData name="Adnan Amin" userId="040c997b-cd49-4944-9f0b-7e25b6c79007" providerId="ADAL" clId="{E3953636-E8F0-4B4A-94CF-73C4CF3863F6}" dt="2021-10-23T06:50:42.939" v="32" actId="47"/>
        <pc:sldMkLst>
          <pc:docMk/>
          <pc:sldMk cId="3379357084" sldId="278"/>
        </pc:sldMkLst>
        <pc:spChg chg="mod">
          <ac:chgData name="Adnan Amin" userId="040c997b-cd49-4944-9f0b-7e25b6c79007" providerId="ADAL" clId="{E3953636-E8F0-4B4A-94CF-73C4CF3863F6}" dt="2021-10-23T06:48:16.836" v="11" actId="20577"/>
          <ac:spMkLst>
            <pc:docMk/>
            <pc:sldMk cId="3379357084" sldId="278"/>
            <ac:spMk id="2" creationId="{80FD92D2-1475-4FBE-8ED0-3E18F54A7AE5}"/>
          </ac:spMkLst>
        </pc:spChg>
        <pc:spChg chg="mod">
          <ac:chgData name="Adnan Amin" userId="040c997b-cd49-4944-9f0b-7e25b6c79007" providerId="ADAL" clId="{E3953636-E8F0-4B4A-94CF-73C4CF3863F6}" dt="2021-10-23T06:50:04.250" v="31" actId="15"/>
          <ac:spMkLst>
            <pc:docMk/>
            <pc:sldMk cId="3379357084" sldId="278"/>
            <ac:spMk id="3" creationId="{70494BDE-3256-4734-AE9C-56049586933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28:13.868"/>
    </inkml:context>
    <inkml:brush xml:id="br0">
      <inkml:brushProperty name="width" value="0.05" units="cm"/>
      <inkml:brushProperty name="height" value="0.05" units="cm"/>
    </inkml:brush>
  </inkml:definitions>
  <inkml:trace contextRef="#ctx0" brushRef="#br0">544 102 256,'-68'-14'152,"45"-2"120,-2-10 96,6 15 136,-11-1 56,6 2-95,-2 3-89,-18 1-144,21 10-88,-7 12-72,6 12-16,8 28-24,-12 16-8,-9 26-16,-8 7-8,4 5-64,15 7-160,12 17 152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0:37.478"/>
    </inkml:context>
    <inkml:brush xml:id="br0">
      <inkml:brushProperty name="width" value="0.05" units="cm"/>
      <inkml:brushProperty name="height" value="0.05" units="cm"/>
    </inkml:brush>
  </inkml:definitions>
  <inkml:trace contextRef="#ctx0" brushRef="#br0">1 1 344,'54'40'674,"-50"-37"-572,-1-1 1,1 0 0,0 0-1,0-1 1,-1 1 0,1-1-1,0 1 1,0-1 0,1-1-1,-1 1 1,0 0 0,0-1 0,0 0-1,0 0 1,1 0 0,4-2-1,11 1 157,88-11 477,-18 0-329,455-15 242,-239 42-330,-1 24 409,52 6 47,92-37 10,1-36-339,-233 12-333,137-12 46,117-7-46,2 30-301,-278 18 118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02.554"/>
    </inkml:context>
    <inkml:brush xml:id="br0">
      <inkml:brushProperty name="width" value="0.05" units="cm"/>
      <inkml:brushProperty name="height" value="0.05" units="cm"/>
    </inkml:brush>
  </inkml:definitions>
  <inkml:trace contextRef="#ctx0" brushRef="#br0">11072 874 5889,'16'91'1963,"-17"-83"-1224,-2-7-453,-9-12-485,0 0-47,-14-5 166,-5-9 68,-45-35 32,57 48 15,0 1-1,-27-12 0,23 13-5,0-1 1,-22-16-1,-135-99 30,128 91 4,-96-49-1,60 37 133,-10-1 146,-207-70 0,267 105-320,-127-36 35,-273-46 1,358 81-58,-118-4 1,-624-53-16,545 50 9,174 16 7,-93-8 1,-55 18 11,106 0-2,-391 15 41,242-6 46,-285-4 154,242-7-150,-142-7-10,-18-28-99,388 28-12,0 6 0,-203 28 0,142 5 1,26-3 3,-125 6-30,22-5-1,-279 72-12,355-69 36,29-5 7,2 7 1,2 5-1,2 6 0,-217 112 0,336-151 16,-143 73-22,123-66 10,-2-1-1,-51 13 0,61-22 5,-171 51-71,166-46 56,1 2 0,0 1 1,-55 35-1,51-26 5,-138 97-55,140-96 58,6-4-14,-51 47 0,30-20-5,27-28 12,1 1 0,1 2-1,1 0 1,-34 50-1,21-17-23,10-17-34,-29 64 0,37-67 24,6-17 2,1 0 1,1 1 0,-8 36-1,10-28-7,1 0 0,1 31 0,3-47 39,1 1-1,1-1 1,-1 1 0,2-1 0,0 0-1,0 0 1,10 20 0,13 17-32,2-2 0,2-1 0,1-1 0,60 62 0,-64-80 48,1-1-1,2-1 0,1-1 0,0-2 1,2-2-1,43 21 0,-3-7-5,1-3 1,81 21-1,-21-17 14,2-5 0,1-7 0,144 6 0,-13-16-11,54 3-117,174 10-74,380-37 189,-461 17 13,-6 26-2,-137-9-1,150 15-14,122-13 7,-311-39 8,-101 3 0,31 3 1,53-3 7,216-19 33,332-32 625,58-11-7,309-48-669,-596 0 80,-416 88 131,-1-5 0,147-70-1,-170 57 180,91-65-1,-46 27 28,245-169 644,-345 223-795,-1-3 0,63-78-1,-35 36 137,-29 33-86,-2-2 1,-3-1-1,-1-2 1,-3-1-1,32-82 1,-61 135-306,6-14 120,-1 1-1,0-1 1,5-27 0,-9 36-87,-1-1 1,0 1 0,0-1 0,0 0 0,-1 1-1,1-1 1,-1 1 0,-1-1 0,1 1-1,-1-1 1,0 1 0,0 0 0,-1 0 0,-2-6-1,-37-47 150,-2 1 1,-67-67-1,75 85-175,-3 2 1,0 1-1,-3 2 1,-73-46 0,49 45-61,-2 3 1,-1 3 0,-1 3 0,-79-18 0,17 12-611,-250-29 0,-144 44-2799,237 32 2443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22.936"/>
    </inkml:context>
    <inkml:brush xml:id="br0">
      <inkml:brushProperty name="width" value="0.05" units="cm"/>
      <inkml:brushProperty name="height" value="0.05" units="cm"/>
    </inkml:brush>
  </inkml:definitions>
  <inkml:trace contextRef="#ctx0" brushRef="#br0">2060 253 800,'24'-11'916,"-24"11"-890,0 0 0,0 0 0,0 0 0,1 0 0,-1 0 0,0 0-1,0 0 1,0 0 0,0 0 0,0 0 0,1 0 0,-1 0 0,0 0 0,0 0-1,0 0 1,0-1 0,0 1 0,1 0 0,-1 0 0,0 0 0,0 0 0,0 0-1,0 0 1,0 0 0,0 0 0,0-1 0,1 1 0,-1 0 0,0 0-1,0 0 1,0 0 0,0 0 0,0-1 0,0 1 0,0 0 0,0 0 0,0 0-1,0 0 1,0-1 0,0 1 0,0 0 0,0 0 0,0 0 0,0 0 0,0 0-1,0-1 1,0 1 0,0 0 0,0 0 0,0 0 0,0 0 0,0-1 0,0 1-1,-1 0 1,1 0 0,0 0 0,0 0 0,0 0 0,0 0 0,0-1 0,-12-3 757,5 0 124,17 1-45,-10 3-842,0 0 1,1 0-1,-1 0 0,0 0 0,0 0 0,0 0 0,0 0 0,1 0 0,-1 0 0,0 0 0,0 0 0,0 0 0,1 0 0,-1 0 0,0 0 0,0 0 0,0 0 0,0 0 0,0 0 0,1 0 0,-1 0 0,0-1 0,0 1 0,0 0 0,0 0 0,0 0 1,0 0-1,1 0 0,-1-1 0,0 1 0,0 0 0,0 0 0,0 0 0,0 0 0,0-1 0,0 1 0,0 0 0,0 0 0,0 0 0,0 0 0,0-1 0,0 1 0,0 0 0,0 0 0,0 0 0,0 0 0,0-1 0,0 1 0,0 0 0,0-2 127,0 0-1,-1 0 1,1 0-1,0-1 0,-1 1 1,1 0-1,-1 0 1,0 1-1,0-1 0,0 0 1,0 0-1,0 0 1,0 0-1,0 1 0,-3-3 1,-2-5 91,2 4-147,-18-20 83,-61-49 9,77 69-172,-1 1 0,0-1 0,1 1 0,-1 0 0,-1 1 0,1 0 0,-10-3 0,-53-11 8,54 14 3,2 1 35,1 1 0,-24 0 0,27 2-26,0-1 0,-1-1 0,1 0 0,0 0 0,-14-4 0,13 2-26,0 1 1,-1 1-1,1 0 1,-1 0-1,0 1 1,1 1-1,-18 2 1,-24 1 14,27-4-9,16-1-3,0 1 0,-1 0 0,1 1 0,0 0 1,-1 1-1,-16 4 0,19-3-5,-1-1 1,0 1 0,0-2 0,0 1 0,0-1 0,0-1 0,-1 0-1,-17-2 1,0-2 12,-44-1-1,69 5-15,1 0 0,-1 0 0,1 0 0,-1 0 0,1 1 0,-1-1 1,1 1-1,-1-1 0,1 1 0,0-1 0,-1 1 0,1 0 0,0 0 0,0 0 0,-1 0 0,-1 2 1,-8 5-2,2-4-1,0-1 1,0 0-1,0 0 0,0-1 0,-1 0 1,-9 0-1,6 0-2,0 0 1,-19 6 0,-12 3 1,36-10 2,-1 0 0,1 1 0,0 0 0,-12 5 0,16-4 0,-1-1 0,1-1 0,-1 1 0,1-1 0,-1 1 0,0-1 0,0-1 0,0 1 0,-5 0 0,3-1-1,0 2 0,0-1 0,1 1 0,-1 0 0,1 0 0,-1 1 0,1-1 0,0 2 0,0-1 0,0 1 0,1-1-1,-1 2 1,1-1 0,-7 8 0,8-10 0,0 1 0,0 0-1,-1-1 1,1 0 0,-1 0-1,1 0 1,-1-1 0,0 1-1,1-1 1,-6 1-1,-28 9-7,3 10 1,29-16 8,-1-1 0,0 1 0,0-2 0,-1 1 0,1-1 0,-1 0 0,-10 3 0,2-4 0,11-1 1,0 0 0,0 0 0,-1 1 0,1-1-1,1 1 1,-1 0 0,-8 5 0,-6 2-1,0-1 1,-28 8-1,2 0-1,41-14 0,0 0 1,0 0-1,0 0 1,1 1-1,-1 0 0,1 0 1,0 0-1,0 0 1,0 0-1,-4 7 1,3-6-1,1 1 0,-1-1 0,0 0 0,0 0 0,0 0 0,-7 3 0,3-2 0,2-2 1,-1 1 0,1 0 0,0 0 0,0 1 0,0 0 0,1 0 0,-1 0 1,-8 12-1,-7 15 11,-4 6 121,-22 44 1,39-68 31,-1 0 1,0-1-1,-20 23 1,0-1 79,26-30-232,0 1 0,1 0-1,-1 0 1,1 0 0,0 1-1,1-1 1,0 0 0,0 1-1,0-1 1,0 10-1,-1 12 6,-9 3 74,9-27-70,0 0-1,1 0 0,-1 0 0,1 0 0,0 1 1,0 5-1,1 25 62,1-28-74,-1-1 0,1 0 0,-1 0 0,-1 0 0,1 0 0,-1 1 1,-3 10-1,2-10-8,0 0 1,1 0 0,0 0 0,0 0 0,0 0 0,1 0 0,0 0 0,3 15 0,-3-18-1,1-3 0,-1 1 0,0 0 0,1-1 0,-1 1 0,0 0 0,0 0 0,0-1 0,0 1 0,-1 0 0,1-1 0,0 1 0,-1 0 0,1-1 0,-1 1 0,0 0 0,0 1 0,0 3 2,0 0 0,1-1 0,-1 1 0,1 0 0,1 0 0,-1 0 0,3 10 0,0 8 6,-2-10 1,-2 0-1,-4 25 1,3-25-3,0 0-1,1 0 0,1 16 1,15 81 8,-13-97-11,-1 1-1,-1 0 0,-1 0 0,-5 29 1,4-29-2,0 1 0,1 0 0,0-1 0,3 29 1,2-25-2,1-1 0,1 1 0,1-1 0,0 0 0,1 0 0,14 22 0,-4-16 1,1 0 0,1-2 1,45 40-1,-8-8 19,-49-45-14,1 0 0,1-1-1,0 0 1,0 0 0,0-1 0,1 0 0,0-1 0,1 0-1,-1-1 1,14 5 0,-1-5 19,-1 2 1,0 0-1,0 2 0,-1 1 1,30 16-1,3 5 85,-49-29-79,-1 0-1,0 0 0,1 0 0,-1 0 1,1-1-1,0 0 0,-1-1 0,11 1 1,-8-1 17,-1 0 0,1 0 0,-1 0 1,14 4-1,8 0 23,-24-4-54,1 1 0,-1 0 1,0 0-1,10 4 0,-14-5-12,1 1 0,-1 0-1,1-1 1,-1 1 0,1-1 0,-1 0-1,1 1 1,-1-1 0,1 0 0,0 0-1,-1 0 1,1 0 0,0 0-1,-1-1 1,1 1 0,-1 0 0,1-1-1,-1 1 1,1-1 0,-1 1 0,1-1-1,-1 0 1,2-1 0,32-6 146,-31 5-137,0 2 1,0-1 0,0 0 0,0 1 0,1 0 0,-1 0 0,0 0-1,1 1 1,-1-1 0,0 1 0,1 0 0,-1 0 0,6 1 0,17 4 41,-21-6-46,-1 1 0,1 0 0,0 1 0,-1-1 0,1 1 1,-1 0-1,10 4 0,-11-4-6,-1-1 1,0 1-1,0-1 0,1 1 1,-1-1-1,0 0 1,1 0-1,-1-1 0,0 1 1,0-1-1,1 0 0,4-1 1,35-19 113,-5 2 52,-35 18-159,-1 0 0,1 0-1,0 0 1,-1 0 0,1-1-1,-1 1 1,1-1 0,-1 1-1,0-1 1,0 0 0,1 0-1,-1 0 1,-1 0 0,1-1-1,0 1 1,1-3 0,4-4 11,-6 8-18,1-1 0,0 1 0,0-1 0,0 1 0,0 0 0,0 0-1,0 0 1,0 0 0,0 0 0,1 0 0,-1 0 0,0 1 0,0-1-1,1 1 1,3-1 0,42 0 28,-32 2-19,49-6 42,-34-3-12,-30 7-41,0 1-1,-1 0 1,1 0-1,0-1 1,-1 1 0,1 0-1,-1-1 1,1 1-1,-1-1 1,1 1-1,-1-1 1,1 1-1,-1-1 1,1 1-1,-1-1 1,0 1-1,1-1 1,-1 1-1,0-1 1,1 0-1,-1 1 1,0-1-1,0 0 1,0 1 0,1-1-1,-1 0 1,0 1-1,0-1 1,0 0-1,0-1 2,0 1-1,0 0 0,0 0 1,0 0-1,0 0 0,0 0 1,0 0-1,1 0 1,-1 0-1,1 0 0,-1 0 1,0 0-1,1 1 1,-1-1-1,1 0 0,0 0 1,-1 0-1,1 0 0,0 1 1,0-1-1,-1 0 1,1 1-1,0-1 0,0 0 1,0 1-1,0-1 1,0 1-1,0-1 0,0 1 1,0 0-1,0 0 0,0-1 1,0 1-1,1 0 1,38-6 40,-36 6-39,11-2 51,1 0-1,0-1 1,-1 0 0,0-2 0,0 1 0,0-2 0,0 0-1,-1-1 1,22-13 0,-31 16-45,1 1 0,0 0 0,-1 0 0,1 0 0,0 1 1,8-2-1,-8 2-7,0 0 1,0 0 0,0-1 0,0 1 0,-1-1 0,7-5-1,104-67 53,-112 73-54,-1 0 0,1 1-1,-1-1 1,1 1-1,0 0 1,0 0-1,0 0 1,0 0 0,0 1-1,0-1 1,0 1-1,0 0 1,6 1 0,3-1 7,-13 0-8,0 0 0,1 0 0,-1 0 1,0 0-1,1 0 0,-1 0 0,0 0 0,0 0 0,1 0 0,-1-1 0,0 1 0,0 0 0,1 0 0,-1 0 0,0 0 0,0-1 0,1 1 0,-1 0 0,0 0 0,0-1 0,0 1 0,0 0 0,1 0 0,-1-1 0,0 1 1,0 0-1,0-1 0,0 1 0,0 0 0,0 0 0,0-1 0,0 1 0,0 0 0,0-1 0,0 1 0,0-1 0,0 0 0,0 1 0,1-1 0,-1 1 0,0-1 0,0 1 0,0-1 0,0 1 0,1-1 0,-1 1-1,0-1 1,0 1 0,1-1 0,-1 1 0,0-1 0,1 1 0,-1-1 0,1 1 0,-1 0 0,1-1 0,-1 1 0,0 0 0,1-1 0,-1 1 0,1 0 0,0 0 0,-1-1 0,1 1 0,4-1 1,-4 1-2,-1 1 0,1-1 0,0 0-1,-1 0 1,1 0 0,-1 0 0,1 0 0,0 0 0,-1-1-1,1 1 1,0 0 0,-1 0 0,1 0 0,-1-1 0,1 1-1,-1 0 1,1-1 0,-1 1 0,1 0 0,-1-1 0,1 1-1,-1 0 1,1-1 0,-1 1 0,1-1 0,-1 1 0,0-1-1,1 1 1,-1-2 0,5 0-7,-5 2 7,1 0 0,-1 0 0,0 0 0,0 0 0,1 0 0,-1 0 0,0 0 0,1 0 0,-1 0 0,0 0 0,0-1 0,1 1 0,-1 0 0,0 0 0,0 0 0,1 0 0,-1 0 0,0 0 0,0 0 0,0-1 0,1 1 0,-1 0 0,0 0 0,0 0 0,0-1 0,1 1 0,-1 0 0,0 0 0,0 0 0,0-1 0,0 1 0,0 0 0,0 0 0,0-1 0,0 1 0,1 0 0,-1 0 0,0-1 0,0 1 0,0-1 0,0 1 0,0 0 0,0-1 0,1 1 0,-1 0 0,0-1 0,1 1 0,-1 0 0,0-1 0,1 1 0,-1 0 0,1 0 0,-1-1 0,0 1 0,1 0 0,-1 0 0,1 0 0,-1 0 0,1 0 0,-1-1 0,1 1 0,-1 0 0,1 0 0,-1 0 0,0 0 0,1 0 0,0 1 0,18-2 1,-17 1 0,8 2 1,-7-2-1,-1 1 0,1-1 0,0 0 1,-1 0-1,1 0 0,0 0 1,-1 0-1,1 0 0,-1-1 0,5-1 1,-18-1 31,7 2-14,12 3 1,12 2 5,-20-3-24,1-1 1,-1 0 0,0 0 0,1 0-1,-1 0 1,1 0 0,-1 0 0,1 1 0,-1-1-1,1 0 1,-1 0 0,1-1 0,-1 1 0,1 0-1,-1 0 1,1 0 0,-1 0 0,1 0 0,-1 0-1,1-1 1,-1 1 0,1 0 0,-1 0 0,0-1-1,1 1 1,-1 0 0,1-1 0,-1 1 0,1-1-1,-4-1 6,0 0 0,1 1 0,-1-1-1,0 1 1,0 0 0,0 0 0,0 0-1,-1 0 1,-4 0 0,8 1-5,-21-3-2,17 3-6,6 1-10,33 7-16,-20-5 7,-24-5 12,3 1 11,5 2 1,1-1 0,-1 0 0,0 0 1,0 0-1,0 0 0,0-1 0,1 1 0,-1 0 1,0 0-1,0 0 0,0-1 0,1 1 1,-1 0-1,0-1 0,0 1 0,1 0 1,-1-1-1,0 1 0,1-1 0,-1 0 0,0 1 1,1-1-1,-1 1 0,0-2 0,-6 0-94,-6-2-291,13 1-159,9 1-377,-3 1 324,1 0-1,-1 0 1,1-1 0,-1 1-1,0-1 1,0-1 0,10-4 0,-1-6-521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25.719"/>
    </inkml:context>
    <inkml:brush xml:id="br0">
      <inkml:brushProperty name="width" value="0.05" units="cm"/>
      <inkml:brushProperty name="height" value="0.05" units="cm"/>
    </inkml:brush>
  </inkml:definitions>
  <inkml:trace contextRef="#ctx0" brushRef="#br0">626 86 3361,'-22'2'3031,"21"-2"-2951,1 0-1,-1 0 0,1 0 0,-1 0 1,0 0-1,1 0 0,-1-1 0,1 1 1,-1 0-1,1 0 0,-1 0 0,0-1 1,1 1-1,-1 0 0,1 0 1,-1-1-1,1 1 0,-1-1 0,1 1 1,0 0-1,-1-1 0,1 1 0,-1-1 1,1 1-1,0-1 0,-1 1 0,1-1 1,0 1-1,0-1 0,-1 1 0,1-2 1,0 1-81,0 0 0,1 1 0,-1-1 0,0 0 1,1 0-1,-1 0 0,0 0 0,1 1 0,-1-1 0,1 0 1,0 1-1,-1-1 0,1 0 0,-1 1 0,1-1 1,0 1-1,-1-1 0,1 1 0,1-1 0,23-13 0,-16 10 3,-2 0 1,6-2 12,-1-1 0,1 2-1,0 0 1,0 0 0,1 1 0,0 1 0,20-2 0,100 8 392,-47 0-18,11 0 116,-52-4-87,76 8 0,-33 8-55,-53-8-137,42 3 0,116-11 509,-28-1-178,-131 3-487,0 2-1,58 12 1,-54-8-40,66 4 0,-83-9-15,-13-1 0,1 0 0,-1 1 0,0 0 0,12 5-1,30 7 161,-5-6 84,92 21 155,-117-23-398,-1 0 0,1 2 0,-1 0 0,30 18-1,-21-6-1,-13-9 3,29 15 0,-38-23-8,-1 1-1,0 0 0,0 1 1,8 6-1,-9-6-4,1 0 0,-1-1 1,1 0-1,9 5 0,-4-5 1,-8-3-4,0 0 0,0 1 0,0-1 0,0 0 0,0 1 0,0 0 0,0 0 0,-1 0 1,1 0-1,0 0 0,-1 0 0,0 1 0,0-1 0,1 1 0,-1 0 0,1 3 0,17 32 10,-12-25 1,-1 0 0,0 1 0,-1 0 0,-1 0 1,6 25-1,7 99 121,-11-64-110,-2-19-7,-3 69 0,-3-70-7,-3 6 12,2-42-17,1 0-1,1 19 0,3-1 9,-2 0 1,-2 0-1,-7 47 0,8-81-12,-2 16 13,-1-1 0,-1 0 1,-1 0-1,-11 29 0,5-21 8,2 1 0,1 0 1,-9 45-1,16-64-16,0 0-1,-1-1 1,0 1 0,0-1-1,0 1 1,-1-1 0,0 0-1,-1 0 1,1 0 0,-1-1-1,0 1 1,0-1 0,-1 0-1,0 0 1,-8 7 0,-21 23 30,24-23-12,0-1 0,-1 0 0,-1-1 0,0 0 0,-14 9 0,13-13 2,-1-1 0,0 0-1,0 0 1,-27 4 0,-25 8 51,-151 80 34,168-72-99,28-16-2,0-1 0,-34 8 0,34-11-3,1 1-1,0 1 0,-20 10 0,15-3-1,10-5 2,-1-1 0,-32 11 0,8-7 6,-1-2 1,0-1 0,0-2-1,-1-2 1,-62-1 0,91-4-8,-2-2 4,-1 2 0,1 0 0,-1 1 0,0 0 0,1 2 0,0-1 0,-25 9 0,21-5-2,0 0 0,0-2 0,0-1 0,0 0 0,-1-1 0,-26-1 0,39 0-5,-1 0-1,1 0 1,-1 0-1,-11 5 1,-11 2 0,14-6 15,0-1 0,0 0 0,0-1 0,0-1 0,-1 0 1,-18-5-1,28 5 13,-1 0 1,0 1-1,0-1 1,0 1-1,0 1 1,1-1-1,-1 2 1,0-1-1,-13 5 0,-16 2 171,30-8-186,1 0 1,0 0-1,0-1 0,0 0 0,-1 0 0,1 0 0,0-1 0,0 0 1,-7-3-1,-27-8 37,19 8-31,-2 0 33,-43-5-1,63 10-48,0 0-1,1 1 1,-1-1 0,0 1-1,0 0 1,1-1-1,-1 1 1,1 1-1,-1-1 1,1 0-1,-1 1 1,-3 2 0,-12 6 22,13-7-19,-1-1 0,0-1 0,0 1 1,0-1-1,0 0 0,0 0 0,0-1 0,0 1 0,0-1 1,0-1-1,0 1 0,0-1 0,0 0 0,0-1 0,1 1 1,-12-5-1,1-2 13,10 4-8,0 1 0,0 0 0,0 0 0,0 1 0,-1 0 0,1 0 0,-1 0 0,1 1 0,-1 0 0,0 0 1,1 1-1,-1 0 0,-9 1 0,-28 5-239,1-1-1,-1-2 1,0-2 0,1-2 0,-1-2 0,-83-17 0,88 11-236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30.707"/>
    </inkml:context>
    <inkml:brush xml:id="br0">
      <inkml:brushProperty name="width" value="0.05" units="cm"/>
      <inkml:brushProperty name="height" value="0.05" units="cm"/>
    </inkml:brush>
  </inkml:definitions>
  <inkml:trace contextRef="#ctx0" brushRef="#br0">377 209 8626,'3'-14'4189,"-5"-10"-3529,0 10-432,1-14-171,-7-67-31,6 86-17,-1-11 396,1 15 53,2 9 211,1 10-13,1-12-258,-2-2-398,0-1 0,0 0 0,0 0 0,-1 0 0,1 0 0,0 0 0,0 0 0,-1 0 0,1 0-1,-1 1 1,1-1 0,-1 0 0,1 0 0,-1 0 0,1 1 0,-1-1 0,0 0 0,0 0 0,1 5-181,1 39 41,16 81 0,-7-64 123,10 68 14,27 244 42,-41-272-10,35 171-1,-16-142 6,-24-125-31,0 0 1,0 0-1,0-1 1,1 1 0,-1 0-1,1-1 1,0 1-1,0-1 1,1 0-1,-1 0 1,1 1-1,-1-1 1,1-1 0,0 1-1,0 0 1,0-1-1,1 0 1,-1 1-1,1-1 1,-1-1-1,1 1 1,-1 0 0,1-1-1,0 0 1,0 0-1,0 0 1,0 0-1,0-1 1,0 1-1,0-1 1,0 0 0,0 0-1,0-1 1,0 1-1,7-3 1,-10 3 0,0-1 0,1 0 1,-1 1-1,0-1 0,0 0 0,0 0 1,0 0-1,0 0 0,0 0 0,0 0 1,0 0-1,0 0 0,0-1 0,-1 1 1,1 0-1,0-1 0,-1 1 0,1 0 1,-1-1-1,1 1 0,-1 0 0,0-1 1,0 1-1,0-1 0,0-1 0,2-3 11,3-18-2,2-1 1,1 1-1,0 0 0,2 1 1,19-33-1,-21 43-16,-3 6-3,-1 0 0,0 0 0,0-1 0,-1 1 1,0-1-1,5-16 0,-4-17-14,-4 40 18,0 0 0,1 0 0,-1-1 1,0 1-1,1 0 0,-1 0 0,0 0 0,1 0 0,-1-1 0,1 1 0,0 0 0,-1 0 0,1 0 0,0 0 1,0 0-1,-1 1 0,1-1 0,2-1 0,-3 2-1,1-1 1,0 1-1,-1 0 1,1 0-1,-1 0 1,1 0-1,0 0 1,-1 0-1,1 0 1,0 0-1,-1 1 0,1-1 1,0 0-1,-1 0 1,1 0-1,-1 1 1,1-1-1,-1 0 1,1 1-1,0-1 1,-1 0-1,1 1 0,0 0 1,2 2-16,1 1 0,-1 0 1,0 0-1,0 0 0,2 4 0,-5-7 17,5 8-60,-8-7 11,3-2 50,0 0 0,0 0 0,0 0 0,-1 0 0,1 0 0,0 0 1,0 0-1,0 0 0,-1 0 0,1 0 0,0 1 0,0-1 0,0 0 0,-1 0 1,1 0-1,0 0 0,0 0 0,0 1 0,0-1 0,0 0 0,-1 0 0,1 0 1,0 0-1,0 1 0,0-1 0,0 0 0,0 0 0,0 0 0,0 1 1,0-1-1,0 0 0,0 0 0,0 1 0,0-1 0,0 0 0,0 0 0,0 0 1,0 1-1,0-1 0,0 0 0,0 0 0,0 0 0,0 1 0,0-1 0,11 61 12,-7-49-11,-2 1 1,0-1-1,0 1 1,-1 22-1,-2-24 34,0-1 0,-2 1 0,1-1 0,-1 0 0,0 0-1,-1 0 1,-1 0 0,1-1 0,-1 1 0,-1-1 0,-12 15 0,14-19 0,0-1 0,-1 0 0,1 0 0,-1 0 0,0-1 0,0 0 0,0 0 0,-1 0 0,1 0 0,-1-1-1,1 0 1,-1 0 0,-8 1 0,-4 1 90,-1-1 0,-34 2 0,29-6-66,0 0 0,0-1 0,1-2 0,-1 0 0,1-2 0,-24-8 0,-5-5-46,-61-33 1,41 14-298,40 20-785,-55-22 0,21 23 197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31.091"/>
    </inkml:context>
    <inkml:brush xml:id="br0">
      <inkml:brushProperty name="width" value="0.05" units="cm"/>
      <inkml:brushProperty name="height" value="0.05" units="cm"/>
    </inkml:brush>
  </inkml:definitions>
  <inkml:trace contextRef="#ctx0" brushRef="#br0">972 240 11795,'0'-1'228,"0"0"0,0 1 0,0-1 0,0 0 0,0 0 0,0 0 0,-1 1 0,1-1 0,0 0 0,-1 1 0,1-1 0,0 0 0,-1 0 0,1 1 0,-1-1 0,1 1 0,-1-2 0,-3-2 246,1 0-307,0 0-1,0 0 1,0 0-1,0 0 0,1 0 1,0-1-1,0 1 1,0-1-1,1 1 0,-2-7 1,-25-68-304,26 74 122,0 0 1,0 0-1,-1 0 1,1 0-1,-1 0 1,0 1-1,-1-1 1,1 1-1,-1 0 1,1 0-1,-1 0 1,0 1 0,-1-1-1,1 1 1,-1 0-1,1 0 1,-1 1-1,0-1 1,0 1-1,0 0 1,0 0-1,-7 0 1,4 0 5,0 0 1,-1 1-1,1 0 1,-1 1-1,1 0 1,-1 1-1,1-1 1,-1 2-1,1-1 1,-1 1-1,1 0 1,0 1-1,-15 6 0,13-3 5,0 0 0,0 0 0,0 1-1,1 1 1,0-1 0,-15 18 0,-42 65-14,65-88 17,-8 10 0,-158 247-43,71-98-1,65-115 31,-38 64-20,6 37-8,52-117 33,-46 133-51,49-131 38,0 0 0,3 1 0,-3 39 0,7-32-63,2-1-1,1 1 1,7 39 0,-4-55-177,0 1 0,2-1 1,0 0-1,2-1 1,20 39-1,-20-46-250,1-1 0,0 0 0,2-1 0,16 17-1,48 34-978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31.755"/>
    </inkml:context>
    <inkml:brush xml:id="br0">
      <inkml:brushProperty name="width" value="0.05" units="cm"/>
      <inkml:brushProperty name="height" value="0.05" units="cm"/>
    </inkml:brush>
  </inkml:definitions>
  <inkml:trace contextRef="#ctx0" brushRef="#br0">567 122 8778,'-1'-1'152,"1"0"-1,-1 1 1,1-1 0,-1 1 0,0 0 0,1-1-1,-1 1 1,0-1 0,0 1 0,1 0-1,-1-1 1,0 1 0,0 0 0,0 0 0,1 0-1,-1 0 1,0 0 0,0 0 0,0 0 0,1 0-1,-1 0 1,0 0 0,0 0 0,0 0-1,1 0 1,-1 1 0,0-1 0,0 0 0,0 1-1,1-1 1,-1 1 0,0-1 0,1 1-1,-1-1 1,0 1 0,0 0 0,-30 30 1068,21-19-856,-10 11-218,1 2 0,1 1 0,1 0 0,-15 32 0,-47 121 34,43-93-72,22-55-82,-24 61 37,18-23-31,15-50-30,0 1 0,-1-1-1,-2 1 1,0-2 0,-19 35 0,-36 27-37,58-69 22,0-1 0,-6 18 0,-1 3-23,-28 32-106,39-61 127,0 0 0,-1 1 0,1-1 0,0 1 0,0-1 0,1 1 0,-1-1 0,1 1 0,-1 0 0,1-1 0,0 1 0,0 0 0,0-1 0,0 1 0,0 0 0,1-1 1,-1 1-1,1 0 0,-1-1 0,1 1 0,2 3 0,0-1-24,-1-1 0,1 0 1,0 1-1,0-1 0,1 0 0,-1-1 1,5 5-1,-5-7-7,0 1 1,0 0-1,0-1 0,0 1 1,0-1-1,0 0 1,0 0-1,0 0 1,0-1-1,1 1 0,-1-1 1,0 1-1,0-1 1,1 0-1,-1 0 0,0-1 1,0 1-1,1-1 1,-1 1-1,0-1 1,4-2-1,-3 1 8,1 0 0,-1 0 0,0-1 0,0 0 0,0 0 1,0 0-1,0 0 0,-1-1 0,1 1 0,-1-1 0,0 0 0,0 0 0,0 0 0,2-7 0,7-6-28,61-73-27,-53 67 113,0-1 0,-1 0 0,-2-2 0,29-54 0,-31 39 263,-2-1-1,-2-1 1,12-86 0,-22 111 122,0 0 1,-2 0 0,0 0 0,-6-32 0,4 35-330,1 0 1,0-1 0,1 1 0,1 0 0,3-30 0,-1 33-95,2-1 0,-1 1 1,2 0-1,-1 0 0,2 1 1,0 0-1,0-1 1,1 2-1,0-1 0,0 1 1,2 0-1,-1 1 1,1 0-1,0 0 0,20-13 1,2 1-23,1 2 0,1 1 1,1 2-1,36-13 0,-53 22 15,-1 1-1,1 1 1,33-6-1,-41 10 14,0 1-1,0 0 1,-1 0-1,1 1 1,0 0-1,0 1 1,0-1 0,-1 2-1,14 4 1,-13-3 10,0 0 0,1 0 0,-1 1 0,0 0 0,-1 1 0,0 0 0,0 0 0,0 1 0,0 0 0,-1 1 0,-1-1 0,1 1 0,-1 1 0,0-1 0,-1 1 0,0 0 0,0 0 0,4 14 0,-2 2 24,-1 2-1,-1-1 0,-1 1 1,-2-1-1,-1 54 0,-25 137 186,10-142-69,-3 34 136,11-76-182,2-24-48,1-9-31,2 0-14,1-1 1,0 1-1,0-1 1,0 0 0,-1 1-1,1-1 1,0 1 0,0-1-1,0 1 1,0-1-1,0 0 1,0 1 0,0-1-1,0 1 1,0-1 0,1 1-1,-1-1 1,0 0-1,0 1 1,0-1 0,1 0-1,5-11-10,-1 0 1,-1 0-1,0-1 0,-1 1 0,4-21 0,2-70-32,-5 36 15,5-2-4,2 0 1,4 1-1,2 0 0,37-89 1,-45 133 11,2 0 0,25-40 0,-30 54 7,2 0-1,-1 1 0,1 0 1,1 0-1,0 1 0,0 0 0,0 0 1,14-7-1,-22 14 11,1-1 0,0 1-1,0 1 1,0-1 0,0 0 0,0 0 0,0 1 0,0-1-1,0 1 1,0 0 0,0-1 0,0 1 0,0 0 0,0 0-1,0 1 1,1-1 0,-1 0 0,0 1 0,0-1 0,3 2 0,-2 0 1,1 0 1,-1 0-1,0 0 1,0 0-1,0 1 1,0-1 0,-1 1-1,1 0 1,0 0-1,2 5 1,1 2 9,0 0 1,-1 0-1,0 0 1,-1 1-1,0 0 1,3 16-1,-5-11 20,0 1 0,-2-1 0,-1 23 0,-3 23 82,-2 0-1,-18 74 0,18-112-82,-18 95 80,7 28-31,7-83-68,6-42-35,1 0-1,1-1 0,0 1 0,3 27 0,-1-43-26,1-1 0,0 0 0,0 1 0,1-1 1,-1 0-1,1 0 0,0 0 0,4 6 0,-5-9-16,1 0 1,0 0-1,-1 0 0,1 0 1,0 0-1,0 0 0,0 0 1,0-1-1,0 1 0,1-1 1,-1 1-1,0-1 0,3 1 1,1 0-132,0-1 1,0 0 0,0-1-1,0 1 1,0-1 0,0 0-1,0-1 1,0 1-1,0-1 1,0 0 0,0-1-1,10-3 1,78-30-1160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32.459"/>
    </inkml:context>
    <inkml:brush xml:id="br0">
      <inkml:brushProperty name="width" value="0.05" units="cm"/>
      <inkml:brushProperty name="height" value="0.05" units="cm"/>
    </inkml:brush>
  </inkml:definitions>
  <inkml:trace contextRef="#ctx0" brushRef="#br0">898 407 10082,'-2'22'5262,"0"-19"-5063,1-1 0,-1 1 1,1-1-1,-1 0 0,0 0 0,0 0 1,0 0-1,0 0 0,-3 2 1,-2 2 259,-2 3-244,0 1 0,-13 20 0,-12 14 60,19-28-181,-1-1-1,-1 0 1,-27 17 0,-9 9 56,-33 36 46,29-32-106,26-21-56,2 0 0,0 2 0,-29 34 0,26-17-10,-48 89 0,40-63-20,21-37-3,-81 152-26,92-167 20,-24 50-25,16-42 11,-5 8-18,18-22-6,1-1-1,0 1 1,0-1-1,1 1 1,1-1-1,0 1 1,1 11-1,-1-21 28,0 0 0,0 0 0,0 0 0,0 0 0,1 0 0,-1 0 0,0 0 0,0 0 0,1 0 0,-1 0 0,1 0 0,-1-1 1,1 1-1,-1 0 0,1 0 0,0 0 0,-1 0 0,1-1 0,0 1 0,0 0 0,0-1 0,-1 1 0,1-1 0,0 1 0,0-1 0,0 1 0,0-1 0,0 1 0,2-1 0,1 1-35,-1-1 0,1 1-1,0-1 1,-1 0 0,1 0 0,6-2 0,-1 0-9,0 0 0,-1-1 0,1 0 0,-1 0 0,1-1 1,-1-1-1,0 1 0,0-1 0,-1 0 0,10-9 0,-2 3 4,8-7 22,-1-1 0,0-1-1,-1-1 1,26-34 0,57-100 45,-83 121-17,121-221 69,-22 36 254,-89 162-44,-2 0-1,39-110 0,-58 140-178,-2-1 0,0 0 0,-2-1 0,0 0 1,-3 0-1,0 0 0,-2 0 0,-1 0 0,-1 0 1,-5-32-1,3 49-21,0 0 0,-1 0 0,0 1 0,0-1-1,-1 1 1,-1 0 0,0 0 0,-11-14 0,15 22-59,0-1 0,-1 1 0,0 0 0,0 0 0,0 0 0,0 0 0,0 0 0,-1 0 0,1 1 0,-1 0 0,1 0 0,-1 0 0,0 0 0,0 0 0,0 1 0,0 0 0,0 0 0,0 0 0,-1 0 0,1 1 0,0-1 0,0 1 0,-1 0 0,1 0 0,0 1 0,0-1 0,-1 1 0,1 0 0,0 0 0,0 1 0,-8 2 0,10-3-28,0 0-1,0 0 1,0 0-1,-1 0 0,1 1 1,0-1-1,0 0 1,0 1-1,1 0 1,-3 1-1,3-1 4,0 0 0,1-1-1,-1 1 1,1 0 0,-1 0 0,1-1-1,0 1 1,-1 0 0,1 0 0,0 0-1,0-1 1,0 1 0,1 0-1,-1 0 1,0 0 0,1-1 0,0 3-1,6 21-86,11 28-1,4 10 20,-14-26 41,7 69-1,-4-17 20,-7-66 16,7 45 5,4 117-1,-27 266 99,11-438-97,-4 27 4,3-1 0,0 1 0,3 0 0,7 47 0,12 0-21,-19-83 9,1 0 0,-1 1 0,1-1 0,0 0 0,0-1 0,0 1 0,0 0 0,0-1 0,1 1-1,0-1 1,0 0 0,0 1 0,0-1 0,0-1 0,1 1 0,-1 0 0,1-1 0,6 3 0,-7-4-1,1 0 1,-1 0 0,1 0-1,-1-1 1,1 1-1,0-1 1,-1 0 0,1 0-1,0 0 1,-1-1 0,1 1-1,-1-1 1,1 0-1,0 0 1,-1 0 0,0 0-1,1-1 1,4-2 0,10-8-13,-1-1 1,0 0 0,-1-1 0,0-1-1,27-33 1,-39 43 15,113-145-34,-45 56 26,2 4 4,-27 35 16,44-68-1,-41 34 26,-32 55-13,27-58 80,-40 80-78,-1 0 0,-1 0 0,0 0 1,2-21-1,-4 30-19,5-39 97,-5 40-96,0 1 1,-1 0-1,1-1 1,0 1-1,-1 0 1,1 0-1,0-1 1,0 1-1,0 0 1,0 0-1,0 0 1,0 0-1,0 0 1,1 0-1,-1 1 1,0-1-1,3-1 1,-3 2-1,-1 0-5,0 0-1,0 0 1,0 0 0,0 0-1,0 0 1,0 0 0,0 0-1,0 0 1,0 0 0,0 1 0,0-1-1,0 0 1,0 0 0,0 0-1,0 0 1,0 0 0,0 0 0,0 0-1,0 0 1,0 0 0,0 0-1,0 0 1,0 0 0,0 1-1,0-1 1,0 0 0,0 0 0,0 0-1,0 0 1,0 0 0,0 0-1,0 0 1,1 0 0,-1 0 0,0 0-1,0 0 1,0 0 0,0 0-1,0 0 1,0 0 0,0 0-1,0 0 1,0 0 0,0 0 0,0 0-1,0 0 1,0 0 0,1 0-1,-1 0 1,0 0 0,0 0 0,0 0-1,0 0 1,0 0 0,0 0-1,0 0 1,0 0 0,0 0-1,0 0 1,0 0 0,0 0 0,0 0-1,1 0 1,-1 0 0,0 3 8,1 20 14,-2 0 0,0-1-1,-6 34 1,-21 78 58,17-84-46,-14 69 80,-16 201 1,40-280-113,3 1 0,1-1 1,14 64-1,-16-96-50,1 0 0,-1 1 0,2-1-1,-1 0 1,1 0 0,0-1 0,1 1-1,-1 0 1,9 10 0,-12-17 31,0-1-1,0 0 1,1 0-1,-1 0 1,0 1-1,0-1 1,0 0 0,1 0-1,-1 0 1,0 0-1,0 1 1,0-1-1,1 0 1,-1 0 0,0 0-1,0 0 1,1 0-1,-1 0 1,0 0-1,0 0 1,1 0 0,-1 0-1,0 0 1,0 0-1,1 0 1,-1 0-1,0 0 1,0 0 0,1 0-1,-1 0 1,0 0-1,0 0 1,1 0-1,-1 0 1,0 0 0,0 0-1,1-1 1,-1 1-1,0 0 1,0 0-1,0 0 1,1 0 0,-1-1-1,0 1 1,0 0-1,0 0 1,0 0-1,0-1 1,1 1 0,-1 0-1,0-1 1,6-17-431,-4 8 229,19-45-270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32.833"/>
    </inkml:context>
    <inkml:brush xml:id="br0">
      <inkml:brushProperty name="width" value="0.05" units="cm"/>
      <inkml:brushProperty name="height" value="0.05" units="cm"/>
    </inkml:brush>
  </inkml:definitions>
  <inkml:trace contextRef="#ctx0" brushRef="#br0">137 1 15627,'-130'70'5890,"123"-35"-4082,14-23-2168,2-38-2553,7-8-511,24-9 2215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33.187"/>
    </inkml:context>
    <inkml:brush xml:id="br0">
      <inkml:brushProperty name="width" value="0.05" units="cm"/>
      <inkml:brushProperty name="height" value="0.05" units="cm"/>
    </inkml:brush>
  </inkml:definitions>
  <inkml:trace contextRef="#ctx0" brushRef="#br0">302 46 2689,'47'-33'2439,"-24"21"-564,-22 12-1786,0-1-1,-1 1 1,1 0-1,0 0 1,-1 0 0,1 0-1,0 0 1,-1 0-1,1 0 1,0 0-1,-1 0 1,1 0 0,-1 1-1,1-1 1,0 0-1,-1 0 1,1 1-1,-1-1 1,1 0 0,0 1-1,-1-1 1,1 1-1,1 1 118,-1 1 0,0-1-1,0 1 1,0-1-1,-1 1 1,1 0 0,0 0-1,-1-1 1,0 1 0,0 0-1,0-1 1,0 1-1,0 0 1,0 0 0,-1-1-1,0 5 1,-5 22 1222,-17 49 1,3-14-306,-76 432 1827,78-379-2746,-36 226-15,45-290-194,-2 99 1,11-117-64,3 0 0,0-1 1,15 59-1,-9-57-341,1-1 1,2 0-1,1-1 1,1-1-1,24 39 1,-36-69 228,-1-1-1,1 1 1,0-1 0,-1 1 0,1-1 0,0 0 0,1 0 0,-1 0 0,3 2 0,-4-4 63,1 1 0,-1-1 0,0 1-1,1-1 1,-1 0 0,1 0 0,-1 1 0,0-1 0,1 0 0,-1 0 0,1-1 0,-1 1 0,1 0 0,-1 0 0,0-1 0,1 1 0,-1-1 0,0 1-1,3-2 1,35-20-1097</inkml:trace>
  <inkml:trace contextRef="#ctx0" brushRef="#br0" timeOffset="1">78 1411 11034,'-65'50'7149,"64"-48"-7070,-1-1-1,1 0 1,0 1 0,0 0 0,0-1 0,0 1 0,0-1 0,1 1 0,-1 0 0,0 0 0,1-1 0,-1 4 0,2 3 68,7-13-212,21-33-210,-19 24 235,1 0-1,0 1 1,16-13 0,-12 14 32,0 0 1,1 2 0,0 0 0,1 0-1,24-8 1,93-30-29,-70 27 18,-61 20 18,32-11-14,1 1 1,37-6 0,-62 15 17,0 1-1,0 0 1,0 1 0,0 0 0,0 0 0,0 2 0,0-1 0,0 1 0,0 1 0,18 7 0,-6 0 50,1 2 0,-2 0 0,35 26 0,56 55 38,-98-81-100,-4-2 7,-7-8 0,0 1-1,0 1 0,0-1 1,0 0-1,-1 1 0,0 0 0,1 0 1,-1 0-1,-1 0 0,1 0 1,-1 1-1,1-1 0,-1 1 0,-1-1 1,3 10-1,-3-11 0,4 33-123,-5-34 92,0 0-1,0 0 0,0 0 1,0 0-1,0 1 1,0-1-1,0 0 0,-1 0 1,1 0-1,-1 0 0,0 0 1,0 2-1,-23 14-602,23-17 612,1 1 0,-1 0 1,1 0-1,-1-1 0,1 1 0,0 0 1,0 0-1,0 0 0,0 0 0,0-1 1,0 1-1,0 0 0,1 0 0,-1 0 0,1 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28:16.231"/>
    </inkml:context>
    <inkml:brush xml:id="br0">
      <inkml:brushProperty name="width" value="0.05" units="cm"/>
      <inkml:brushProperty name="height" value="0.05" units="cm"/>
    </inkml:brush>
  </inkml:definitions>
  <inkml:trace contextRef="#ctx0" brushRef="#br0">1758 42 5769,'-205'47'1693,"197"-46"-1653,-1 0 0,1 0 0,-1-1 0,0 0 0,1 0 0,-1-1 0,1 0 0,-1 0 0,1-1 0,0 0 0,-10-4 0,-1 0-47,-25-9-456,-1 3 0,0 1 1,-1 3-1,0 1 0,-74 0 0,87 7 572,1 2-1,-1 2 1,1 1-1,0 1 1,0 1-1,0 2 1,1 2-1,1 0 1,0 2-1,0 2 1,1 0-1,1 2 1,-31 25-1,-16 24-59,4 4 0,3 2-1,-117 163 1,115-134-64,37-59 8,21-27 3,0-1 0,1 2 0,0-1 0,2 1 0,0 1 0,0 0 0,-7 22-1,10-13-7,-6 51 0,12-69 10,-2 7-4,0-1 1,2 1-1,0 0 1,0-1-1,4 16 1,-2-21 4,0 0 0,1 0 0,0-1 0,1 1 0,0-1 0,0 0 0,0 0 0,10 11 0,-3-5 14,1 0-1,1-1 1,0-1-1,1 0 1,0-1-1,1 0 1,21 11-1,-5-5 147,0-2-1,64 21 0,-54-25 16,0-1 0,1-2 0,0-2 0,0-2 0,53-2 0,-25-5 114,-1-2 0,93-21-1,-117 17-155,-1-3-1,0-1 1,-1-2-1,-1-1 0,0-3 1,-2-1-1,0-3 1,70-51-1,-34 12 63,-2-4 0,-3-3 0,62-79 0,-109 119 65,-2-1-1,26-48 1,-40 62-104,0 0 0,-2 0 1,0 0-1,-1-1 0,-1 0 1,0 0-1,2-29 0,-5 19-79,-1 0-1,-1 0 0,-1 0 1,-2 0-1,0 1 1,-2-1-1,-1 1 1,-1 0-1,-1 1 0,-2-1 1,0 2-1,-2 0 1,0 0-1,-2 1 1,-25-30-1,31 43-67,0 1 0,-1 0-1,0 0 1,-1 1 0,0 0 0,-1 1-1,1 0 1,-1 1 0,0 1 0,-1 0-1,-20-6 1,14 7-6,-1 1-1,1 0 1,-1 1-1,0 2 0,0 0 1,1 1-1,-21 3 1,-1 3-60,1 2 1,-59 21-1,-62 34-402,-29 29-364,4 12 348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34.568"/>
    </inkml:context>
    <inkml:brush xml:id="br0">
      <inkml:brushProperty name="width" value="0.05" units="cm"/>
      <inkml:brushProperty name="height" value="0.05" units="cm"/>
    </inkml:brush>
  </inkml:definitions>
  <inkml:trace contextRef="#ctx0" brushRef="#br0">216 879 14851,'-7'19'1391,"0"1"0,-2-1 0,-11 20 0,11-24-1020,-1-2 0,0 1 0,-1-1 0,-17 16 0,8-11-530,15-14 20,0 0 0,-1 1-1,2 0 1,-1 0 0,1 0 0,-1 1 0,2-1 0,-1 1 0,-5 11 0,1 3 44,2 0 0,0 1-1,1-1 1,2 1-1,0 0 1,1 1-1,1-1 1,2 29-1,-1-40 78,2 1 0,-1-1 0,1 0-1,1 1 1,0-1 0,0 0 0,1 0-1,0-1 1,1 1 0,0-1 0,0 0 0,1 0-1,1-1 1,-1 0 0,1 0 0,0 0-1,1-1 1,14 11 0,-15-14 2,0 0 1,0-1-1,1 0 0,-1 0 1,1-1-1,0 0 0,-1 0 1,1-1-1,0 0 0,0 0 1,0-1-1,0 0 0,0 0 1,15-3-1,2-2-11,0-1 1,0-1-1,31-13 0,-36 12 19,0-1-1,-1-1 1,-1 0-1,0-1 1,0-1-1,-1-1 1,0-1-1,-1 0 1,19-23-1,-26 26 26,-1 0 0,1-1 1,-2-1-1,0 1 0,0-1 0,-1 0 0,-1-1 0,0 1 1,-1-1-1,0 0 0,-1 0 0,-1-1 0,0 1 0,-1 0 1,-1-16-1,-2 13 43,0 0 0,-1 0 0,-1 0 0,0 1 0,-2-1 0,0 1 1,0 0-1,-2 1 0,0-1 0,-1 2 0,0-1 0,-12-13 0,14 20 31,-1 0-1,0 0 1,-1 0-1,0 1 0,0 0 1,-1 1-1,1 0 1,-22-9-1,13 7-33,-14-9 90,18 10-216,0-1-1,-20-14 1,5-1-74,28 23 141,1 0 0,0 0 0,0 0 0,0 0 0,0-1 0,-1 1 0,1 0 0,0 0 0,0 0-1,0 0 1,0-1 0,0 1 0,-1 0 0,1 0 0,0-1 0,0 1 0,0 0 0,0 0 0,0-1 0,0 1 0,0 0 0,0 0 0,0-1 0,0 1-1,0 0 1,0 0 0,0-1 0,0 1 0,0 0 0,0 0 0,0 0 0,0-1 0,0 1 0,0 0 0,1 0 0,-1-1 0,0 1 0,0 0 0,0 0-1,0 0 1,0-1 0,1 1 0,-1 0 0,0 0 0,0 0 0,0 0 0,1 0 0,-1-1 0,0 1 0,0 0 0,1 0 0,-1 0 0,0 0 0,0 0-1,1 0 1,-1 0 0,0 0 0,19-2-62,-15 2 52,6-2 10,0 1 0,0-1 0,0 0 0,-1-1 1,1 0-1,-1-1 0,0 0 0,0 0 0,0-1 0,0 0 0,-1 0 0,0-1 0,14-13 0,-15 12 4,0 0 1,1 1-1,-1 1 0,1-1 0,14-7 0,-4 3 0,11-9-1,-16 10-4,0 1 0,1 0 0,0 1 1,28-10-1,-31 13 4,-2 1 32,0 1 1,0-1-1,0 1 0,0 1 1,1 0-1,17 0 0,7 2 198,-26-1-127,0 0 1,0 0-1,16 3 1,-20-3 211,-5-1-44,-7-6 124,3 3-236,5 4-119,2-4 81,14-2-89,1-1 1,0 2-1,0 1 1,1 0-1,-1 1 1,24-2-1,24 4 41,-49 2-51,0-1 0,0-1 0,29-5 0,-29-1 29,-15 7-51,-1-1 1,0 1 0,0 0-1,1 0 1,-1 0 0,0 0 0,0-1-1,0 1 1,0 0 0,0 0 0,1-1-1,-1 1 1,0 0 0,0 0 0,0-1-1,0 1 1,0 0 0,0 0 0,0-1-1,0 1 1,0 0 0,0-1 0,0 1-1,0 0 1,0 0 0,0-1 0,0 1-1,0 0 1,0-1 0,-2 0 7,1-1-1,0 1 1,0 0-1,-1 0 1,1-1 0,-1 1-1,1 0 1,-1 0 0,1 0-1,-1 1 1,-2-2-1,-18-6 89,20 7-74,4 2-1,11 3 18,15 4 40,-25-6-42,-6-2-2,-34-7 76,17 3-79,29 7-33,-6-2-1,0 0 1,1 0-1,-1 1 1,0-1-1,0 1 0,0 0 1,0 0-1,0 0 0,0 0 1,2 3-1,4 0-4,-8-5 5,0 0-1,0 1 0,0-1 0,0 0 1,0 1-1,0-1 0,0 1 0,-1-1 0,1 1 1,0 0-1,0-1 0,0 1 0,-1 0 0,1 0 1,0-1-1,-1 1 0,1 0 0,-1 0 1,1 0-1,-1 0 0,1 0 0,0 1 0,-4 8-5,1-2 3,10 9 3,7 22 0,-1 1 0,-2 0 0,10 67 0,-21-102 0,5 31 0,-2 1 1,1 51-1,-12 77 22,7-123-12,1 0 0,9 47-1,-6-56-2,4 7 7,-6-34-10,0 0 1,-1 0-1,0 0 1,0 1-1,0-1 1,-1 13-1,0-18-3,-1 0 0,0 0 0,1 0 0,-1 0 0,0 0 0,1 0 1,-1-1-1,0 1 0,0 0 0,0 0 0,1-1 0,-1 1 0,0 0 0,0-1 0,0 1 0,0-1 0,-2 1 0,0 1 3,3-2-4,-1 0 1,1 0-1,0 1 1,-1-1-1,1 0 1,-1 0-1,1 0 1,0 0-1,-1 0 1,1 1-1,-1-1 1,1 0-1,0 0 1,-1 0-1,1 0 1,-1 0-1,1 0 1,-1-1-1,1 1 1,0 0-1,-1 0 0,1 0 1,-1 0-1,1 0 1,0-1-1,-1 1 1,1 0-1,0 0 1,-1 0-1,1-1 1,-1 1-1,-5-17 2,5 13-4,1-1 1,0 0-1,0 1 0,0-1 1,0 1-1,1-1 0,2-7 1,4-7-8,9-31-18,-9-24-6,-5 41 20,7-105-29,-8 53 18,13-167-31,1 166 14,4 1-1,3 0 1,4 2 0,56-124-1,-75 192 31,1-5-10,1 0 1,1 1 0,1 0-1,26-33 1,-34 49 16,0 0 1,1 0-1,-1 1 0,1-1 1,0 1-1,0 0 0,0 0 1,0 0-1,0 0 0,0 1 1,0 0-1,0 0 1,1 0-1,-1 0 0,0 0 1,1 1-1,5 0 0,3 1-4,-1 0-1,0 1 1,1 0-1,21 8 1,-21-5 8,1 1-1,-1 0 1,-1 1-1,1 1 1,-1 0 0,-1 1-1,1 0 1,16 17-1,-4-4 6,16 13 38,-1 1 0,45 56 0,-67-70 4,-1 1-1,-2 1 0,0 0 0,-1 1 0,-2 0 0,10 32 0,-8-8 34,-2-1 0,-2 2 0,-2-1-1,0 93 1,-11-64-208,-4-1 1,-20 88-1,27-157 83,-2 7-212,0 0 0,-1 0 0,-1 0 0,0-1 0,0 0 0,-2 0 0,-11 19 0,14-28 115,0 0 0,0 0 1,-1 0-1,-8 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34.939"/>
    </inkml:context>
    <inkml:brush xml:id="br0">
      <inkml:brushProperty name="width" value="0.05" units="cm"/>
      <inkml:brushProperty name="height" value="0.05" units="cm"/>
    </inkml:brush>
  </inkml:definitions>
  <inkml:trace contextRef="#ctx0" brushRef="#br0">52 32 9090,'-30'-7'2088,"9"-17"-2136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35.313"/>
    </inkml:context>
    <inkml:brush xml:id="br0">
      <inkml:brushProperty name="width" value="0.05" units="cm"/>
      <inkml:brushProperty name="height" value="0.05" units="cm"/>
    </inkml:brush>
  </inkml:definitions>
  <inkml:trace contextRef="#ctx0" brushRef="#br0">248 134 5657,'-140'-98'3264,"110"80"-1168,25 17-1388,5 3-153,11 11 1256,-29-14-107,15 2-1503,5 6 6,3 6 133,-1 0 0,-1 0-1,0 0 1,2 27-1,-3-28-127,-1-5-94,0 0 1,0 0-1,-1 0 0,0 0 0,0 0 0,-1 0 1,-1 8-1,-7-1 114,7-13-206,1 1 0,0-1 0,0 1 0,0-1 0,0 1 0,1-1 0,-1 1 0,0-1 0,1 1 0,-1 2 0,1-4-18,0 1 1,0 0-1,0 0 1,0 0 0,1-1-1,-1 1 1,0 0-1,1 0 1,-1-1-1,1 1 1,-1 0-1,1-1 1,-1 1-1,1 0 1,-1-1-1,1 1 1,0-1-1,-1 1 1,1-1-1,0 1 1,-1-1 0,1 1-1,0-1 1,0 0-1,0 1 1,-1-1-1,1 0 1,1 0-1,2 2 28,0-1 0,0 0 0,-1 0 0,2-1 0,-1 1 0,0-1 0,0 0 0,0 0 0,0 0 0,0 0 0,0-1 0,0 0 0,0 0 0,0 0 0,0 0 0,-1 0 0,1-1 0,0 0 0,-1 0 0,1 0 0,-1 0 0,1 0 0,-1-1 0,0 0 0,0 1 0,0-1 0,2-4 0,12-21 242,-9 19-197,-5 7-62,-1 0-1,0-1 0,0 1 0,0-1 1,0 0-1,0 1 0,0-1 1,-1 0-1,0 0 0,1 0 1,-1 0-1,0 0 0,0-1 0,-1 1 1,1 0-1,-1 0 0,1-6 1,-1 3-22,0 0 1,0 0-1,-1 0 1,0 0-1,0 1 1,0-1 0,-1 0-1,0 0 1,0 1-1,0-1 1,-1 1-1,0 0 1,0 0 0,0 0-1,0 0 1,-1 0-1,-7-7 1,8 9-50,-1 1 1,0-1 0,1 1-1,-1 0 1,0-1-1,0 2 1,-1-1-1,1 0 1,0 1-1,0 0 1,-1 0-1,1 0 1,-1 0-1,1 1 1,-1 0 0,1 0-1,-1 0 1,1 0-1,0 1 1,-1 0-1,1 0 1,-1 0-1,1 0 1,0 1-1,-6 2 1,-73 43-332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46.624"/>
    </inkml:context>
    <inkml:brush xml:id="br0">
      <inkml:brushProperty name="width" value="0.05" units="cm"/>
      <inkml:brushProperty name="height" value="0.05" units="cm"/>
    </inkml:brush>
  </inkml:definitions>
  <inkml:trace contextRef="#ctx0" brushRef="#br0">68 2638 4577,'-36'59'1626,"35"-59"-1610,1 1 0,0-1 0,0 0 0,0 1 0,-1-1 0,1 0 0,0 1 0,0-1 0,-1 0 0,1 0 0,0 0 0,0 1 0,-1-1 0,1 0 0,0 0 0,-1 0 0,1 0 0,0 1 0,-1-1 0,1 0 0,-1 0 0,1 0 0,0 0 0,-1 0 0,1 0 0,0 0 0,-1 0 0,1 0 0,0 0 0,-1 0 0,1 0 0,-1 0 0,1-1 0,0 1 0,-1 0 0,1 0 0,0 0 0,0 0 0,-1-1 0,1 1 0,0 0 0,-1-1 0,-6-12 264,5 10-168,7 8 224,-6-4 23,-6-9 214,6 8-515,1-1 0,-1 1 1,1 0-1,0-1 0,-1 1 0,1 0 0,0-1 0,-1 1 0,1-1 1,0 1-1,0-1 0,-1 1 0,1-1 0,0 1 0,0 0 0,0-1 1,0 0-1,0 1 0,-1-1 0,1 1 0,0-1 0,0 1 0,0-1 0,1 0 1,8 2 1356,-2 0-670,9-12-533,-2 4-160,-2 0 0,1 0-1,-1-2 1,0 1-1,-1-2 1,18-17 0,-18 16 20,-1-1 1,-1-1-1,0 1 1,-1-2-1,0 1 1,11-27-1,-10 19 35,21-32 0,1 11-14,2 1 0,60-56 0,16-18 0,147-189 190,-145 185-183,12 6-20,-13-11-24,-3 3-12,-60 72-25,224-241 66,47-78 44,-291 339-96,1 1-1,42-33 0,-44 41 14,-1-2 0,-1-1 0,36-44 0,100-164 303,-154 223-328,0-1 0,0 1-1,1 1 1,12-11 0,16-7 76,-25 10-40,-10 14-51,0 0-1,1-1 1,0 1-1,-1 0 1,1 0-1,0 0 0,-1 0 1,1 0-1,0 0 1,0 0-1,0 0 1,0 0-1,0 0 1,0 0-1,0 1 1,0-1-1,0 0 0,0 1 1,1-1-1,-1 1 1,0-1-1,0 1 1,1 0-1,-1-1 1,0 1-1,0 0 0,1 0 1,-1 0-1,0 0 1,1 0-1,-1 0 1,0 0-1,1 1 1,-1-1-1,0 0 1,2 1-1,41 21 352,-65-26-307,1 0-75,19 4-25,13 2-35,-12-5-268,-10-5-947,-14-2-567,4-8 760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47.290"/>
    </inkml:context>
    <inkml:brush xml:id="br0">
      <inkml:brushProperty name="width" value="0.05" units="cm"/>
      <inkml:brushProperty name="height" value="0.05" units="cm"/>
    </inkml:brush>
  </inkml:definitions>
  <inkml:trace contextRef="#ctx0" brushRef="#br0">76 605 11819,'0'-2'3520,"-2"-7"-2791,1 8-977,1-1 0,-1 1 0,0 0 0,1 0 0,-1-1 0,0 1 1,0 0-1,0 0 0,0 0 0,0 0 0,0 0 0,-1-1 0,-10-8-3394,15 16-944,-3-6 4620,0 0-1,0 0 1,0 0-1,0 0 1,0 1 0,0-1-1,0 0 1,0 0-1,0 0 1,0 0-1,0 0 1,0 1-1,0-1 1,0 0-1,-1 0 1,1 0-1,0 0 1,0 0 0,0 0-1,0 0 1,0 1-1,0-1 1,0 0-1,0 0 1,-1 0-1,1 0 1,0 0-1,0 0 1,0 0 0,0 0-1,0 0 1,-1 0-1,1 0 1,0 0-1,0 0 1,0 0-1,0 0 1,0 0-1,-1 0 1,1 0-1,0 0 1,0 0 0,0 0-1,0 0 1,-8-2 1250,0-1 0,1 0 0,-1-1 1,-9-6-1,29 17 340,-11-6-1639,0-1 0,-1 0-1,1 0 1,-1 1 0,1-1 0,-1 0-1,1 1 1,-1-1 0,1 0 0,-1 1-1,1-1 1,-1 1 0,1-1 0,-1 1-1,1-1 1,-1 1 0,0-1 0,0 1 0,1-1-1,-1 1 1,0 0 0,1 0 0,-11-7 31,10 5 7,0 1 0,-1 0 0,1 0 0,0 0 0,0 0 0,0 0 0,-1 0 0,1 0 0,0 0 0,0 0 0,0-1 0,0 1 0,-1 0 0,1 0 0,0 0 0,0 0 0,0-1 0,0 1 0,0 0 0,0 0 0,0 0 0,0-1 0,-1 1 0,1 0 0,0 0 0,0 0 0,0-1 0,0 1 0,0 0 0,0 0 0,0 0 0,0-1 0,0 1 0,0 0 0,0 0 0,0 0 0,0-1 0,1 1 0,-1 0 0,0 0 0,0 0 0,0-1 0,0 1 0,0 0 0,0 0 0,0 0 0,1 0 0,-1-1 0,0 1 0,0 0 0,0 0 0,1 0 0,11-4 14,0 0 1,0 0 0,0-1 0,-1-1 0,0 0 0,0 0 0,0-1-1,12-11 1,25-15 19,-7 11-45,2 1-1,0 2 1,57-15 0,-65 22-7,-26 9-4,12-4 2,0-1 0,25-14-1,4-14 3,-23 16-2,80-48 9,-67 44-8,27-9 3,-46 23-2,30-17 1,-36 17-1,-1-1 0,0-1 1,14-15-1,-27 26-5,0 0 0,-1 0 0,1 0 0,0 0 0,-1 0 0,1 0 0,-1 0 0,1 0 0,-1-1 0,0 1 0,0 0 0,1 0 0,-1 0 0,0 0 0,0 0 1,0-1-1,0 1 0,0 0 0,0 0 0,0 0 0,-1 0 0,1-1 0,0 1 0,-1 0 0,1 0 0,0 0 0,-1 0 0,-1-2 0,1 1-4,6 4-5,-8-4-4,-3 0-14,13 20-169,-7-18 195,1 0-1,-1 1 1,0-1-1,0 0 1,0 1-1,0-1 1,0 0 0,0 1-1,0-1 1,0 0-1,0 1 1,0-1 0,0 0-1,0 1 1,0-1-1,0 0 1,0 1 0,0-1-1,0 0 1,0 1-1,0-1 1,0 0 0,-1 0-1,1 1 1,0-1-1,0 0 1,0 1-1,-1-1 1,1 0 0,0 0-1,0 1 1,0-1-1,-1 0 1,-15 6 9,11-6 2,0 1 1,0-1-1,1 0 0,-1 0 0,0-1 1,-6-1-1,-16-6 47,12 3 36,15 6-88,0 0 1,0-1-1,0 1 0,0 0 0,1-1 0,-1 1 0,0 0 1,1-1-1,-1 1 0,0 0 0,1-1 0,-1 1 0,1-1 1,-1 1-1,1-1 0,-1 1 0,1-1 0,-1 1 0,1-1 1,-1 0-1,2 1 0,-2-1-4,0 0 0,0 0 0,0 0 1,0 0-1,0 0 0,0 0 0,0 0 0,0 0 0,0 1 0,1-1 1,-1 0-1,0 0 0,0 0 0,0 0 0,0 0 0,0 0 1,0 0-1,0 0 0,0 0 0,0 0 0,0 0 0,0 0 0,1 0 1,-1 0-1,0 0 0,0 0 0,0 0 0,0-1 0,0 1 0,0 0 1,0 0-1,0 0 0,0 0 0,0 0 0,0 0 0,0 0 0,1 0 1,-1 0-1,0 0 0,0 0 0,0 0 0,0 0 0,0 0 1,0 0-1,0 0 0,0-1 0,0 1 0,0 0 0,0 0 0,0 0 1,0 0-1,0 0 0,0 0 0,0 0 0,0 0 0,0 0 0,0 0 1,0-1-1,0 1 0,0 0 0,3 0 12,-12-6-23,5 4-247,0 0-1,0 1 1,1-1-1,-1 0 1,-1 1-1,1 0 0,-4-1 1,6 2 129,2 0 54,-1 0 1,0 0-1,0 0 0,1 0 1,-1 0-1,0 0 0,1 0 1,-1 0-1,0 0 0,1 0 1,-1 0-1,0 1 0,1-1 0,-1 0 1,0 0-1,1 1 0,-1-1 1,0 0-1,1 1 0,-1-1 1,1 1-1,-1-1 0,1 1 1,-1-1-1,1 1 0,0-1 1,-1 1-1,0 1 0,-12 28-1194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47.737"/>
    </inkml:context>
    <inkml:brush xml:id="br0">
      <inkml:brushProperty name="width" value="0.05" units="cm"/>
      <inkml:brushProperty name="height" value="0.05" units="cm"/>
    </inkml:brush>
  </inkml:definitions>
  <inkml:trace contextRef="#ctx0" brushRef="#br0">26 14 5217,'-10'-7'673,"9"6"-368,1 1 0,-1-1 1,0 1-1,0-1 0,1 0 0,-1 1 1,0 0-1,0-1 0,0 1 1,0-1-1,0 1 0,1 0 0,-1 0 1,0-1-1,-2 1 0,3 2-116,0-1 0,0 1 0,-1 0 0,2-1 0,-1 1 0,0 0 0,0-1 0,0 1 0,1-1 0,-1 1 0,1 0 0,0-1 0,-1 1 0,1-1 0,1 3 0,8 18 189,-3-7-29,-1 1 1,8 28 0,-10-24-140,-1 0 1,0 24-1,3 25-87,18 59-42,4 28-11,-25-125-47,-1-1-1,-1 0 0,-5 41 0,1-37-6,1 1 0,1-1 0,2 1 0,9 59 0,-6-77-5,11 30-1,-6-22-116,9 14-3904,-12-15 2736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48.453"/>
    </inkml:context>
    <inkml:brush xml:id="br0">
      <inkml:brushProperty name="width" value="0.05" units="cm"/>
      <inkml:brushProperty name="height" value="0.05" units="cm"/>
    </inkml:brush>
  </inkml:definitions>
  <inkml:trace contextRef="#ctx0" brushRef="#br0">18 1 9626,'0'1'234,"-1"0"-1,1 0 1,-1-1-1,1 1 1,-1 0-1,1 0 1,-1-1-1,1 1 1,-1 0-1,0 0 1,1-1 0,-1 1-1,0-1 1,0 1-1,0-1 1,1 1-1,-2 0 1,-3 3 768,10 7-1025,-5-10 16,1 0 0,0-1 0,-1 1 1,1 0-1,0-1 0,0 1 1,0-1-1,-1 1 0,1-1 1,0 1-1,0-1 0,0 0 1,0 0-1,0 1 0,0-1 0,0 0 1,0 0-1,0 0 0,0 0 1,0 0-1,0 0 0,0 0 1,1 0-1,11 0-54,48 14-35,-58-14 96,0 1-1,-1-1 0,1 1 1,0 0-1,0 0 1,-1 0-1,1 0 1,-1 0-1,1 0 1,-1 1-1,1-1 0,-1 1 1,3 3-1,23 30 9,-14-15 1,0-1 14,15 30-1,-18-29 11,1-1 0,14 19 0,38 45 114,88 150 0,-123-180-130,184 299 33,-148-260-42,186 269 78,-224-323-71,53 88 41,-32-49-20,-35-57-28,-1 0 1,0 0 0,12 34 0,-21-49-10,-1 0 0,1 0 1,1 0-1,-1-1 0,1 1 1,-1-1-1,1 0 0,1 0 1,-1 0-1,1 0 1,-1-1-1,1 0 0,10 6 1,-10-6-3,0 0-13,-1-1 1,1 1 0,-1-1 0,1 0 0,0 0 0,0 0 0,0-1-1,0 0 1,0 0 0,10 1 0,-2-1-88,-10 0 19,-1 0 0,1-1 0,0 1 1,-1-1-1,1 0 0,-1 0 0,1 0 0,-1 0 0,1 0 0,0 0 0,-1-1 0,1 1 0,-1-1 1,1 0-1,-1 0 0,0 0 0,1 0 0,-1 0 0,0 0 0,0-1 0,0 1 0,1-1 0,2-3 0,14-25-634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48.899"/>
    </inkml:context>
    <inkml:brush xml:id="br0">
      <inkml:brushProperty name="width" value="0.05" units="cm"/>
      <inkml:brushProperty name="height" value="0.05" units="cm"/>
    </inkml:brush>
  </inkml:definitions>
  <inkml:trace contextRef="#ctx0" brushRef="#br0">59 34 9466,'-3'-4'629,"0"1"1,0 0-1,-1 0 0,1 1 1,-1-1-1,0 1 0,0 0 1,0 0-1,-8-3 0,0 0 73,12 5-692,0 0 0,0 0 1,0 0-1,0 0 0,0 0 0,0 0 1,0 0-1,0 1 0,0-1 0,0 0 1,0 0-1,0 0 0,0 0 0,0 0 1,0 0-1,0 0 0,0 0 0,0 0 1,0 0-1,0 0 0,0 0 0,0 0 1,0 0-1,0 0 0,0 0 0,-1 0 1,1 0-1,0 0 0,0 0 1,0 0-1,0 0 0,0 0 0,0 0 1,0 0-1,0 0 0,0 0 0,0 0 1,0 0-1,0 0 0,0 0 0,0 0 1,0 0-1,0 0 0,0 0 0,0 0 1,-1 0-1,1 0 0,0 0 0,0 0 1,0 0-1,0 0 0,0 0 0,0 0 1,0 0-1,0 0 0,0 0 0,3 4-2,8 7-42,-9-10 25,0 0-1,-1 1 0,1-1 0,0 0 0,-1 1 0,1 0 0,-1-1 0,0 1 0,0 0 0,1 0 0,-1-1 0,0 1 0,-1 0 0,1 0 0,0 0 0,0 0 0,-1 1 0,1-1 0,-1 0 0,0 3 0,-2 43-41,0-26 60,3 29 1,8 25-2,-14 7-8,5-26-4,11 76-1,1 24 0,-5 37 18,-6-189-14,-1 1 1,1-1-1,-1 1 1,0 0 0,-1-1-1,1 1 1,-1-1-1,0 1 1,0-1-1,-1 1 1,0-1-1,0 0 1,-4 9-1,3 16-691,2-30 655,1 1 0,-1-1 0,0 0 0,1 0 0,-1 0 0,0 0 0,0 0 0,1 0 0,-1 0 0,0 0 0,1 0 0,-1 0 0,0-1 0,1 1 0,-1 0 0,0 0 0,1-1 0,-1 1 0,0 0 0,0-1 0,7-10-1232,4-2 320,-8 8 810,-1 1 0,1 0 0,-1 0 0,0-1 0,0 1 0,0-1 0,0-7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49.256"/>
    </inkml:context>
    <inkml:brush xml:id="br0">
      <inkml:brushProperty name="width" value="0.05" units="cm"/>
      <inkml:brushProperty name="height" value="0.05" units="cm"/>
    </inkml:brush>
  </inkml:definitions>
  <inkml:trace contextRef="#ctx0" brushRef="#br0">0 554 9114,'49'11'4177,"-49"-15"-1905,14 23-1215,-3-33-793,31 11-200,-4-32-40,27-19 24,4-18 8,-17-19-8,30 28-40,-43-23-8,7 31-32,-6 5-88,-12 22-400,7 12-377,-21 4-1607,2 13 1600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49.619"/>
    </inkml:context>
    <inkml:brush xml:id="br0">
      <inkml:brushProperty name="width" value="0.05" units="cm"/>
      <inkml:brushProperty name="height" value="0.05" units="cm"/>
    </inkml:brush>
  </inkml:definitions>
  <inkml:trace contextRef="#ctx0" brushRef="#br0">7 309 13211,'-7'28'4561,"29"-13"-4161,6-22-408,22-40-416,3-23-192,36-5-913,4-8-2039,3 13 2399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28:17.191"/>
    </inkml:context>
    <inkml:brush xml:id="br0">
      <inkml:brushProperty name="width" value="0.05" units="cm"/>
      <inkml:brushProperty name="height" value="0.05" units="cm"/>
    </inkml:brush>
  </inkml:definitions>
  <inkml:trace contextRef="#ctx0" brushRef="#br0">1550 242 6849,'-313'-145'5316,"235"106"-5100,57 29-291,0 0 1,-1 2-1,0 1 0,-1 1 0,0 0 0,0 2 0,-46-3 0,49 7-7,0 1 0,0 1 1,0 0-1,1 1 0,-1 2 0,1 0 0,0 1 0,0 1 1,-29 14-1,22-6 48,1 1 0,1 1 0,1 0 1,0 2-1,1 1 0,-26 31 0,8-2-1,2 1 0,-34 60 0,11-1 18,6 2 0,-48 137-1,15 25 20,42 7 6,38-216 4,-1 111 1,11-151-1,1 1 1,1-1-1,1 0 1,1 0-1,10 26 1,-10-36 5,0 0 0,0-1-1,1 0 1,1 0 0,0 0 0,1-1 0,0 0 0,18 17 0,-19-23 3,1 0 1,-1 0-1,1-1 1,0 0-1,1 0 1,-1-1-1,1-1 1,0 0-1,0 0 1,17 3-1,-1-2 30,-1-1 0,0-1 0,1-1 0,-1-1 0,1-1 0,28-6 0,-19 0 23,0-1 0,0-2-1,59-25 1,-24 0 20,-1-3 1,-2-3-1,89-70 1,-52 28 13,163-165 0,-215 192-77,-3-2 0,-2-3 0,-3-2 0,54-102-1,-79 126 2,-2-1 0,-1-1 0,-2 0 0,-1-1-1,-3 0 1,-2-1 0,-1 0 0,1-45 0,-8 61-5,-1 1 1,-1-1-1,-1 1 1,-2 0 0,0 0-1,-11-28 1,9 34-14,-1 1 0,-1 0 0,0 1 0,-2 0 1,0 0-1,-1 2 0,0-1 0,-24-22 0,20 23-21,-1 2 0,-1 0-1,0 0 1,-1 2 0,-22-11 0,27 16-42,-1 0 1,1 1 0,-1 1 0,0 1 0,0 0-1,-1 1 1,1 0 0,-24 0 0,17 5-124,1 0 0,-1 2 0,0 0 0,1 1 0,0 1 1,-33 15-1,-151 75-494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51.903"/>
    </inkml:context>
    <inkml:brush xml:id="br0">
      <inkml:brushProperty name="width" value="0.05" units="cm"/>
      <inkml:brushProperty name="height" value="0.05" units="cm"/>
    </inkml:brush>
  </inkml:definitions>
  <inkml:trace contextRef="#ctx0" brushRef="#br0">416 47 6209,'-5'-3'362,"0"0"0,0 0 0,1 0 0,0-1 0,0 0 0,-6-6-1,1 0-216,5 9-172,1-1-1,0 2 1,0-1-1,0 0 1,-1 1-1,1-1 1,0 1-1,0 0 1,-1 0-1,-3 1 1,0-1 102,1-1 17,1 1 0,-1 0 0,1 0-1,-1 1 1,0-1 0,1 1 0,-1 1 0,1-1 0,0 1 0,-1 0 0,1 0-1,0 0 1,0 1 0,-6 4 0,-12 11-62,16-14-23,1 1 0,0 0 1,0 0-1,1 0 0,-1 1 1,1 0-1,-6 8 0,1 5 120,1 0 1,0 1-1,2 0 0,-9 33 1,-10 89 525,16-87-507,-5 33 17,10-6-51,-7-18 33,7-43-18,-4 38 1,6-19 15,-1 12 148,2 1-1,5 58 1,-2-105-271,1 17 121,0 45 0,-11-23 21,3-21-82,0 14 79,1 55 0,5-84-137,0 0 1,1-1-1,1 1 0,-1 0 1,2-1-1,-1 1 1,1-1-1,0 0 1,1 0-1,5 10 0,-5-11-3,2 6 33,1 0-1,0-1 0,1 0 1,14 16-1,-19-24-35,0-1-1,0 0 1,0 0 0,1-1-1,-1 1 1,1-1-1,0 0 1,0 0-1,0 0 1,0 0 0,0-1-1,0 1 1,0-1-1,1 0 1,-1 0-1,0-1 1,7 1 0,3-1 26,-1-1 1,1-1-1,-1 0 1,1-1-1,-1 0 1,0-1 0,0-1-1,-1 0 1,1 0-1,-1-2 1,0 1 0,0-1-1,-1-1 1,15-13-1,-16 13 37,0 0-1,0 1 1,1 0 0,0 1-1,0 0 1,1 1-1,13-4 1,-10 2 55,1 1 1,-1-2 0,15-9-1,-27 15-116,-1 0-1,1 0 1,-1 0-1,0 0 1,1 0-1,-1-1 1,0 1 0,-1-1-1,1 1 1,0-1-1,-1 0 1,1 0-1,-1 0 1,0 0-1,0 0 1,1-4-1,-1-2 14,0 0-1,-1 0 0,0-1 0,-2-11 0,1 14-16,1-1 0,-1 1 0,1-1 0,1 1 0,-1-1 0,1 1 0,0-1 0,3-8 0,6-13 35,7-14 26,7 12 0,-20 22-43,0 0 0,-1-1 0,0 1 1,0 0-1,-1-1 0,0 0 0,-1 1 0,0-1 1,-1 0-1,0 0 0,0 1 0,-3-14 0,-4-40 255,-3-15 16,4 36-184,5 31-89,-1 0-1,-5-22 1,-8-5 3,10 30-27,2-1-1,-1 0 0,1 0 1,-3-16-1,3-16 10,-2-13 3,0 32-9,2 11-1,0 0 1,1-1-1,1 0 0,-1-12 0,4-1 21,-1 16 1,0 1 1,-1-1 0,0 0 0,0 0-1,-1 0 1,0 0 0,-3-11-1,1 13-2,-1 0 0,0 0 0,-1 0 0,0 0 0,0 1 0,0-1 0,-1 1 0,0 1 0,0-1 0,-12-7 0,11 8-33,-44-30 45,21 17-19,29 17-6,-6-10-3041,7 10 2059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53.178"/>
    </inkml:context>
    <inkml:brush xml:id="br0">
      <inkml:brushProperty name="width" value="0.05" units="cm"/>
      <inkml:brushProperty name="height" value="0.05" units="cm"/>
    </inkml:brush>
  </inkml:definitions>
  <inkml:trace contextRef="#ctx0" brushRef="#br0">80 923 4889,'-60'73'2333,"60"-72"-2289,-1-1 1,1 0 0,0 1 0,0-1 0,-1 0 0,1 1 0,0-1 0,-1 0 0,1 0 0,0 1 0,-1-1 0,1 0 0,0 0-1,-1 0 1,1 1 0,0-1 0,-1 0 0,1 0 0,-1 0 0,1 0 0,0 0 0,-1 0 0,1 0 0,-1 0 0,1 0 0,-1 0-1,1 0 1,0 0 0,-1 0 0,1 0 0,-1 0 0,1 0 0,0 0 0,-1-1 0,1 1 0,0 0 0,-1-1 0,-5-16 291,7-14-442,0 20 700,3-2-477,1-1 1,10-21-1,-8 20-12,-5 10-14,0 0 0,0-1 0,-1 1-1,0-1 1,0 1 0,1-7 0,-2 10-51,0-1 1,0 1 0,0 0-1,0 0 1,1 0-1,-1 0 1,1 0 0,0-1-1,0 1 1,0 0-1,0 1 1,0-1 0,0 0-1,0 0 1,0 0-1,1 1 1,-1-1 0,1 0-1,-1 1 1,4-3-1,22-10 147,-22 13-175,-1-1-1,1 0 0,-1 0 1,0 0-1,7-5 0,33-42 8,-39 45-18,1 1 0,0 0 0,-1 0 0,1 0 0,8-1 1,-8 2 0,0-1 0,0 1 0,-1-1 0,1 0 0,7-5 0,7-18 18,-12 15-8,11-18 72,19-37 0,-34 60-60,-1-1 1,2 1-1,-1 0 1,1 1 0,-1-1-1,2 1 1,9-9-1,45-25 207,-12 9-22,-11 1 24,-2-1 0,48-55 0,-66 68-185,-8 7-32,1 1 0,0 0 1,1 1-1,0 0 1,0 0-1,1 1 1,15-6-1,-8 5-7,1 2 0,0 0 0,0 1 0,21-3 0,18 0 235,0-4 0,0-1 1,70-27-1,-109 31-127,-11 5-49,0 0 0,0 1 0,19-4 1,-11 4-5,0-1 1,28-10 0,-36 11-56,0 0 0,0 1-1,0 0 1,0 1 0,0 0-1,0 0 1,19 2 0,1 2 10,34 7 1,-40-5-13,11 4-7,-2 1 1,1 1-1,36 20 0,-37-17 7,41 25 51,-16-7 36,-55-31-91,63 33 107,-58-30-95,-1 1 0,1-1 0,-1 2 0,0-1 0,0 1 1,-1 0-1,6 7 0,3 5 22,17 26 43,-29-40-76,19 29 12,-1 1-1,-3 1 1,0 1-1,-2 0 1,12 48-1,-4 12 48,-6-15 2,-9-22-23,-8-47-37,1-1 0,1 0 1,3 15-1,39 106 11,-44-118 24,0-15-45,0 1 1,0 0-1,0 0 0,0 0 0,0 0 1,0 0-1,0 0 0,0 0 1,0 0-1,0-1 0,0 1 1,0 0-1,0 0 0,0 0 0,0 0 1,0 0-1,0 0 0,0 0 1,0 0-1,0-1 0,0 1 1,0 0-1,0 0 0,0 0 0,0 0 1,0 0-1,0 0 0,0 0 1,0 0-1,-1 0 0,1-1 1,0 1-1,0 0 0,0 0 1,0 0-1,0 0 0,0 0 0,0 0 1,0 0-1,0 0 0,-1 0 1,1 0-1,0 0 0,0 0 1,0 0-1,0 0 0,0 0 0,0 0 1,0 0-1,0 0 0,-1 0 1,1 0-1,0 0 0,0 0 1,0 0-1,0 0 0,0 0 1,0 0-1,0 0 0,-1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53.618"/>
    </inkml:context>
    <inkml:brush xml:id="br0">
      <inkml:brushProperty name="width" value="0.05" units="cm"/>
      <inkml:brushProperty name="height" value="0.05" units="cm"/>
    </inkml:brush>
  </inkml:definitions>
  <inkml:trace contextRef="#ctx0" brushRef="#br0">621 40 3193,'0'-4'420,"-2"-20"1153,2 24-1511,0-1 0,0 1 0,0-1 0,0 1 0,0-1 0,0 1 0,0 0 0,0-1 1,0 1-1,0-1 0,1 1 0,-1-1 0,0 1 0,0 0 0,1-1 0,-1 1 0,0-1 0,0 1 0,1 0 0,-1-1 1,0 1-1,1 0 0,-1 0 0,1-1 0,-1 1 0,0 0 0,1 0 0,-1-1 0,1 1 0,-1 0 0,1 0 1,-1 0-1,0 0 0,1 0 0,-1 0 0,1 0 0,-1 0 0,1 0 0,-1 0 0,1 0 0,-1 0 0,1 0 0,-1 0 1,0 0-1,1 1 0,18 8 2014,-28-12-914,4 1-252,14 15-28,-8-12-834,0-1-1,0 1 1,0 0-1,-1 0 1,1 0-1,0 0 1,-1 0-1,1 0 1,-1 0-1,1 0 1,-1 0-1,1 0 1,-1 3 0,-9 1 344,2-3-315,-10 3 60,14-3-129,-1-1 0,0 0 0,1 0-1,-1 0 1,0-1 0,0 1 0,1-1 0,-6 0 0,4 0-2,2 0 1,0-1 0,0 1 0,0 1 1,0-1-1,0 0 0,0 1 0,1-1 0,-6 3 0,7-2-3,0-1 0,1 1 0,-1 0-1,0-1 1,1 1 0,-1 0-1,1 0 1,-1 0 0,1-1 0,-1 1-1,1 0 1,0 0 0,0 0 0,-1 0-1,1 0 1,0 0 0,0 0-1,0 0 1,0 0 0,0 0 0,0 0-1,0 0 1,0 0 0,0 0 0,0-1-1,1 1 1,-1 0 0,0 0 0,1 0-1,-1 0 1,1 0 0,0 1-1,7 16 71,-3-6 4,0-1 0,5 20-1,-9-30-66,-1 1-1,1-1 1,-1 1-1,0 0 1,1-1-1,-1 1 1,0-1-1,0 1 1,0 0-1,0-1 1,0 1 0,0 0-1,-1-1 1,1 1-1,-1 0 1,1-1-1,-1 1 1,1-1-1,-1 1 1,0-1-1,0 1 1,0-1-1,0 0 1,0 1-1,0-1 1,-2 2-1,-4 1 27,6-3-32,-1-1 0,1 1 0,0 0 0,-1-1 0,1 1 0,-1 0 0,1 0 0,0 0 0,0 0 0,0 0-1,-1 0 1,1 1 0,0-1 0,1 0 0,-1 0 0,0 1 0,0-1 0,0 1 0,1-1 0,-1 1 0,1-1 0,-1 1 0,1-1 0,-1 1 0,1-1 0,0 4 0,3 12 20,-2-15-21,0 0 0,0 0 0,-1 1-1,0-1 1,1 0 0,-1 0 0,0 1 0,0-1 0,0 0-1,0 1 1,-1-1 0,1 0 0,0 0 0,-1 1-1,0-1 1,0 0 0,1 0 0,-1 0 0,0 0-1,-2 3 1,-9 22 40,10-22-35,0 0 0,1 0-1,-2 0 1,1-1 0,-4 6-1,-21 18 39,24-22-39,1 0 0,0 0 0,0 0 0,1 0 0,0 0 0,0 0 0,-1 11 0,3 46 41,0-57-44,-1 0 1,0 0-1,0 0 0,-1 0 0,1 0 0,-1 0 0,0 0 0,-4 9 0,4-12 0,-1 0 0,1 0-1,-1 0 1,0 0-1,0-1 1,0 1 0,-1-1-1,1 1 1,-1-1 0,1 0-1,-1 1 1,0-1 0,0-1-1,0 1 1,0 0-1,0-1 1,-4 2 0,-4 0 14,9-2-10,-1 0 0,1 0 0,-1-1 0,1 1 0,-1 1 0,1-1 0,0 0 0,-1 1 0,1-1 0,0 1-1,-3 2 1,-2 6 46,6-9-38,0 1-1,0 0 1,0-1-1,0 1 1,-1 0-1,1-1 1,0 0-1,-1 1 1,1-1-1,-1 0 1,0 0 0,1 0-1,-1 0 1,-2 1-1,-6 1 106,0 1-1,1 0 0,0 0 1,-1 1-1,1 0 0,1 1 1,-9 7-1,12-9-70,4-3-36,0 1-1,0-1 0,0 0 1,0 0-1,0 0 0,0-1 1,0 1-1,0 0 0,0 0 1,0 0-1,0-1 0,-1 1 0,1-1 1,0 1-1,-1-1 0,1 1 1,0-1-1,-1 0 0,1 0 1,0 0-1,-1 1 0,1-1 0,0 0 1,-1-1-1,1 1 0,-1 0 1,1 0-1,0-1 0,0 1 1,-1 0-1,1-1 0,0 0 1,-1 1-1,-1-2 0,-7-4 69,0 1 1,0-2-1,0 0 0,1 0 0,0 0 1,1-1-1,-11-13 0,5 7 19,-23-20 0,23 22-76,10 9-47,1-1 0,-1 1 1,-1 0-1,1 0 0,0 0 1,-1 1-1,0-1 0,-5-1 1,2 3 265,12 4 2030,5-7-1089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57.070"/>
    </inkml:context>
    <inkml:brush xml:id="br0">
      <inkml:brushProperty name="width" value="0.05" units="cm"/>
      <inkml:brushProperty name="height" value="0.05" units="cm"/>
    </inkml:brush>
  </inkml:definitions>
  <inkml:trace contextRef="#ctx0" brushRef="#br0">484 64 3281,'6'-1'478,"13"-2"271,-19 3-693,0 0 1,1 0-1,-1 0 0,0 0 1,1-1-1,-1 1 0,1 0 1,-1 0-1,0 0 0,1-1 1,-1 1-1,0 0 0,0 0 1,1-1-1,-1 1 0,0 0 1,0 0-1,1-1 0,-1 1 1,0 0-1,0-1 0,0 1 1,1 0-1,-1-1 0,0 1 1,0-1-1,0 1 0,0 0 1,0-1-1,0 1 0,0-1 1,0 1-1,0 0 0,0-1 1,0 0-1,-1-6 482,1 9 87,-1 0-43,-8-11-174,8 7-405,-1 1 1,1-1-1,0 1 1,0 0-1,0-1 1,-1 1 0,1 0-1,-1 0 1,1 0-1,-1 0 1,-1-1-1,0 1-2,1 1 0,-1 0-1,1 0 1,-1 0 0,1 0-1,0 0 1,-1 0 0,1 1-1,-5 1 1,-38 12-1,42-12 0,-16 6-2,8-10-2,5 0 3,6 2 1,-1 0 0,1 0 0,-1 0 0,1 0 0,-1 0 0,0 0 0,1 0 0,-1 0 0,1 0 0,-1 0 0,1 0 0,-1 0 0,1 0 0,-1 0 0,1 0 0,0 1 0,-1-1 0,1 0 0,-1 0 0,1 1 0,-1-1 0,1 0-1,0 1 1,-1-1 0,1 0 0,-1 1 0,1-1 0,0 0 0,0 1 0,-1-1 0,1 1 0,0-1 0,0 1 0,-1-1 0,1 1 0,0-1 0,0 1 0,0-1 0,0 1 0,0-1 0,0 1 0,0-1 0,0 1 0,0-1 0,0 1 0,-5 13 1,2-10-1,2-3 6,1 0-1,-1 0 1,1 1-1,-1-2 1,1 1-1,-1 0 1,0 0-1,0 0 0,1 0 1,-1 0-1,0 0 1,0-1-1,0 1 1,0 0-1,0-1 1,0 1-1,0-1 0,0 1 1,0-1-1,0 1 1,0-1-1,0 0 1,0 0-1,-1 1 1,1-1-1,0 0 0,0 0 1,0 0-1,0 0 1,0 0-1,-1 0 1,1-1-1,-1 1 1,-8-2 45,-15-2 94,20 9-76,10 7-14,-3-10-46,3 6 11,1 0-1,-1 0 0,-1 1 1,5 10-1,-8-17-12,0 0-1,0 0 1,-1 0 0,1-1 0,-1 1-1,1 0 1,-1 0 0,0 0 0,0 0 0,0 0-1,0 0 1,0 0 0,0 0 0,0-1-1,-1 1 1,1 0 0,-1 0 0,1 0-1,-1 0 1,0-1 0,0 1 0,0 0 0,0 0-1,0-1 1,0 1 0,0-1 0,0 1-1,-1-1 1,1 0 0,-3 3 0,-10 4 56,10-7-42,1 1 0,-1 0 0,1 0 0,0 1-1,0-1 1,-4 4 0,-5 19 135,3-6-27,-21 19 200,28-33-287,0 0 0,0 0 0,1 1 0,0-1 0,0 1 0,0-1 0,1 1 0,0 7 0,0-6 18,0 1 0,-1-1 0,0 0 0,0 1 0,-3 7 0,-3 1 99,-1 0-1,-1 0 0,-1-1 0,0 0 0,-1 0 0,-21 20 0,16-17 17,1-1 0,1 2 0,-19 33 0,29-45-146,1 1-1,1 1 1,-1-1-1,1 0 1,1 0-1,0 1 1,0-1-1,0 11 0,0-1 2,0-8-25,-3 38 44,1 60-1,4-94-43,0-1 1,1 1-1,0-1 1,1 1-1,1-1 0,0 0 1,1 0-1,0 0 0,8 12 1,-10-18-9,2 0 0,-1-1 0,0 0 0,1 0 0,0 0 0,1 0 0,7 6 0,6 5-2,-13-12 4,-1 0 0,2 0 0,-1 0 0,0-1 0,1 0 0,0 0 0,0-1 0,13 6 1,-10-6 19,1 0 1,-1-1 0,1 0 0,0 0 0,-1-1 0,1 0-1,13-2 1,-23 1-16,0 1-1,1-1 0,-1 0 1,1 0-1,-1-1 1,0 1-1,1 0 0,-1 0 1,0-1-1,1 1 0,-1 0 1,0-1-1,1 0 1,-1 1-1,0-1 0,2-1 1,11-5 56,-1 3-40,-9 4-14,0-1 0,-1 0 1,1 0-1,0-1 0,-1 1 1,1-1-1,-1 1 0,1-1 1,-1 0-1,0-1 0,4-2 1,7-7 16,-6 6-9,-1 0 0,0-1-1,9-10 1,-11 11-7,-2 1-3,0 1 0,0-1 1,1 1-1,0 0 0,0 0 0,0 0 1,0 0-1,1 1 0,8-6 1,-3 4 1,0 1 10,0-1 0,-1 0 0,0 0 0,0-1 1,-1 0-1,0 0 0,0-1 0,0 0 0,0-1 0,7-10 1,-1-6 177,-1 0-1,-2-1 1,0-1 0,-2 0 0,8-33 0,-8 28-151,0 1 0,2-1 0,16-28 0,-5 24-35,-17 29 37,0-1 0,-1 0-1,0-1 1,0 1 0,0-1-1,-1 0 1,0 0 0,0 0-1,-1 0 1,2-13 0,-4 6 162,-1 1 1,-1-1-1,0 1 1,-1-1-1,0 1 1,-1 0-1,-7-18 1,-52-93 263,21 45-723,32 59 123,-2-7-334,-2 1 1,-1 0 0,-29-38 0,43 64 388,0 0 0,0 0 0,0 0 1,0 0-1,0 0 0,0 0 0,0 0 0,-1 0 0,1 1 1,0-1-1,-1 0 0,1 1 0,0-1 0,-1 1 0,-2-1 0,-21 1-567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2:58.712"/>
    </inkml:context>
    <inkml:brush xml:id="br0">
      <inkml:brushProperty name="width" value="0.05" units="cm"/>
      <inkml:brushProperty name="height" value="0.05" units="cm"/>
    </inkml:brush>
  </inkml:definitions>
  <inkml:trace contextRef="#ctx0" brushRef="#br0">17 689 8002,'-2'-3'3561,"-7"-2"-2325,4 2-1018,12 8 291,-1-3-401,-7-7-140,1 4-35,2 3-16,108 124 394,-93-103-154,-1 1-1,21 43 1,-20-34-26,32 48 273,3-1 1,93 107-1,-35-60 18,6-5 0,5-5 0,149 111 0,-179-161-329,2-4 0,162 81 0,-99-71 16,-34-9 1,103 48 138,-39-39-18,-130-50-166,91 34 87,-65-33-49,109 15-1,-74-17-47,408 70 48,-446-79-94,522 78 116,62-23 240,-58-58 463,-460-19-692,0-6 1,-2-7 0,0-6 0,242-80-1,-339 91-117,105-34 27,-10 12-20,134-45-23,-82-1-20,-160 70 17,118-59 0,27-54 14,-30 20 12,42-7 9,121-85 12,-30-44 1,-8-60-21,-228 249-25,11-19 2,64-107 1,-88 124-19,-4-1 0,35-97 0,-54 131-9,2 1 0,0 1 0,2 0-1,26-35 1,-23 33-33,1 2-1,1 0 1,21-19 0,-25 27 1,-1-1 1,0 0-1,-1-1 1,10-19-1,-17 28 30,0-1-1,0 1 1,-1-1-1,0-1 1,-1 1-1,5-15 1,-8 22 22,0-1-1,0 1 1,1 0-1,-1-1 1,1 1 0,-1 0-1,1 0 1,-1-1-1,1 1 1,0 0-1,-1 0 1,1 0 0,0 0-1,0 0 1,0 0-1,0 0 1,0 0 0,0 0-1,0 0 1,0 0-1,0 0 1,1 1 0,-1-1-1,0 1 1,0-1-1,1 1 1,-1-1-1,3 0 1,0 1-17,0 0 0,0 0 1,1 1-1,-1-1 0,0 1 0,0 0 0,5 2 0,-3 2-140,13 12 32,-14-9 77,-5-8 51,0 0-1,0 0 1,0 0 0,0 0-1,0 1 1,0-1-1,0 0 1,0 0 0,0 0-1,0 0 1,0 0 0,0 1-1,-1-1 1,1 0 0,0 0-1,0 0 1,0 0 0,0 0-1,0 0 1,0 0 0,0 1-1,0-1 1,-1 0 0,1 0-1,0 0 1,0 0 0,0 0-1,0 0 1,0 0 0,-1 0-1,1 0 1,0 0 0,0 0-1,0 0 1,0 0 0,0 0-1,-1 0 1,1 0 0,0 0-1,0 0 1,0 0 0,-44 6 14,48 1-1,-2-4-2,-13-3 1,9 0-7,1 0-1,-1 1 1,0-1-1,0 0 0,0 1 1,0-1-1,0 1 1,1-1-1,-1 1 1,0 0-1,1 0 1,-1 0-1,0 0 1,1 0-1,-1 0 0,-1 2 1,2-2-1,0 0 1,0-1-1,1 1 1,-1 0-1,0 0 1,0 0-1,0 0 0,1 0 1,-1 1-1,1-1 1,-1 0-1,1 0 1,-1 0-1,1 0 0,0 1 1,-1-1-1,1 0 1,0 0-1,0 1 1,0-1-1,0 0 0,0 1 1,0-1-1,0 0 1,1 2-1,1 2 13,1-1-1,-1 0 1,1 0-1,0 0 1,0 0-1,6 5 1,-6-7-3,-1 0 0,1 1 0,-1-1 0,0 1 0,0-1 0,0 1 0,0 0 0,-1 0-1,1-1 1,-1 1 0,1 0 0,-1 1 0,0-1 0,0 0 0,0 0 0,-1 0 0,1 1 0,-1 3 0,-1 1 21,1-5-24,-1 1 1,1-1-1,0 0 0,0 0 0,0 0 0,0 0 0,1 1 0,-1-1 0,1 0 0,0 0 0,-1 0 0,3 4 0,7 11 18,-8-15-23,1 0 0,-1 1 0,0 0 0,0-1 0,0 1 1,-1 0-1,1 0 0,-1 0 0,0 0 0,0 0 0,0 1 0,-1-1 0,1 0 0,-1 0 0,0 0 0,0 1 0,-1-1 0,1 0 0,-1 0 0,0 0 0,-2 5 0,0-3-2,0 1 0,-1 0 0,0-1 0,-1 0 0,-5 7-1,6-8 0,-1 1-1,1-1 0,0 1 1,1 0-1,-6 13 0,7-9 1,0 0-1,1 1 0,1-1 0,-1 1 0,2-1 1,-1 1-1,2-1 0,2 14 0,2 28 6,-8 22 9,5-44-7,-2-25-7,0 1 1,-1 0-1,1-1 0,-1 1 1,0-1-1,0 1 0,-1 0 1,0-1-1,0 1 1,0-1-1,-1 1 0,-4 9 1,5-13-1,-1 1-1,1 0 1,0 0 0,0 0 0,0 0 0,0 0 0,0 0-1,1 1 1,-1-1 0,1 0 0,0 0 0,0 0-1,0 0 1,0 1 0,1-1 0,-1 0 0,1 0 0,2 6-1,0 3 5,0 11 11,-3-21-15,0 0 0,1 1 1,-1-1-1,0 0 0,1 0 1,0 0-1,-1 0 0,1 0 1,0 0-1,2 3 0,-3-5-1,0 0-1,0 1 1,0-1-1,1 0 1,-1 0-1,0 0 1,0 0-1,0 0 1,0 0-1,1 0 1,-1 1-1,0-1 1,0 0-1,0 0 1,0 0-1,0 0 1,1 1-1,-1-1 1,0 0-1,0 0 1,0 0-1,0 1 1,0-1-1,0 0 1,0 0-1,0 0 1,0 1-1,0-1 1,0 0-1,0 0 1,0 1-1,0-1 1,0 0-1,0 0 1,0 0-1,0 1 1,0-1-1,0 0 1,0 0-1,0 0 1,0 1-1,-1-1 1,1 0-1,0 0 1,0 0-1,0 0 1,0 1-1,0-1 1,-1 0-1,1 0 1,0 0-1,0 0 1,0 0-1,0 0 1,-1 1-1,1-1 1,0 0-1,0 0 1,0 0-1,-1 0 1,1 0-1,0 0 1,0 0-1,-1 0 1,1 0-1,0 0 1,0 0-1,0 0 1,-1 0-1,-4 0 9,0 0 0,1 0 0,-1 0 0,0 0 0,0-1 0,0 0 0,0 0 1,1-1-1,-9-2 0,-25-6 53,21 5-15,18 4-4,0 1-31,-9-7-24,14-8-47,-8 7 40,1 1-1,-1 0 1,0 0-1,-1-1 1,0 2-1,-7-13 1,-10-27-58,15 27 56,1 0 0,0-1-1,1 1 1,1-1 0,1 1 0,1-1 0,1 1 0,0-1 0,2 1 0,7-33 0,4 18 3,4-11-4,-16 32 17,-1 1 0,-1-1-1,0 0 1,0 1 0,-1-1 0,-1 0 0,-4-16 0,-2-29-12,13-7-5,-5 64 22,0-7-3,0 0 0,1 0 0,0 0 0,5-15 0,-4 19 3,-1 1 0,1-1 0,1 1 0,-1 0 0,0 0-1,1-1 1,0 2 0,0-1 0,0 0 0,0 1 0,6-5 0,-9 7 0,6-4 2,0 0 1,0-1-1,-1 0 1,10-11-1,-14 15 0,0 0 0,0-1 0,0 1 0,0-1 0,-1 1 0,1 0 0,0-1 0,-1 1 0,1-1 0,-1 0-1,1 1 1,-1-1 0,0 1 0,0-1 0,0 0 0,0 1 0,0-1 0,0 1 0,0-1 0,0 0 0,0 1-1,-1-1 1,1 1 0,-1-1 0,1 1 0,-1-1 0,0 1 0,0-1 0,0 1 0,-1-2 0,-10-10 21,5 5 0,0 0 0,-12-16 1,19 23-23,-1 0 0,0 0 1,1 1-1,-1-1 0,1 0 1,-1 0-1,1 0 1,-1 1-1,1-1 0,0 0 1,-1 0-1,1 0 1,0 0-1,0 0 0,0 0 1,0 0-1,0 0 0,0 0 1,0 0-1,0 0 1,0 0-1,0 0 0,0 0 1,0 1-1,1-1 0,-1 0 1,0 0-1,1 0 1,-1 0-1,1 0 0,-1 1 1,1-1-1,-1 0 0,1 0 1,0 1-1,-1-1 1,1 0-1,0 1 0,1-2 1,3-1-1,0 0 1,0 0-1,0-1 1,-1 0-1,5-4 1,-7 6-2,0 1 0,-1-1 0,0 0 0,1 0 0,-1 0 0,0 1 1,0-1-1,0 0 0,0 0 0,0-1 0,-1 1 0,1 0 0,0 0 0,-1 0 0,0 0 0,0-1 0,1 1 0,-1-3 0,-4-6 3,1 1 0,-1 0-1,0-1 1,-1 2 0,-7-12-1,-12-27 33,25 43 0,6 6 11,-7-1-41,29 14 97,-28-14-94,0 0-1,0 1 0,0-1 1,0 1-1,0-1 1,0 1-1,0-1 0,0 1 1,0 0-1,0-1 1,0 1-1,-1 0 0,1 0 1,0 0-1,-1-1 0,1 1 1,0 0-1,-1 0 1,1 0-1,-1 0 0,1 2 1,-1-2-10,-1 0 0,0 1 0,1-1 0,-1 0 0,0 0 0,0 0 1,0 0-1,0 0 0,0 0 0,0-1 0,0 1 0,0 0 0,0 0 0,0-1 1,0 1-1,0-1 0,0 1 0,-1-1 0,1 1 0,0-1 0,0 0 0,-1 1 0,1-1 1,0 0-1,-3 0 0,-25 8-40,20-3 30,1 1 0,0 0 0,0 1 0,0 0 0,1 0 0,0 1 0,-11 15-1,5-7-2,-23 23 0,13-20 12,-27 16 0,27-19 4,-16 12-14,-2-1 0,-1-3 0,-61 27 0,-127 28-370,159-57 605,35-10 107,-94 26 1231,-44-8-622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11.051"/>
    </inkml:context>
    <inkml:brush xml:id="br0">
      <inkml:brushProperty name="width" value="0.05" units="cm"/>
      <inkml:brushProperty name="height" value="0.05" units="cm"/>
    </inkml:brush>
  </inkml:definitions>
  <inkml:trace contextRef="#ctx0" brushRef="#br0">105 128 5065,'-10'3'988,"7"-2"-695,1 0-1,-1 0 0,0 0 0,0 0 1,-1 0-1,1-1 0,0 0 0,0 1 0,0-1 1,0 0-1,0 0 0,0-1 0,0 1 1,-4-2-1,-30-12 2162,29 10-2056,19 8-12,4-2-189,155 14-693,-138-9 480,22 4 1,-1-3 1,61 2-1,631-32 574,-302-31 435,-113 11-233,-265 35-644,98-11 126,-63 4-119,175 0 0,-254 14-96,21 1 247,47-6 0,-86 5-232,0 0 1,0 0 0,0 1-1,0-1 1,0 1 0,0 0-1,0 0 1,0 0 0,0 0-1,0 0 1,-1 0 0,5 4-1,15 5 223,-29-16-1014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11.680"/>
    </inkml:context>
    <inkml:brush xml:id="br0">
      <inkml:brushProperty name="width" value="0.05" units="cm"/>
      <inkml:brushProperty name="height" value="0.05" units="cm"/>
    </inkml:brush>
  </inkml:definitions>
  <inkml:trace contextRef="#ctx0" brushRef="#br0">27 170 8258,'-21'-27'3715,"20"26"-3754,1 0-1,-1 0 1,1 0-1,-1 0 0,1 0 1,-1 0-1,1 0 1,-1 0-1,1 0 1,0 0-1,0 0 1,0-1-1,0 1 1,0 0-1,0 0 1,0 0-1,0 0 1,0-1-1,0 1 1,1 0-1,-1 0 1,0 0-1,1 0 1,0-2-1,2 1 4,0 0 1,0 0-1,0 0 1,0 0-1,0 0 1,0 1-1,5-2 1,15-8 71,-14 4 59,0 0-1,0 1 1,1 0 0,0 1-1,0 0 1,0 1 0,1 0-1,0 0 1,-1 1 0,1 1 0,20-3-1,136-6 88,-67 0-200,149 5 0,-201 9 1,-1 3 0,51 11 0,-92-16 11,0 0 1,0 1 0,0 0-1,0 0 1,0 0-1,0 1 1,0 0-1,-1 0 1,0 1 0,1-1-1,-1 1 1,0 0-1,8 9 1,-9-7 37,-1 0 0,1 0 1,-1 0-1,0 1 0,-1-1 0,0 1 0,0 0 1,0-1-1,-1 1 0,1 0 0,-1 14 1,0-8 139,0 0 1,-1 1 0,-1-1-1,0 0 1,-1 0-1,-1 0 1,0 0 0,-8 24-1,-127 297 3032,124-305-3022,-32 66 310,-19 3-169,-3 8-162,60-91-153,1 0 0,0 1 0,1 0 0,1 0-1,-5 28 1,-4 147-9,11-127-11,1 98-107,2-72-2309,-11 90 1,-1-71 583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12.069"/>
    </inkml:context>
    <inkml:brush xml:id="br0">
      <inkml:brushProperty name="width" value="0.05" units="cm"/>
      <inkml:brushProperty name="height" value="0.05" units="cm"/>
    </inkml:brush>
  </inkml:definitions>
  <inkml:trace contextRef="#ctx0" brushRef="#br0">9 1 13907,'-1'0'712,"1"0"-615,0 0 1,-1 0 0,1 0-1,0 0 1,-1 0 0,1 1 0,0-1-1,-1 0 1,1 0 0,-1 0-1,1 0 1,0 1 0,0-1 0,-1 0-1,1 0 1,0 1 0,-1-1-1,1 0 1,0 0 0,0 1 0,-1-1-1,1 0 1,0 1 0,0-1-1,0 0 1,0 1 0,0-1-1,-1 1 1,1-1 0,0 0 0,0 1-1,0-1 1,0 0 0,0 1-1,0-1 1,0 1 0,0-1 0,0 0-1,0 1 1,0-1 0,1 0-1,-1 1 1,0-1 0,0 0 0,0 1-1,0-1 1,0 0 0,1 1-1,-1 0 1,12 13-715,-1 1 0,0 0 0,-2 1 1,0 1-1,0-1 0,10 33 0,-17-43 485,-1 0 1,0 1-1,0-1 1,0 0-1,-1 1 1,0-1-1,0 1 0,-1-1 1,0 0-1,0 0 1,0 1-1,-1-1 1,-3 8-1,-6-2 258,9-11-106,1 0 0,0-1-1,0 1 1,0 0 0,0 0 0,0 0 0,0 0-1,1 0 1,-1 1 0,0-1 0,0 0 0,1 0 0,-1 0-1,1 1 1,-1-1 0,1 0 0,0 1 0,-1-1 0,1 0-1,0 1 1,0-1 0,0 1 0,0-1 0,0 0 0,0 1-1,0-1 1,0 0 0,1 1 0,-1-1 0,1 0 0,0 2-1,11 30 435,-10-28-424,0 0 0,0 0 0,1 0 0,0 0 0,0-1 0,0 1 0,0-1 0,1 0 0,-1 0 0,1 0 0,0-1 0,0 1 0,1-1 0,-1 0 0,1 0 0,-1 0 0,1-1 0,0 0 0,10 3 0,1 1-18,0-2 1,0 0-1,1-1 1,-1-1-1,21 1 1,-22-3-8,0-1 0,0 0 1,0-1-1,0-1 1,-1 0-1,26-9 0,-14 2 21,-1-2 0,40-24-1,12-9 518,-76 45-495,0 0-1,0-1 1,0 1-1,-1 0 1,1-1-1,0 1 1,0-1-1,0 1 1,0-1-1,-1 1 1,1-1-1,0 0 1,0 0-1,-1 1 1,1-1-1,0 0 1,-1 0-1,1 1 1,-1-1-1,0 0 1,1 0-1,-1 0 1,1 0-1,-1 0 1,0 0-1,0 0 1,0 0-1,1 0 1,-1 0-1,0 0 1,0 0-1,0 0 1,-1 0-1,1 0 1,0 0-1,0 0 1,0 0-1,-1 0 1,1 1-1,0-1 1,-1 0-1,1 0 0,-1 0 1,1 0-1,-1 0 1,0 1-1,1-1 1,-1 0-1,0 1 1,1-1-1,-1 0 1,-1 0-1,-5-5 137,-1 0 0,0 0 0,0 1 0,-10-5 0,16 9-184,-17-8-145,0 0-1,-1 2 1,0 0 0,0 1 0,-1 1 0,1 1-1,-1 0 1,-36 0 0,-52-2-375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16.415"/>
    </inkml:context>
    <inkml:brush xml:id="br0">
      <inkml:brushProperty name="width" value="0.05" units="cm"/>
      <inkml:brushProperty name="height" value="0.05" units="cm"/>
    </inkml:brush>
  </inkml:definitions>
  <inkml:trace contextRef="#ctx0" brushRef="#br0">369 60 5289,'-68'-40'2511,"51"31"-1013,14 8-195,3 2-569,-12-3-304,1-3 197,18 4 151,-2 1-85,-5-2 180,-11 4-1141,0 3 215,0 0 0,0 1 0,1 0 0,0 0 0,0 1-1,-10 10 1,-57 58-180,26-23 112,46-48 108,0 1 1,1 0 0,0 0-1,0 0 1,1 1-1,-1 0 1,1-1 0,0 1-1,1 0 1,-1 0 0,1 1-1,-2 9 1,4-12 6,-1 0 0,1 0 1,0 0-1,0 0 0,0 0 0,0 0 1,1 0-1,0 0 0,0 0 0,0 0 0,0-1 1,0 1-1,1 0 0,0 0 0,-1-1 1,1 1-1,1-1 0,-1 0 0,0 0 1,1 0-1,0 0 0,3 3 0,5 2 26,1-1 1,0 0-1,0-1 0,1 0 0,-1-1 0,1 0 0,1-1 0,14 3 1,-3-4 48,1-1 1,0-1 0,43-4-1,-67 3-61,0 0-1,0 0 1,-1 0-1,1-1 0,0 1 1,0-1-1,0 1 1,-1-1-1,1 0 1,0 1-1,-1-1 0,1 0 1,0 0-1,-1 0 1,1-1-1,-1 1 1,0 0-1,2-2 0,9-8 106,4 2 23,-14 9-117,0-1 1,-1 1-1,1-1 0,-1 0 1,1 1-1,-1-1 0,1 0 1,-1 0-1,1 0 1,-1 0-1,0 0 0,0-1 1,1 1-1,-1 0 1,0-1-1,0 1 0,0 0 1,0-1-1,-1 0 1,1 1-1,0-1 0,-1 1 1,1-1-1,-1 0 1,1 1-1,-1-1 0,0 0 1,0 1-1,1-1 1,-1 0-1,-1 0 0,1-3 1,-1-4 62,-1-19 132,15-5 23,-9-11-95,5 8-66,-7 31-69,0 1 0,-1-1 1,0 1-1,0-1 0,0 0 1,0 1-1,-1-1 0,1 0 1,-1 0-1,0 0 0,-1 1 1,1-1-1,-1 0 0,0 0 1,-3-7-1,-1 1 9,3 8-6,0 0 0,1 0 0,0 0 0,0 0 0,0-1 0,-2-5 0,3 8-7,0 0 1,0 0-1,1 0 0,-1 1 0,0-1 0,0 0 1,0 0-1,1 0 0,-1 1 0,0-1 0,1 0 1,-1 0-1,1 1 0,-1-1 0,1 0 1,-1 1-1,1-1 0,-1 0 0,1 1 0,0-1 1,-1 1-1,1-1 0,0 1 0,-1-1 0,1 1 1,0 0-1,0-1 0,0 1 0,-1 0 0,1-1 1,0 1-1,1 0 0,1-1 4,4-2-17,-19 1-86,5 1 55,-21-3-172,0 2 0,0 1 0,1 1 0,-36 4-1,59-3 153,0 1 0,0-1-1,0 1 1,0 0 0,1 0-1,-1 0 1,-6 5 0,4-3-55,-39 23-670,-4 3 373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15.630"/>
    </inkml:context>
    <inkml:brush xml:id="br0">
      <inkml:brushProperty name="width" value="0.05" units="cm"/>
      <inkml:brushProperty name="height" value="0.05" units="cm"/>
    </inkml:brush>
  </inkml:definitions>
  <inkml:trace contextRef="#ctx0" brushRef="#br0">164 44 3657,'-36'-10'1409,"26"7"-690,0 0 1,-1 1 0,-12-2-1,23 4-689,0 0 0,-1 0 0,1 0-1,0 1 1,0-1 0,-1 0 0,1 0-1,0 0 1,-1 0 0,1 0 0,0 0-1,0 0 1,-1 0 0,1 1 0,0-1-1,0 0 1,-1 0 0,1 0 0,0 0-1,0 1 1,0-1 0,-1 0 0,1 0-1,0 1 1,0-1 0,0 0 0,0 0-1,-1 1 1,1-1-18,0 1 0,0-1 0,0 0 0,0 1 0,-1-1 0,1 0 0,0 0 0,0 1 1,0-1-1,-1 0 0,1 0 0,0 0 0,-1 1 0,1-1 0,0 0 0,0 0 0,-1 0 0,1 0 0,0 0 0,-1 1 0,1-1 0,0 0 0,-1 0 0,1 0 0,0 0 0,-1 0 0,1 0 0,0 0 0,-1 0 0,1 0 0,0 0 0,-1 0 0,1-1 0,0 1 0,0 0 0,-1 0 1,1 0-1,0 0 0,-1 0 0,1-1 0,-29-4 1751,40 16-1367,-11-11-389,0 0 0,0 0 0,-1 0 0,1 0 0,0 0 1,0 0-1,0 0 0,0 0 0,0 0 0,0 0 0,0 0 0,0 0 0,0 0 0,0 0 0,0 0 1,0 0-1,0 0 0,0 0 0,0 0 0,0 0 0,0 0 0,-1 0 0,1 0 0,0 0 0,0 0 0,0 0 1,0 0-1,0 0 0,0 0 0,0 0 0,0 0 0,0 0 0,0 0 0,0 0 0,0 0 0,0 0 1,0 0-1,0 0 0,0 0 0,0 0 0,0 0 0,0 0 0,0 0 0,0 0 0,-1 0 0,1 1 1,0-1-1,0 0 0,0 0 0,0 0 0,0 0 0,0 0 0,-22-13 701,9 5-237,20 14-4,0-1-426,0 0 1,1-1 0,0 0 0,13 5 0,21 9-451,-29-11 405,0-2 0,0 1 1,0-2-1,1 1 0,0-2 1,-1 0-1,17 1 0,35 0 96,108 1-8,-125-7-25,86 10-1,-23 0 55,11 0 41,-47-2 42,78-4-1,76-6 275,-92 3-234,-54-1-113,102 0 100,-141 3-182,37 3 69,1-4-1,109-14 1,-83-1-34,54-9-7,-90 8-46,-42 8-14,1 1-1,0 2 1,45-2-1,35 8 8,-44-6-4,-37 2 3,0 2-1,41 2 0,-39 3 3,42 2 34,-20-13 0,-22 2-17,-15 4-9,-1 1-1,1 1 0,29 5 1,15 1 35,-6-11 1,-24 7-25,-24-1-17,-1-1-1,1 0 1,-1 0 0,1-1 0,-1 0 0,1 0 0,-1-1 0,1 0 0,-1 0 0,10-3 0,3-3 61,-15 4-49,0 1 0,1 0-1,-1 1 1,1-1-1,0 1 1,-1 0-1,1 0 1,0 0-1,0 1 1,0 0-1,8 0 1,-1 2 123,0 0 0,1 1 1,-1 0-1,-1 1 0,17 7 0,-16-8 271,-12-3-411,1 0-1,-1 0 1,1 0-1,-1 0 1,1 0-1,-1 0 1,1 1-1,-1-1 1,1 0-1,-1 0 1,0 0 0,1 0-1,-1 1 1,1-1-1,-1 0 1,0 0-1,1 1 1,-1-1-1,0 0 1,1 1-1,-1-1 1,0 0-1,1 1 1,5 8 304,-11-13-102,3 1-200,0 1 0,1 0 0,-1-1 0,1 1 0,-1-1 0,1 0 0,0 0 1,0 1-1,0-1 0,-1-3 0,-11-14 641,8 11-284,8 17-229,1 2-133,-4-8 11,-1-4-5,1 0 161,-2-6-172,4 12 469,0 0-475,-1 0 70,-6-8 244,5 0-148,0 2 91,4 15-185,-3-11-67,-1-2-17,0-2 13,-2-5-973,1 2-2959,1 3 2950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0:31.881"/>
    </inkml:context>
    <inkml:brush xml:id="br0">
      <inkml:brushProperty name="width" value="0.05" units="cm"/>
      <inkml:brushProperty name="height" value="0.05" units="cm"/>
    </inkml:brush>
  </inkml:definitions>
  <inkml:trace contextRef="#ctx0" brushRef="#br0">95 95 3289,'-22'-25'570,"13"13"-136,-1 1 0,-1 0-1,0 1 1,-21-15 0,81 43-689,-46-13 796,-3-4-467,1 0 1,-1 0-1,0 1 0,1-1 0,-1 0 0,0 0 0,1 0 1,0 0-1,-1 0 0,1 0 0,0 0 0,-1 0 0,1 0 0,0 0 1,0-1-1,1 2 0,161 149 769,-131-126-761,1 0 0,45 24 0,73 31 64,12-9-33,2 2-54,-135-57-62,-1 1-1,-1 1 1,38 32 0,-22-12-20,-2 3 1,43 53-1,-67-72 31,-1 2 1,0 0-1,-2 1 0,-1 1 0,-1 0 0,10 29 0,-21-50 24,0 0 0,-1 1-1,0-1 1,0 1 0,0-1 0,0 1 0,-1 0 0,0-1 0,0 1-1,-1 0 1,1-1 0,-1 1 0,-3 7 0,3-9 38,-1 0 0,0-1 0,0 1 0,0-1 0,0 0 0,-1 1 0,0-1 0,1 0 0,-1 0 0,0-1 0,-1 1 1,1-1-1,0 1 0,-1-1 0,1 0 0,-1 0 0,-6 2 0,-26 13 211,0 3 1,-64 45-1,36-21-245,36-27-34,14-9-2,0 1 0,0 0-1,-17 16 1,-37 33-3,39-36-2,5-2 2,14-11 1,0-1 0,-1 0 0,1 0 0,-2-1 1,-19 9-1,-81 41 9,52-25 18,48-25-9,0 0 1,0 1-1,-12 12 0,14-13 22,0 1 0,0-1-1,-12 7 1,21-14-35,1 0 0,-1 1 1,1-1-1,-1 0 0,1 1 0,-1-1 1,1 0-1,-1 1 0,1-1 1,0 1-1,-1-1 0,1 0 0,0 1 1,-1-1-1,1 1 0,0-1 0,0 1 1,-1 0-1,1-1 0,0 1 0,0-1 1,0 1-1,0-1 0,0 1 1,0 0-1,0 0 0,0-1-2,0 0 0,0 1 1,0-1-1,0 0 0,0 0 0,0 0 0,0 1 0,0-1 0,0 0 1,0 0-1,0 0 0,0 1 0,0-1 0,0 0 0,0 0 1,0 0-1,-1 1 0,1-1 0,0 0 0,0 0 0,0 0 0,0 0 1,0 1-1,0-1 0,-1 0 0,1 0 0,0 0 0,0 0 1,0 0-1,0 0 0,0 0 0,-1 1 0,1-1 0,0 0 0,0 0 1,0 0-1,-1 0 0,1 0 0,0 0 0,0 0 0,0 0 1,-1 0-1,1 0 0,0 0 0,0 0 0,0 0 0,-1 0 0,1 0 1,0 0-1,0 0 0,0 0 0,-1-1 0,-7 2 46,8-1-46,-1 0 0,1 0 0,0 0 0,-1 0 0,1 0 1,-1 0-1,1 0 0,-1 0 0,1 0 0,-1 0 0,1 0 1,-1-1-1,1 1 0,0 0 0,-1 0 0,1 0 0,-1-1 1,1 1-1,0 0 0,-1-1 0,1 1 0,0 0 0,-1-1 1,1 1-1,0 0 0,-1-1 0,1 1 0,0 0 0,-1-2 1,-10 0 61,11 2-104,-1 0 1,1 0 0,-1 0-1,0 0 1,1 0 0,-1 0-1,1 0 1,-1 0 0,1 0-1,-1 0 1,0 0 0,1 0-1,-1 0 1,1-1 0,-1 1-1,1 0 1,-1 0 0,1-1-1,-1 1 1,1 0 0,-1-1-1,1 1 1,-1 0 0,1-1-1,0 1 1,-1-1 0,1 1-1,-1-1 1,1 1 0,0-1 0,0 1-1,-1-1 1,1 1 0,0-1-1,0 1 1,0-1 0,-1 1-1,1-2 1,11-1-2827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16.925"/>
    </inkml:context>
    <inkml:brush xml:id="br0">
      <inkml:brushProperty name="width" value="0.05" units="cm"/>
      <inkml:brushProperty name="height" value="0.05" units="cm"/>
    </inkml:brush>
  </inkml:definitions>
  <inkml:trace contextRef="#ctx0" brushRef="#br0">39 56 10426,'2'1'246,"0"-1"0,0 1-1,1-1 1,-1 1 0,0-1 0,0 0-1,1 0 1,-1 0 0,3-1-1,-1 0-389,0 0-1,1 0 0,-1-1 0,0 0 0,6-3 0,-7 3 2,0 1 0,0-1-1,0 1 1,1-1 0,-1 1 0,0 0 0,1 1 0,-1-1-1,5 0 1,-4 5 881,-1 0-596,3 3 428,-9-2 61,-4 1-169,-3 15 120,7-19-552,0 1-1,0-1 1,-1 0 0,1 0-1,-1 0 1,-6 3 0,6-4-20,0 1 0,0-1 1,1 1-1,-1 0 1,1 0-1,-1 1 1,1-1-1,0 1 1,-5 5-1,-12 33 83,-1-20-23,20-17-69,0-1 0,1 0 0,0 0 0,-1 0 0,1 1 0,1-1 0,-1 0 0,0 0 1,1 0-1,-1 1 0,1-1 0,2 4 0,1 5-3,0-1 1,9 16-1,5 4-12,1 0 0,27 32 1,-39-56 10,0-1 1,0 1 0,0-1 0,1 0 0,0 0-1,0-1 1,0-1 0,1 1 0,0-1-1,0 0 1,13 3 0,-17-6 1,0 0-1,0-1 1,1 1 0,-1-1-1,0 0 1,1 0 0,-1-1-1,0 1 1,1-1 0,9-3-1,8-1 8,-12 3-1,0 0 5,0 0 0,-1 0 0,1-1 1,0 0-1,-1-1 0,0 0 0,17-10 0,57-43 104,-71 47-76,0-1 1,-1 0-1,0-1 0,13-18 1,34-46 572,-57 73-544,0 0 0,-1 0 0,0 0 0,1-1 0,-1 1 0,0 0 0,0-1 0,-1 1 0,1-1 0,-1 1 0,0-1 0,0 1 0,0-1 1,0 0-1,-1 1 0,1-1 0,-1 1 0,0 0 0,0-1 0,0 1 0,0-1 0,-4-5 0,0 0 116,0 0-1,-1 1 0,0-1 1,0 1-1,-1 0 0,-13-12 1,10 12-124,0 1 1,1 1 0,-2 0-1,1 0 1,-1 0 0,0 2-1,0-1 1,-1 2-1,1-1 1,-17-2 0,1 2-116,0 2 1,0 0 0,-34 3 0,39 0-82,0 2 0,1 0 0,0 1 0,0 2 0,0 0 0,1 1 0,-1 1 0,2 0 0,-32 20 0,45-24-100,1 1 1,0 0-1,-9 11 1,3-4-160,3-5 206,1 0 0,-1-1 0,-10 6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18.027"/>
    </inkml:context>
    <inkml:brush xml:id="br0">
      <inkml:brushProperty name="width" value="0.05" units="cm"/>
      <inkml:brushProperty name="height" value="0.05" units="cm"/>
    </inkml:brush>
  </inkml:definitions>
  <inkml:trace contextRef="#ctx0" brushRef="#br0">5 84 11266,'-3'129'4240,"2"-103"-1964,17-18-1550,-24-12-844,14 5 6,34 6-183,-17-6 237,-5 1 61,1-1 0,0-1 0,0 0 0,0-2 0,23-4-1,-2-3 77,66-22 0,-59 10-31,-31 13-26,1 0 0,0 2 0,1 0 1,23-5-1,13 3 46,97-2 0,61 14 16,-57 0-66,249-21 7,-138 2 177,-144 11-42,237-12 437,-5-22 114,-248 23-229,206-1-1,-253 19-362,-39-2-63,0 0-1,23-2 1,-38 1-52,0 0 1,0 0-1,0 0 1,-1 1-1,1 0 1,0-1-1,9 4 1,-4 0-9,-16-7 55,-20-13 158,26 13-23,0 3-183,1 0 1,-1 0 0,0-1-1,0 1 1,0 0 0,0 0 0,0 0-1,0 0 1,0-1 0,0 1 0,0 0-1,0 0 1,0-1 0,0 1 0,0 0-1,0 0 1,0 0 0,0-1-1,0 1 1,0 0 0,0 0 0,0 0-1,0-1 1,0 1 0,0 0 0,0 0-1,0 0 1,0-1 0,-1 1 0,1 0-1,0 0 1,0 0 0,0 0-1,0-1 1,0 1 0,-1 0 0,1 0-1,0 0 1,0 0 0,0 0 0,0 0-1,-1 0 1,1-1 0,0 1 0,0 0-1,0 0 1,-1 0 0,1 0-1,0 0 1,0 0 0,-1 0 0,1 0-1,0 0 1,0 0 0,0 0 0,-1 0-1,1 0 197,0 1-193,3 0-8,-3-1 65,-2 1-35,6 1-1997,-4-3 1502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19.630"/>
    </inkml:context>
    <inkml:brush xml:id="br0">
      <inkml:brushProperty name="width" value="0.05" units="cm"/>
      <inkml:brushProperty name="height" value="0.05" units="cm"/>
    </inkml:brush>
  </inkml:definitions>
  <inkml:trace contextRef="#ctx0" brushRef="#br0">821 152 5785,'0'0'42,"0"0"0,0 0 0,0 0 1,0 0-1,0 0 0,0 1 0,0-1 0,0 0 0,1 0 0,-1 0 0,0 0 0,0 0 0,0 0 0,0 0 0,0 0 0,0 0 1,1 0-1,-1 0 0,0 0 0,0 0 0,0 0 0,0 0 0,0 0 0,1 0 0,-1 0 0,0 0 0,0 0 0,0 0 0,0 0 1,0 0-1,1 0 0,-1 0 0,0 0 0,0 0 0,0 0 0,0 0 0,0 0 0,0 0 0,1 0 0,-1 0 0,0-1 0,0 1 1,0 0-1,0 0 0,0 0 0,2-11 1137,-3-28-463,0-4-1221,4 36 263,6 15 304,-1 5 818,-14-31-365,-12-21 1198,8 25-881,10 14-824,0 0-1,0 1 1,0-1 0,0 0-1,0 0 1,0 0 0,0 0-1,0 0 1,-1 0 0,1 0-1,0 0 1,0 1 0,0-1-1,0 0 1,0 0 0,0 0-1,0 0 1,0 0 0,0 0-1,0 0 1,0 0 0,0 0 0,-1 0-1,1 0 1,0 0 0,0 0-1,0 0 1,0 1 0,0-1-1,0 0 1,0 0 0,0 0-1,-1 0 1,1 0 0,0 0-1,0 0 1,0 0 0,0 0-1,0 0 1,0 0 0,0 0-1,0 0 1,-1-1 0,1 1-1,0 0 1,0 0 0,0 0-1,0 0 1,0 0 0,0 0-1,0 0 1,0 0 0,0 0-1,-1 0 1,1 0 0,0 0-1,0 0 1,0-1 0,0 1-1,0 0 1,0 0 0,0 0-1,0 0 1,0 0 0,0 0-1,0 0 1,0 0 0,0 0-1,0-1 1,0 1 0,0 0 0,0 1 1,0-1-1,0 0 0,0 0 0,0 0 0,0 0 0,0 0 0,-1 0 0,1 0 1,0 0-1,0 0 0,0 0 0,0 1 0,0-1 0,0 0 0,0 0 0,0 0 1,0 0-1,0 0 0,0 0 0,-1 0 0,1 0 0,0 0 0,0 0 0,0 0 0,0 0 1,0 0-1,0 0 0,0 0 0,0 0 0,-1 0 0,1 0 0,0 0 0,0 0 1,0 0-1,0 0 0,0 0 0,0 0 0,0 0 0,0 0 0,-1 0 0,1 0 1,0 0-1,0 0 0,0 0 0,0-1 0,0 1 0,0 0 0,0 0 0,0 0 1,0 0-1,0 0 0,-1 0-8,0-1 1,0 1 0,0 0-1,0-1 1,1 1 0,-1 0-1,0 0 1,0 0 0,0 0-1,0 0 1,0 0 0,0 0-1,0 0 1,0 0 0,1 0-1,-1 1 1,0-1 0,0 0-1,0 1 1,0-1 0,1 0-1,-1 1 1,0-1-1,0 1 1,1-1 0,-1 1-1,0 0 1,1-1 0,-1 1-1,0 0 1,1-1 0,-1 1-1,1 0 1,-1 0 0,-9 15-72,0 0 0,-11 24 0,16-28 54,0 0 1,-1-1-1,-1 0 1,0 0-1,0-1 0,-1 0 1,-13 14-1,-12-6-7,8-5 8,-3 6-2,1 2 1,-30 29-1,37-32 10,-124 126 20,16-14 213,111-113-141,0 1 0,2 1-1,0 0 1,1 1 0,0 0 0,2 1-1,-15 36 1,8-9 203,2 2 0,-15 75 0,30-114-286,0 1-1,1 0 1,0 0-1,0 0 1,2 0 0,-1 0-1,2 0 1,-1 0-1,2-1 1,0 1-1,5 15 1,-5-20-7,1 1 0,-1 0-1,1-1 1,1 0 0,0 0 0,0 0 0,0 0-1,0-1 1,1 0 0,0 0 0,1-1 0,-1 1-1,1-1 1,0-1 0,0 1 0,13 4 0,19 5 13,1-2 0,76 14 1,-103-24-4,16 4 17,0-2-1,1-1 1,38-2 0,-50-2 10,0-1 1,0-1 0,0 0 0,0-1 0,-1-1 0,26-11 0,9-7 208,0 2 0,104-25 0,-114 38-94,49-17 1,-75 20-103,1-2-1,-1 0 1,0-1-1,-1 0 1,28-20 0,-39 24-19,0 1 1,1-1-1,0 1 1,0 0 0,0 1-1,0-1 1,0 1-1,0 0 1,1 1-1,-1-1 1,0 1 0,1 0-1,0 0 1,-1 1-1,12 0 1,-17 0-17,0 0 0,0 0 0,1 0 0,-1 0 0,0 0 0,0 0 0,1 0 0,-1 0 0,0-1 0,0 1 0,0 0 0,1 0 0,-1 0 0,0 0 0,0 0 0,0 0 0,1 0 0,-1-1 0,0 1 0,0 0 0,0 0 0,0 0 0,0-1 0,1 1 0,-1 0 0,0 0 0,0 0 0,0-1 0,0 1 0,0 0 0,0 0 0,0 0 0,0-1 0,0 1 0,0 0 0,0 0 0,0-1 0,0 1 0,0 0 0,0 0 0,0 0 0,0-1 0,0 1 0,0 0 0,0 0 0,0-1 0,0 1 0,0 0 0,0 0 0,-1 0 0,1-1 0,0 1 0,0 0 0,0 0 0,0 0 0,-1-1 0,1 2-6,0-1-1,0 0 1,0 0-1,0 0 1,0 0-1,0 0 1,0 1 0,0-1-1,0 0 1,0 0-1,0 0 1,0 0-1,0 0 1,0 1-1,0-1 1,0 0-1,-1 0 1,1 0-1,0 0 1,0 0-1,0 0 1,0 0 0,0 1-1,0-1 1,-1 0-1,1 0 1,0 0-1,0 0 1,0 0-1,0 0 1,0 0-1,-1 0 1,1 0-1,0 0 1,0 0 0,0 0-1,0 0 1,0 0-1,-1 0 1,1 0-1,0 0 1,0 0-1,0 0 1,0 0-1,0 0 1,-1 0-1,1 0 1,0 0 0,0 0-1,0 0 1,0-1-1,0 1 1,-1 0-1,1 0 1,0 0-1,0 0 1,0 0-1,0 0 1,0-1-1,6 10 186,-3-5-158,-8-5 91,-3-6 17,-5 5-90,11 2-42,6 2 0,1 0-1,-10-9-11,10 10-11,10 6-36,-21-13-100,10 5-32,17 2-105,-16-4 257,-1 1-1,0-1 1,0 0 0,0 0 0,8-3 0,-11 4 32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21.553"/>
    </inkml:context>
    <inkml:brush xml:id="br0">
      <inkml:brushProperty name="width" value="0.05" units="cm"/>
      <inkml:brushProperty name="height" value="0.05" units="cm"/>
    </inkml:brush>
  </inkml:definitions>
  <inkml:trace contextRef="#ctx0" brushRef="#br0">64 261 10386,'-6'-1'757,"-1"0"0,1-1 1,0 0-1,-8-4 0,12 6-648,0-1 0,1 0 0,-1 0 0,0 0 0,1 0 0,-1 0 0,1 0 0,-1 0 0,1 0 0,0-1 0,-1 1 0,1-1 0,0 1 0,0-1 0,0 1 0,-1-3 0,3 7-120,0 0 1,0 0-1,1 0 1,-1 0-1,1 0 1,0 0 0,0 0-1,0-1 1,0 1-1,0-1 1,1 1-1,-1-1 1,5 3-1,-2-1 3,1-1-1,-1 0 1,1 0-1,0-1 1,0 1-1,0-1 1,10 1-1,-10-2 44,-1 0 0,1-1 0,0 0 0,-1 0 0,1-1-1,-1 0 1,1 0 0,7-2 0,27-4 186,23 6 13,23-2-27,-80 2-197,21-2 41,39 1 0,7 9 11,-43-3-29,-1-2 0,37-1-1,-53-2-21,0-1 0,0 0 0,0 0 0,-1-1 0,1-1 0,-1 0-1,1-1 1,-1 0 0,-1-1 0,1 0 0,-1-1 0,14-11 0,-23 17-10,5-5 1,1 0 0,0 1 0,10-6 0,27-6-11,-15-5-11,-24 17 10,0 0 0,0 1 0,0-1 0,0 1 0,1 1 0,11-6 0,5 3-82,0 1 0,25-2-1,-35 5 30,-10 2 42,-1 0-1,1-1 0,-1 1 1,1-1-1,-1 0 1,0 1-1,1-1 1,-1 0-1,0 0 0,1 0 1,-1-1-1,0 1 1,0 0-1,0-1 0,0 0 1,0 1-1,2-4 1,-3 3-42,0-1 1,1 0-1,-1 0 1,0 0-1,-1 0 1,1-1-1,-1 1 1,1 0-1,-1 0 1,0 0 0,0 0-1,0-1 1,0 1-1,-2-4 1,1-4-182,0-2-712,1 13 898,1 0-1,-1 0 0,1-1 0,-1 1 0,1 0 1,-1 0-1,1 0 0,0 0 0,-1 0 0,1 0 1,-1 0-1,1 0 0,-1 0 0,1 1 0,-1-1 0,1 0 1,-1 0-1,1 0 0,-1 1 0,0-1 0,1 0 1,-1 0-1,1 1 0,-1-1 0,1 0 0,-1 1 1,1 0-1,12 6-986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21.926"/>
    </inkml:context>
    <inkml:brush xml:id="br0">
      <inkml:brushProperty name="width" value="0.05" units="cm"/>
      <inkml:brushProperty name="height" value="0.05" units="cm"/>
    </inkml:brush>
  </inkml:definitions>
  <inkml:trace contextRef="#ctx0" brushRef="#br0">81 0 9962,'0'1'237,"-1"-1"0,1 1 0,0-1 0,0 1 0,0-1 0,0 1 0,0-1 0,0 1 0,1-1 0,-1 1 0,0-1 0,0 1 0,0-1 0,0 1 0,0-1 0,1 1 0,-1-1 0,0 1 0,1-1 0,-1 0 0,0 1 0,1 0 0,9 4 1221,-6-5-1838,-18-7 313,12 6-175,-3 0 122,4 11-716,0 9 860,0 0 0,-2-1 0,0 1 0,0-1 0,-9 23 0,5-17 37,1 1 0,1 0 0,-3 36 0,9 88 131,-15 2-93,0-15-46,16-19-24,1-85-21,0 1-1,2-1 1,10 33-1,6 42-209,-10-34-139,4 3 142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23.307"/>
    </inkml:context>
    <inkml:brush xml:id="br0">
      <inkml:brushProperty name="width" value="0.05" units="cm"/>
      <inkml:brushProperty name="height" value="0.05" units="cm"/>
    </inkml:brush>
  </inkml:definitions>
  <inkml:trace contextRef="#ctx0" brushRef="#br0">66 43 8626,'-26'-11'1327,"7"3"992,18 12-1445,11 6-528,-5-6 7,-10-11-172,-16-20 28,16 20 20,8 13-174,-2-3-9,0-1 0,1 1 1,-1-1-1,1 1 0,-1-1 0,1 0 0,2 3 1,-4-5-42,0 0 1,0 0 0,0 1 0,0-1 0,0 0 0,0 0 0,0 0 0,0 0-1,0 1 1,0-1 0,0 0 0,0 0 0,0 0 0,0 0 0,0 0 0,0 1-1,0-1 1,0 0 0,-1 0 0,1 0 0,0 0 0,0 0 0,0 0 0,0 0 0,0 1-1,0-1 1,-1 0 0,1 0 0,0 0 0,0 0 0,0 0 0,0 0 0,0 0-1,-1 0 1,1 0 0,0 0 0,0 0 0,0 0 0,0 0 0,-1 0 0,1 0-1,0 0 1,0 0 0,0 0 0,0 0 0,0 0 0,-1 0 0,1 0 0,0 0 0,0 0-1,0 0 1,0-1 0,0 1 0,-1 0 0,9 27-71,3 12-163,-11-35 214,0 0 0,0 0 1,-1 0-1,1-1 0,-1 1 0,-2 7 0,2-6 9,-1-1 1,1 1-1,0 0 0,1 0 0,-1 0 0,1-1 1,0 1-1,1 8 0,4 7 10,1 0 0,14 34 0,12 35 28,-14 15 6,-13-79-31,-1 0 0,-2 0-1,0 0 1,-2 0 0,-1 0 0,-1 0 0,-8 43 0,-79 222 34,86-281-41,0 0 0,0 0 0,1 0 0,0 1 0,1-1 0,0 1 0,1-1 0,-1 1 0,2-1 0,-1 0 0,1 1 0,1-1 0,0 1 0,0-1 0,1 0 1,7 16-1,2-2 4,-8-18-6,-1 0 0,0 0 0,-1 0 0,1 1 0,-1-1 0,0 1 0,1 7 0,-2-6-69,3 3-169,-4-10 131,1 0-1,0 1 0,-1-1 1,1 0-1,0 0 0,0 0 0,-1 0 1,1 0-1,0-1 0,0 1 1,-1 0-1,1 0 0,0 0 1,-1-1-1,1 1 0,0 0 0,-1-1 1,2 1-1,35-13-660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23.711"/>
    </inkml:context>
    <inkml:brush xml:id="br0">
      <inkml:brushProperty name="width" value="0.05" units="cm"/>
      <inkml:brushProperty name="height" value="0.05" units="cm"/>
    </inkml:brush>
  </inkml:definitions>
  <inkml:trace contextRef="#ctx0" brushRef="#br0">99 491 4121,'-2'-4'258,"0"1"0,0-1 0,0 0 1,0 0-1,-1 1 0,0 0 0,1-1 0,-1 1 1,0 0-1,-5-3 0,-5-6-624,-28-45 1054,37 50 2637,7 12-1536,-5-11-961,-3-8 1688,1 6-2340,4 2 775,16 4-491,-2 0-441,0-1 0,0 0 0,0-1 0,0-1-1,-1 0 1,0-1 0,23-13 0,-24 13-8,69-45 39,-56 34-29,50-25 0,24 7-7,-13-6-7,-23 10-9,-10 7-47,-47 20-34,1 0 0,0 0 0,0 0 0,0 1 1,0 1-1,1-1 0,-1 1 0,10-2 0,-16 4 8,0 0 0,0 0-1,1 0 1,-1 0 0,0-1 0,0 1-1,0-1 1,0 1 0,0 0-1,0-1 1,0 0 0,0 1-1,0-1 1,0 0 0,-1 1 0,1-1-1,0 0 1,0 0 0,1-1-1,5-5-985,10 7 233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24.052"/>
    </inkml:context>
    <inkml:brush xml:id="br0">
      <inkml:brushProperty name="width" value="0.05" units="cm"/>
      <inkml:brushProperty name="height" value="0.05" units="cm"/>
    </inkml:brush>
  </inkml:definitions>
  <inkml:trace contextRef="#ctx0" brushRef="#br0">17 102 7754,'-2'2'282,"0"0"-1,1 0 1,-1 0 0,1 0 0,0 0 0,-1 0 0,1 0-1,0 1 1,1-1 0,-1 0 0,0 1 0,1-1 0,-1 0 0,1 1-1,-1-1 1,1 4 0,1-4-286,-1 1 1,1 0-1,-1 0 0,1 0 1,0-1-1,0 1 0,0-1 1,2 4-1,5 5 5120,-2-11-5080,43-4-77,81-18 0,52-23-101,75-23-1315,-105 27 925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47.366"/>
    </inkml:context>
    <inkml:brush xml:id="br0">
      <inkml:brushProperty name="width" value="0.05" units="cm"/>
      <inkml:brushProperty name="height" value="0.05" units="cm"/>
    </inkml:brush>
  </inkml:definitions>
  <inkml:trace contextRef="#ctx0" brushRef="#br0">185 318 5001,'-117'-57'1967,"84"37"-830,33 20-1115,-1-1 0,1 1 0,-1-1-1,1 1 1,0-1 0,-1 1 0,1-1-1,0 1 1,-1-1 0,1 1 0,0-1-1,0 1 1,0-1 0,-1 0 0,1 1-1,0-1 1,0 0 0,0 0 0,-1-5 154,-2-12 680,3 18-808,0-1 1,0 1-1,0 0 0,0 0 0,0 0 0,0 0 0,0 0 0,0-1 0,0 1 0,1 0 1,-1 0-1,0 0 0,0 0 0,0 0 0,0 0 0,0 0 0,0 0 0,0-1 1,1 1-1,-1 0 0,0 0 0,0 0 0,0 0 0,0 0 0,0 0 0,1 0 1,-1 0-1,0 0 0,0 0 0,0 0 0,0 0 0,0 0 0,1 0 0,-1 0 1,0 0-1,0 0 0,0 0 0,0 0 0,1 0 0,-1 0 0,0 0 0,0 0 0,0 0 1,0 1-1,0-1 0,0 0 0,1 0 0,-1 0 0,0 0 0,0 0 0,0 0 1,0 0-1,0 0 0,0 1 0,0-1 0,0 0 0,0 0 0,1 0 0,-1 0 1,0 1-1,-3-3 364,3 2-403,0 0 0,0 0 0,-1 0-1,1 1 1,0-1 0,0 0 0,0 0 0,-1 0 0,1 1 0,0-1 0,0 0 0,0 1 0,0-1 0,-1 0 0,1 0 0,0 1 0,0-1 0,0 0 0,0 1 0,0-1 0,0 0 0,0 0 0,0 1 0,0-1 0,0 0 0,0 1 0,0-1 0,0 0 0,0 1 0,0-1 0,0 0 0,1 1 0,4 217 947,13 2-646,-2-36 226,-14-51-84,10 143-219,42 93-192,-14-185 39,-28-137-28,-8-35-21,-1 1 0,-1-1 0,0 0 0,1 16 0,-3-28-20,0 1 0,0 0-1,0 0 1,0 0 0,0 0 0,0 0 0,1-1-1,-1 1 1,0 0 0,0 0 0,1 0-1,-1 0 1,0-1 0,1 1 0,-1 0 0,1-1-1,-1 1 1,1 0 0,0-1 0,-1 1-1,1 0 1,-1-1 0,1 1 0,0-1 0,0 1-1,-1-1 1,1 1 0,0-1 0,1 1-1,13 11 36,34 27-46,-49-38 0,1 0 0,0-1 0,0 1 0,-1-1 0,1 1 0,0-1 0,0 0 0,0 1 0,0-1 0,0 0 0,-1 1 0,1-1 0,0 0 0,0 0 0,0 0 0,0 0 0,0 0 0,0 0 0,0 0 0,0 0 0,0 0 0,0 0 0,0-1 0,1 1 0,-1-1 0,0 1 1,0 0-1,1 0 0,-1-1 0,0 1 0,0 0 0,1 0 0,-1 1 0,0-1 0,1 0 1,-1 0-1,1 1 0,145 29 45,-141-29-42,1 0 0,0 0 1,0-1-1,0 0 0,11-1 0,14-12 20,12 11-4,-32 3-12,1-1 0,23-3 0,10-4 7,-17 2 11,53-14 0,-43 9 98,1 2 1,69-5 0,-60 8-14,5-1 21,49-4 6,34-1-4,-85 5-84,0 2 1,78 5-1,385 37 273,-382-41 68,-38 1-165,249 23 151,-229-15-289,216-17 0,-104 4-54,-203 7-31,135 7 49,-95-2 62,83-5-1,119-27 254,-101 20-264,-4 1-63,-44-6-29,-40 3-2,114 1-1,-112 11-6,234 4-26,153-7-5,-205 1 66,-85 1-18,37 7 7,-121-3-6,155-10 0,240-43-16,-227 42 4,-65 5-9,-180 0 1,176-15-13,-141 10 12,1 1-1,56 4 0,-4 0 2,-28-2-3,150-7 3,-135 3 9,102-11 37,-88 6-19,125 2 1,-164 8-24,-21-2-4,66-13 0,-70 9-5,1 1-1,50 0 1,127 10 7,94-11 66,-265 4-59,108 1 1,-145 3-9,185 3-7,17-15 49,-117 13-13,11 0 4,-89-2-28,-10 1-2,0-1 0,-1 0 0,1-1 0,0 0-1,-1 0 1,1 0 0,0-1 0,-1 0 0,11-5 0,25-8 23,-33 12-20,-1 0 1,1 0 0,14-8 0,-19 10-5,0-1 0,0 0 0,-1 1 0,2 0-1,-1 0 1,0 0 0,6-1 0,-6 2 0,0 0 0,-1-1 0,1 0 0,0 0 0,-1 0 0,1 0 0,-1-1 0,1 1 0,5-5 0,-5 4 2,1 0 1,-1 1 0,0-1-1,1 1 1,-1 0 0,1 0-1,0 0 1,-1 1-1,1-1 1,0 1 0,-1 0-1,7 1 1,13-1 23,25-4 84,-49 4-109,1 0 0,-1-1 0,1 1 0,-1 0 0,1 0 0,-1 0 0,1 0 0,-1 0 1,1-1-1,-1 1 0,1 0 0,-1 0 0,0-1 0,1 1 0,-1 0 0,1 0 0,-1-1 0,0 1 1,1-1-1,-1 1 0,0 0 0,0-1 0,1 1 0,-1-1 0,0 1 0,0-1 0,1 1 0,-1 0 1,0-1-1,0 1 0,0-1 0,0 1 0,0-1 0,0 1 0,0-1 0,0 1 0,0-1 0,0 1 0,0-1 1,0 0-1,1-5 81,10 7 47,-5 1-56,9 2 503,-15-4-568,0 0 1,0 0-1,1 0 1,-1 0-1,0 0 0,0 0 1,1-1-1,-1 1 1,0 0-1,0 0 0,0 0 1,1 0-1,-1 0 1,0 0-1,0-1 0,0 1 1,1 0-1,-1 0 1,0 0-1,0-1 0,0 1 1,0 0-1,1 0 1,-1 0-1,0-1 1,0 1-1,0 0 0,0 0 1,0-1-1,0 1 1,0 0-1,0 0 0,0-1 1,0 1-1,0 0 1,0 0-1,0-1 0,0 1 1,0 0-1,0 0 1,0-1-1,0 1 0,0 0 1,0 0-1,0-1 1,-1 1-1,1-1-1,0 1 0,-1-1 0,1 0 0,0 1 0,0-1 1,0 0-1,0 1 0,-1-1 0,1 1 0,0-1 0,0 0 0,0 1 0,0-1 0,0 0 0,1 1 0,-1-1 0,0 0 1,0 1-1,0-1 0,0 0 0,1 1 0,-1-1 0,0 1 0,1-1 0,-1 1 0,0-1 0,1 0 0,-1 1 1,1 0-1,-1-1 0,1 1 0,-1-1 0,1 1 0,-1-1 0,1 1 0,0 0 0,0-1 0,1 0 5,0 0-1,0 0 0,-1 0 1,1 0-1,-1-1 0,1 1 1,-1-1-1,1 1 0,-1-1 1,0 1-1,0-1 0,0 0 1,1-1-1,10-14 41,-10 14-52,0 0 1,1 0 0,-1-1-1,-1 1 1,1 0 0,0-1-1,-1 1 1,0-1 0,0 1-1,0-1 1,1-5 0,0-33-4,-1 17-9,5-35-1,-2 38 5,-2 7 1,0 1 1,2-1-1,-1 1 1,2 0-1,7-17 1,-2 15-1,-8 12 4,1 1 0,-1-1 0,0 0 0,0 0 0,-1 0 0,1 0 0,0-4 0,-1-31-2,-1 32 3,0 1 1,0-1-1,0 0 1,1 0-1,0 0 1,0 1-1,0-1 0,5-11 1,-4 13 1,0 1 1,0-1 0,-1 0-1,1 0 1,-1 0 0,0 0 0,0-5-1,-7-32 30,9 20-3,-3 21-27,0-1 1,1 0-1,-1 0 1,0 0-1,0 0 1,0 0-1,0 0 1,-1 1-1,1-1 1,0 0-1,-1 0 1,1 0-1,-1 1 1,0-1-1,0 0 1,1 0-1,-1 1 1,0-1 0,-1 1-1,-1-3 1,-5-8 12,7 12-13,1-1 0,-1 1 0,0-1 1,1 1-1,-1-1 0,1 0 1,-1 1-1,0-1 0,1 0 0,-1 0 1,1 0-1,0 1 0,-1-1 0,1 0 1,0 0-1,-1 0 0,1 0 1,0 0-1,0 1 0,0-1 0,0 0 1,0 0-1,0 0 0,0 0 1,0 0-1,0 0 0,0 0 0,1 1 1,-1-1-1,0 0 0,0 0 1,1 0-1,-1 0 0,1 1 0,-1-1 1,1 0-1,-1 0 0,1 1 1,-1-1-1,1 0 0,0 1 0,-1-1 1,1 1-1,0-1 0,0 0 1,5-4 21,-1 0 0,0-1 0,0 0 0,5-7 0,-9 11-19,1-1-1,-1 0 1,0 1 0,0-1-1,0 0 1,0 1-1,-1-1 1,1 0 0,0 0-1,-1 0 1,0 0 0,0 0-1,0 1 1,0-1 0,-1-4-1,-4-13 13,-11-27-1,-3-9-7,18 50-10,0 1 1,1 0-1,-1 0 1,1-1-1,1 1 1,-1 0-1,1 0 1,0 0 0,0-1-1,0 1 1,1 0-1,0 1 1,0-1-1,0 0 1,1 0-1,-1 1 1,1-1 0,0 1-1,4-5 1,-2 3-3,-1 0 0,0 0 0,0 0 0,-1-1 0,0 1 0,0-1 0,-1 0 0,0 0 0,2-10 0,-3 9-1,-1 1 1,0-1-1,0 1 1,-1 0-1,0-1 1,-1 1-1,-2-8 0,-21-53-37,1 2-18,20 55 44,0 1 0,0 0 1,-1 1-1,0-1 0,-10-13 1,-1-2-17,7-8-22,5 27 44,0-1 0,0 1 0,-1 0 1,0 0-1,0 1 0,-9-9 1,-3-2-15,3 1-41,0 0 0,-21-17 1,-30-10-19,44 30 69,18 10 9,-1 0 0,0 0 0,1 1-1,-1-1 1,0 1 0,0 0 0,0 0 0,0 0 0,0 1-1,0-1 1,0 1 0,0 0 0,0 0 0,-6 1 0,-9 0 1,12-1 2,-7 0-4,0 0 0,0 1 1,0 1-1,0 0 0,0 0 0,1 2 1,-25 8-1,5 9 4,26-16 1,0 0 0,-1 0 1,0-1-1,-11 5 0,-13-1 4,0-2 0,0-1 0,-65 2 0,92-6-4,-316 35 96,278-28-49,-77 4 1,-210-5 54,98 0-56,-82-1 37,213-11-71,-199-2-30,29 12 9,-46 4 23,-147 7-28,34-21 21,159-3-6,-98-8-4,33-15-17,315 31 20,0 1 0,0 0-1,1 1 1,-1 2 0,-34 9 0,27-5 0,-49 5 0,43-12 0,0-2 0,-1-1 0,-39-8 0,-26-1 0,-271 1-65,283 15 22,-97 18 0,119-14 27,-287 41-25,144-15 39,128-25-2,-69 11-6,69-7 2,-133 4 0,-80-18-8,232-1 16,-329 12-40,156-9-22,199-3 50,-163 6-93,143-2 77,-123-2-52,-218-10-33,202 8 2,21 1 24,-67-2 16,167-2 56,-93-18 1,-169-34-31,112 24-4,25 4 26,-14 0 40,206 28-27,0 0 0,0 0 0,0 1 0,0 0 0,0 0 0,1 1 0,-1 0 0,0 0-1,-7 4 1,-16 5-58,1-5 11,24-6 49,0 0 0,1 1 1,-1 0-1,0 0 0,0 0 0,1 1 1,-1 0-1,1 0 0,-1 0 0,1 0 1,0 0-1,0 1 0,-7 5 1,9-5 6,-1-1 0,0 1 0,0-1 1,0 0-1,0 0 0,-6 3 0,8-5 2,0 1 0,1-1 0,-1 1 0,0-1 0,1 1 0,-1-1 0,0 0 0,0 1 0,1-1 0,-1 0 0,0 0 0,0 0 0,0 1 0,1-1 0,-1 0 0,0 0 0,0 0 0,0 0 0,1 0 0,-1-1 0,0 1 0,0 0 0,0 0 0,1 0 0,-2-1 0,2 1 0,0 8 3502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50.054"/>
    </inkml:context>
    <inkml:brush xml:id="br0">
      <inkml:brushProperty name="width" value="0.05" units="cm"/>
      <inkml:brushProperty name="height" value="0.05" units="cm"/>
    </inkml:brush>
  </inkml:definitions>
  <inkml:trace contextRef="#ctx0" brushRef="#br0">7407 967 1968,'48'0'1230,"-48"0"-1211,0 0 0,0 0-1,1 0 1,-1 0 0,0 0 0,0 0 0,0 0 0,1 0-1,-1 0 1,0 0 0,0 0 0,0 0 0,0-1-1,1 1 1,-1 0 0,0 0 0,0 0 0,0 0 0,1 0-1,-1 0 1,0 0 0,0-1 0,0 1 0,0 0-1,0 0 1,0 0 0,1 0 0,-1-1 0,0 1 0,0 0-1,0 0 1,0 0 0,0-1 0,0 1 0,0 0-1,0 0 1,0 0 0,0-1 0,0 1 0,0 0 0,0 0-1,0 0 1,0-1 0,0 1 0,0 0 0,-7-11 3360,-1-1-598,1-10-2645,-11-41 280,19 61 224,-2 0 265,-2-3-575,-14-20 101,-21-25 1,-6-7 425,29 34-558,8 12-91,-1-1-1,0 1 1,-1 0 0,-11-10 0,-67-53 905,69 58-961,-1 0 1,0 2-1,-2 0 0,1 2 0,-44-20 1,-119-33 472,91 35-305,-11-3-100,-63-21 50,-106-23 1,138 44-214,91 21-45,-181-43 21,168 45-26,0 2 0,-70 0-1,-306-26 0,332 22-25,-106 0 0,111 11 5,-136 2-21,68 13 7,1-3 9,11 10 4,-322-8-9,473-13 24,-43 0-2,-64 6-1,80-1-3,-30 10 0,15-3-2,-64 12-10,-68 19-12,97-25 9,-107 13 1,8-3-3,-119 34-1,7 19 1,49 26-4,28-11 5,146-72 18,-2-1 0,1 3 0,-67 38 0,-90 84 4,42-25-7,150-104 7,-1-2 0,0 0-1,-45 14 1,55-24 0,-14 5 0,0 1 0,1 2 0,-51 29 0,59-24 0,18-14 2,1 0-1,-1 0 0,0-1 0,-14 7 1,-4-3 0,0-1 1,-36 6-1,44-11-2,0 1 1,0 0-1,1 2 1,0 0-1,0 1 1,0 1-1,-19 11 0,36-19 1,0 1-1,-1 0 1,1 0-1,-1 0 0,1 0 1,0 0-1,0 0 1,0 0-1,0 0 0,-1 0 1,1 1-1,1-1 1,-1 0-1,0 1 0,-1 1 1,2-2-1,1 1 0,-1-1-1,0 1 1,0-1 0,1 0 0,-1 1 0,1-1 0,-1 0 0,1 0 0,0 1 0,-1-1 0,1 0 0,2 2 0,2 6-3,-5-9 2,1 0 0,-1 0 0,0 1 1,0-1-1,0 0 0,0 0 0,0 0 0,0 1 0,0-1 0,1 0 0,-1 0 1,0 0-1,0 1 0,0-1 0,0 0 0,0 0 0,0 1 0,0-1 0,0 0 1,0 0-1,0 0 0,0 1 0,0-1 0,0 0 0,0 0 0,0 1 0,-1-1 1,1 0-1,0 0 0,0 0 0,0 1 0,0-1 0,0 0 0,0 0 0,-1 0 1,1 0-1,0 1 0,0-1 0,0 0 0,0 0 0,-1 0 0,1 0 0,0 0 1,0 0-1,0 1 0,-1-1 0,1 0 0,0 0 0,0 0 0,0 0 0,-1 0 0,1 0 1,0 0-1,0 0 0,-1 0 0,-1 2-62,16 5 4,26 10-1212,-45-24-71,10-2 521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0:32.951"/>
    </inkml:context>
    <inkml:brush xml:id="br0">
      <inkml:brushProperty name="width" value="0.05" units="cm"/>
      <inkml:brushProperty name="height" value="0.05" units="cm"/>
    </inkml:brush>
  </inkml:definitions>
  <inkml:trace contextRef="#ctx0" brushRef="#br0">0 80 2625,'16'-1'367,"0"-2"1,0 1 0,20-7 0,-15 3-252,87-16-90,0 5 1,1 5 0,0 4-1,179 11 1,-126 6-12,204 37-1,-302-34 46,0 4 0,-1 2 0,-1 3 0,-1 3 0,-1 2 0,64 38 0,-91-43 114,0 2-1,-1 1 1,-1 1 0,-2 2-1,0 1 1,31 41-1,74 113 41,-95-131-189,6 9 15,48 81-1,-61-82-26,-3 2 0,-3 1 1,-3 1-1,28 115 0,-24-77-7,-15-62-2,-2 1 0,-1 0 0,-2 0 0,2 58 0,-10-69 2,-8 36 1,7-48-4,-8 41 15,-1-1-1,-32 89 1,31-113-5,-2-1-1,-2 0 1,0-1 0,-2 0-1,-38 47 1,-47 44 48,-12 25 3,17-30-16,-49 59 6,145-174-54,-17 23 6,-2 0 1,0-1-1,-29 25 0,10-21 1,0-2 1,-2-2-1,-60 26 0,22-11 5,-90 43 15,-165 94 89,94-43 70,200-112-146,-7 4 8,-99 47 96,132-64-143,0 1 1,0 0-1,1 1 1,0 0-1,1 1 1,0 1 0,1 0-1,1 1 1,0 0-1,-17 25 1,27-36-4,0 0 1,-1 0-1,1-1 1,-1 1-1,0 0 1,0-1-1,1 1 0,-1-1 1,0 1-1,0-1 1,-1 0-1,-2 2 1,0-1-4,-3 10 185,6-9 502,1-12-360,2 9-343,-1-1-1,0 1 1,1-1 0,-1 1-1,0-1 1,1 1 0,-1-1-1,0 1 1,1-1 0,-1 1-1,1 0 1,-1-1 0,1 1-1,-1 0 1,1 0 0,-1-1-1,1 1 1,0 0 0,-1 0-1,1 0 1,-1-1 0,2 1-1,25-14-1546,34-37 738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3:50.701"/>
    </inkml:context>
    <inkml:brush xml:id="br0">
      <inkml:brushProperty name="width" value="0.05" units="cm"/>
      <inkml:brushProperty name="height" value="0.05" units="cm"/>
    </inkml:brush>
  </inkml:definitions>
  <inkml:trace contextRef="#ctx0" brushRef="#br0">429 79 11562,'-1'0'189,"1"0"-1,-1 0 1,0 0-1,0-1 1,1 1-1,-1 0 1,0 0-1,0 0 1,1-1-1,-1 1 1,0 0-1,1-1 1,-1 1-1,1-1 1,-1 1-1,0-1 1,1 1-1,-1-1 1,0-1-139,-1 0 1,1 1-1,0-1 1,0 0-1,1 0 1,-1 0-1,0 0 1,1 0-1,-1 0 1,0-3-1,1-36-1358,0 41 1291,0-1 0,0 1 0,0 0 0,0 0 0,0-1 0,0 1-1,0 0 1,0 0 0,0 0 0,0-1 0,0 1 0,0 0 0,0 0 0,0-1 0,0 1 0,0 0 0,0 0 0,0 0-1,0-1 1,1 1 0,-1 0 0,0 0 0,0 0 0,0-1 0,0 1 0,0 0 0,1 0 0,-1 0 0,0 0 0,0 0-1,0-1 1,1 1 0,-1 0 0,0 0 0,0 0 0,1 0 0,-1 0 0,0 0 0,0 0 0,0 0 0,1 0 0,8 7 53,-8-6-7,-1 0 0,1 0 0,-1-1 1,1 1-1,-1 0 0,1 0 0,-1 0 0,0 0 0,1 0 0,-1-1 1,0 1-1,0 0 0,1 0 0,-1 0 0,0 0 0,0 0 0,0 0 1,0 0-1,0 0 0,0 0 0,-1 0 0,1 0 0,0-1 0,0 1 1,-1 0-1,1 0 0,-1 0 0,0 1 0,-7 3 324,-6 5-167,12-8-181,1 0-1,-1-1 1,1 1 0,-1-1 0,0 1-1,0-1 1,1 0 0,-1 0-1,0 1 1,0-1 0,0-1 0,0 1-1,0 0 1,-1-1 0,1 1-1,0-1 1,0 1 0,-3-1 0,-3 0-10,0 0 1,0-1-1,-14-2 1,-5-1-5,20 4 10,0 0 0,0 0 0,1 1 0,-1 0 0,1 1 0,-1-1 0,1 1 0,-1 0 0,1 1 0,0-1 0,0 1 0,0 1 0,1-1 0,-1 1 0,1 0 0,0 0 0,0 0 1,-8 10-1,10-9 15,0 1 1,1 0 0,-1 0 0,1 0-1,1 0 1,-2 9 0,-8 23 92,6-27-69,-8 22 88,10-17-70,3-12-41,-1 0-1,1 0 1,-1 0-1,0-1 1,0 1-1,0 0 1,-1 0-1,1-1 1,-1 1-1,0-1 1,0 1-1,0-1 1,-1 0-1,1 0 1,-1 0-1,0 0 1,-3 3-1,-10 9 144,2 1 1,-18 24-1,18-22 2,13-17-148,0 1 1,0-1-1,1 0 1,-1 0-1,0 0 1,1 1-1,0-1 1,-1 0-1,1 1 1,0-1-1,-1 0 1,1 1-1,0-1 1,0 1-1,0-1 1,0 0-1,0 1 1,1-1-1,-1 1 0,0-1 1,1 2-1,1 11 184,-2-14-193,0 1 0,0-1 0,0 1 0,0-1 0,0 1 0,0-1 0,0 1 0,0-1 1,0 1-1,1-1 0,-1 0 0,0 1 0,0-1 0,0 1 0,1-1 0,-1 1 0,0-1 0,1 0 0,-1 1 0,0-1 0,1 0 0,-1 1 0,0-1 0,1 0 0,0 1 1,21 6 45,-13-5-43,1 1 4,-1-1-1,1 0 0,0 0 1,0-1-1,-1 0 0,20-2 1,-11-1 19,6-2 35,31-7 1,-48 9-47,0 1 0,1 0 0,-1 1 0,0 0 1,12 1-1,7-1 45,7-11 77,32 0 109,-2 1-3,-14-2-50,52-19 1,-59 18-163,1 2-1,0 2 1,1 2 0,62-2 0,-21-1-60,-82 9 12,1 1 1,-1 1 0,0-1-1,1 1 1,-1-1 0,0 1 0,0 0-1,1 0 1,-1 0 0,0 1-1,0-1 1,0 1 0,5 3-1,33 30-405,-27-22 178,24 23-1270,-3-5-711,-35-30 2173,1-1 1,0 1-1,0-1 0,0 1 0,0-1 1,0 0-1,0 0 0,0 1 0,0-1 1,0 0-1,0 0 0,0 0 0,0 0 1,0 0-1,0 0 0,0 0 0,0-1 1,1 1-1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4:05.416"/>
    </inkml:context>
    <inkml:brush xml:id="br0">
      <inkml:brushProperty name="width" value="0.05" units="cm"/>
      <inkml:brushProperty name="height" value="0.05" units="cm"/>
    </inkml:brush>
  </inkml:definitions>
  <inkml:trace contextRef="#ctx0" brushRef="#br0">1933 142 3889,'-22'-8'1510,"-7"-3"-818,-48-26 1,64 30-884,-1-1 0,0 2 0,0 0 0,-1 0 0,0 1 0,-20-3-1,20 5 250,7 1 21,1 0 0,0 1-1,-1 0 1,1 1-1,-1 0 1,-7 0 0,-21 0 307,30-1-357,0 0-1,0 1 0,0 0 0,0 1 0,0-1 0,0 1 0,0 0 1,0 0-1,-7 3 0,-46 17-13,39-16-23,-35 16 1,47-17 6,-20 11 14,-2-2-1,0-1 1,0-1 0,-32 7-1,11-11 184,-83 1 0,8-1 547,106-4-571,1 2 0,0 0 0,0 1-1,1 1 1,0 1 0,0 0-1,-16 12 1,-30 11-95,44-22-70,0 1-1,1 1 0,0 0 0,1 2 1,0 0-1,-30 29 0,1 10 90,-14-8 46,42-27-57,1 0 0,-20 26 1,-1 0 56,28-32-103,1-1 21,0 0-1,-15 23 1,17-20 21,-11 29 0,8-18-7,-23 52 193,20-29-103,9-27-69,-1-1 1,-1 0-1,-9 18 0,2-9-28,1-1 1,1 2-1,2-1 0,1 2 1,1-1-1,1 1 1,-4 61-1,14 72-35,-1-128-17,2 0-1,14 55 1,-14-79 15,0 1 0,1-1 0,1 1 0,0-1 0,0-1 0,1 1 0,0-1 0,1-1 0,0 1 0,0-1 0,1-1 0,1 1 0,11 7 0,12 6 94,0-2 0,59 27 1,-90-46-123,47 22 55,1-2 0,1-2 1,1-2-1,0-3 0,1-2 1,0-2-1,104 4 0,-58-15 193,0-5 0,-1-5-1,0-4 1,0-3 0,112-39-1,-105 27-19,58-20 120,75-48 152,-226 93-478,80-32 148,10-19-3,6 16-58,-76 29-80,0-1 1,44-23-1,-50 19-8,30-26 0,-32 24-11,61-53 40,-72 59-28,-1-1 1,-1-1-1,0 0 0,11-18 0,-19 26-15,14-23 135,1 1-1,41-50 0,-23 40 329,50-69 0,-79 95-417,-1 0-1,0 0 1,-1-1 0,0 0-1,-1 0 1,0 0 0,-1 0-1,-1-1 1,1-18 0,0-13 51,-6-64 0,3 103-101,-16-156 127,12 139-115,-1 1 1,0-1 0,-2 1 0,-1 1 0,-12-25 0,9 25-12,-1 0 0,-1 1 0,0 1 0,-2 0 0,0 1-1,-19-18 1,4 10-45,0 1 0,-2 2 0,-1 1 0,-39-20-1,62 37-4,-1 1 0,0 1 0,0 0-1,0 0 1,0 1 0,-1 1 0,1-1-1,0 2 1,-19 1 0,-1 2-315,-63 16 1,7 0-283,-52-2-1770,75-6 1548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4:06.623"/>
    </inkml:context>
    <inkml:brush xml:id="br0">
      <inkml:brushProperty name="width" value="0.05" units="cm"/>
      <inkml:brushProperty name="height" value="0.05" units="cm"/>
    </inkml:brush>
  </inkml:definitions>
  <inkml:trace contextRef="#ctx0" brushRef="#br0">8229 19 10682,'0'0'116,"0"1"-1,0-1 1,0 0-1,0 1 0,0-1 1,0 0-1,1 1 1,-1-1-1,0 0 1,0 0-1,0 1 0,0-1 1,1 0-1,-1 1 1,0-1-1,0 0 1,1 0-1,-1 0 0,0 1 1,0-1-1,1 0 1,-1 0-1,0 0 1,1 0-1,-1 1 0,0-1 1,1 0-1,-1 0 1,55 14 926,-29-12-1435,-21-4 288,-10-3 182,5 6-16,0 1-1,0 0 0,0-1 1,0 1-1,0 0 1,0-1-1,-1 1 0,1 0 1,0-1-1,-1 1 1,1-1-1,-1 1 1,0-1-1,-1 3 0,-19 34 488,-4-5-193,2 2 1,-20 41 0,33-56-261,1 1 0,1 0-1,0 0 1,2 1 0,-7 43 0,1 59 147,-17 19-11,12-66-144,10-51-60,0 0 0,-2-1 0,-15 34 0,-46 73 60,28-55-11,5-12 113,-69 90-1,85-126-123,-52 66 186,31-52-7,-3-1-1,-1-3 1,-70 46-1,74-58 32,0-2 1,-85 35-1,-96 19 354,25-9-274,15 10-188,99-42-101,-154 50 1,190-75-23,-91 12 0,38-20 45,-159-12-1,202 4-61,-631-20 49,-83-24-10,524 15-20,-269-72 1,-138-71-109,360 94-8,135 36-7,3-8 0,2-6 1,3-7-1,-228-135 1,43-31 88,284 189-42,2-3 0,3-2 0,-84-105 0,-11-60-78,65 95 65,-103-139-29,143 190 62,32 53-18,-2 0-1,0 0 1,-1 0-1,-19-22 1,30 38-126,-1 0-1,0 0 1,1 0 0,-1 0 0,0 1-1,0-1 1,-1 0 0,2 5 0,0-2 169,-1 1 0,1-1 0,1 1 0,-1-1 0,4 5 0,43 54-24,-42-55 4,0 0 0,0-1 0,1 0 0,0 0 0,0 0 0,1-1 0,0 0 0,0-1 1,16 8-1,-16-9-1,5 3 2,0-1-1,1-1 1,0 0-1,0-1 1,0 0-1,22 3 0,-22-4 3,11 2-4,43 6 0,45 0 5,-33-1 7,63 10-3,-58-7 3,-83-14-5,30 4 3,1 2 0,-1 1-1,37 13 1,83 40 11,-145-58-13,0 1-1,0 0 1,-1 0-1,1 1 1,-1 0 0,0 0-1,0 1 1,-1-1-1,1 2 1,-1-1 0,0 1-1,-1 0 1,1 0-1,5 9 1,1 5 7,-2 1-1,0-1 1,-1 2-1,-1-1 1,-1 1-1,6 32 1,-5-16 82,-8-37-85,0-1 0,0 1 1,0-1-1,0 0 0,0 1 0,0-1 1,0 1-1,0-1 0,0 0 0,0 1 1,0-1-1,0 1 0,0-1 0,0 0 1,-1 1-1,1-1 0,0 1 0,0-1 1,0 0-1,0 1 0,-1-1 0,1 0 1,0 1-1,0-1 0,-1 0 0,1 1 1,0-1-1,-1 0 0,1 0 0,0 1 1,-1-1-1,1 0 0,0 0 0,-1 0 1,1 0-1,-1 1 0,1-1 0,0 0 1,-1 0-1,1 0 0,-1 0 0,1 0 1,0 0-1,-1 0 0,1 0 0,-1 0 0,1 0 1,0 0-1,-1 0 0,1-1 0,-1 1 1,1 0-1,0 0 0,-1 0 0,1 0 1,0-1-1,-1 1 0,-3-2 27,0 1-1,1-1 0,-1 1 0,0-1 0,1-1 1,-5-3-1,-14-13 6,1 0-1,-21-26 1,0-6-34,-68-76-25,49 65 9,-2 3 0,-88-63 0,122 102 10,0 2-1,-1 0 1,-1 2-1,-1 1 1,0 2-1,-1 1 0,0 2 1,-55-10-1,32 12-12,-2 3 0,-96 3 0,142 3 13,-29 0-19,1 2 1,-69 14-1,97-15 9,1 1-1,-1 1 1,0 0-1,1 1 1,0 0-1,0 1 0,1 0 1,-1 0-1,1 1 1,1 0-1,-1 1 1,1 1-1,1-1 0,-12 15 1,-6 17-30,2 2 0,1 0 0,2 2 0,2 0 0,2 1 0,-12 51 0,26-82 38,-13 40-6,-8 61 0,8 110 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4:10.144"/>
    </inkml:context>
    <inkml:brush xml:id="br0">
      <inkml:brushProperty name="width" value="0.05" units="cm"/>
      <inkml:brushProperty name="height" value="0.05" units="cm"/>
    </inkml:brush>
  </inkml:definitions>
  <inkml:trace contextRef="#ctx0" brushRef="#br0">2051 345 4721,'14'-133'1792,"-14"131"-1732,0-1 0,0 0 0,0 0 0,0 1 0,0-1 0,0 0 0,-1 1 0,0-1 0,1 0 0,-1 1 0,0-1 0,0 1 0,0-1 0,-1 1 0,1 0 0,-4-4 0,5 5-55,-5-6 93,-1 0 1,0 0-1,0 1 1,-1-1-1,0 1 1,0 1-1,0-1 1,-1 1-1,1 1 1,-1-1-1,0 1 1,-1 1-1,-10-4 1,-56-13 507,62 16-502,7 1-26,0 1-1,0 0 1,0 0 0,-1 0-1,1 1 1,-1 0 0,1 1-1,-1-1 1,-11 2 0,8-1-8,0 0 0,1-1 0,-1 0 0,0-1 0,0 0 1,1 0-1,-1-1 0,-15-7 0,11 4-22,0 2 0,0-1 0,-23-3-1,19 6-24,0 1 0,0 0 0,-1 1 0,1 1 0,0 1-1,0 0 1,-34 10 0,9-2 23,25-7 15,-34 12 0,37-9 9,0-1 0,-1-1 0,0-1 0,-27 3 0,4-1 35,14 0 30,-42 15 0,-7 1 44,58-17-152,-1 0 8,-1 1-1,-23 9 1,29-8-7,0 1-1,0 0 1,1 1-1,-13 12 1,15-12 2,0 0-1,-1-1 1,0-1 0,0 1-1,-12 4 1,-53 16 196,41-16 55,-54 27 0,83-36-253,-125 73 695,115-65-648,0 1 0,0 1 0,1 0 0,1 0-1,0 1 1,-12 18 0,13-13-20,-13 28 1,6-10-19,-107 166 67,75-106-82,43-82-20,-3 3 0,2-1 0,0 1-1,1 1 1,0-1 0,2 1 0,-7 29-1,6 4 25,2 0-1,3 0 0,5 65 1,-2-90 0,2 0 0,0 1 1,2-1-1,1-1 1,1 1-1,1-1 0,1 0 1,21 40-1,-20-45 5,1-1 0,1 0 0,1-1 1,0-1-1,1 0 0,1 0 0,0-2 0,1 0 0,1 0 1,28 17-1,-12-12 14,1-1-1,1-2 1,1-1 0,1-2 0,-1-2-1,2-1 1,0-2 0,0-1 0,1-2-1,0-2 1,0-2 0,0-1 0,71-8 0,-10-8 59,-1-4 0,119-39 1,-182 45-93,0-2-1,-1-2 1,61-40 0,19-9 42,-35 25 209,-2-2 0,80-60-1,-131 80-63,-2-2 0,0 0 0,-2-2 0,38-54 0,-21 26 81,-27 37-197,-1 0-1,0-1 0,-2-1 1,0 1-1,-1-2 1,-1 1-1,-1-1 0,-1-1 1,-1 1-1,0-1 0,1-33 1,5-78 177,-13-261 1,0 371-267,-1 1 1,-1-1-1,-2 1 0,0-1 0,-1 1 1,-18-37-1,18 45-124,-1 1 0,0 0 0,-1 0 0,0 1-1,-1 0 1,0 1 0,-1 0 0,0 1 0,0 0 0,-26-16 0,31 22-24,0 0-1,0 1 1,-1 0 0,1 1 0,-1-1-1,1 1 1,-1 0 0,0 1-1,0 0 1,1 0 0,-1 0-1,0 1 1,0 0 0,0 0-1,0 1 1,-13 2 0,-56 11-716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4:10.791"/>
    </inkml:context>
    <inkml:brush xml:id="br0">
      <inkml:brushProperty name="width" value="0.05" units="cm"/>
      <inkml:brushProperty name="height" value="0.05" units="cm"/>
    </inkml:brush>
  </inkml:definitions>
  <inkml:trace contextRef="#ctx0" brushRef="#br0">10212 2039 11106,'0'0'9,"0"0"93,-1 0 0,1 1-1,0-1 1,0 0 0,0 0-1,0 0 1,0 0 0,-1 0-1,1 0 1,0 0 0,0 0-1,0 0 1,0 0 0,-1 0-1,1 0 1,0 0 0,0 0-1,0 0 1,0 0 0,-1 0-1,1 0 1,0 0 0,0 0-1,0 0 1,0 0 0,-1 0-1,1 0 1,0 0 0,0 0-1,0 0 1,0 0 0,0 0-1,-1 0 1,1-1 0,0 1-1,0 0 1,0 0 0,0 0-1,0 0 1,0 0 0,0 0-1,-1-1 1,1 1 0,0 0-1,0 0 1,0 0 0,0 0-1,0-1 1,0 1 0,0 0-1,0 0 1,0 0 0,0 0-1,0-1 1,0 1 0,0 0-1,0 0 1,0 0 0,0 0-1,0-1 1,0 0-100,0 1 1,-1-1-1,1 0 0,0 0 0,0 0 1,-1 1-1,1-1 0,0 0 1,0 0-1,0 0 0,0 0 0,0 0 1,0 1-1,1-1 0,-1 0 0,0 0 1,0 0-1,0 0 0,1 1 1,-1-1-1,1 0 0,-1 0 0,0 1 1,1-1-1,-1 0 0,1 1 0,0-1 1,0 0-1,26-20-381,-22 18 319,-1 0-1,1 0 0,-1 0 0,1-1 0,-1 0 0,4-5 0,44-78-582,-48 82 610,12-17 1083,18-31 1,-32 49-888,-1 2-104,0 1 0,0 0-1,0 0 1,-1-1 0,1 1-1,0-1 1,-1 1 0,1 0-1,-1-1 1,0 1 0,1-1 0,-1 1-1,0-1 1,0 0 0,0 1-1,0-1 1,0 1 0,0-1-1,0 1 1,0-1 0,-1 1-1,1-1 1,-1 1 0,1-1-1,-1 1 1,0 0 0,1-1 0,-1 1-1,0 0 1,0-1 0,-2-1-1,-2-5 79,2 4-73,0 0 0,0 0 0,0 0 0,1-1 0,-1 0 0,1 1 1,1-1-1,-1 0 0,1 0 0,-1 0 0,1-5 0,-3-9-14,0 0 1,-2 1-1,0 0 1,-1 0-1,0 0 1,-18-28-1,-69-91-50,47 74 22,17 20-19,-81-110 22,81 117-17,-1 1 1,-37-32 0,-11-1 20,-162-105 0,87 81-46,-3 8 0,-3 6 1,-261-87-1,189 89-97,-280-53 0,225 82-50,-527-17 1,670 60 119,-378 0-217,178 21-39,172-11 146,-410 32-454,320 0 340,156-22 173,-42 6-21,-455 77-274,-437 141 130,822-170 232,3 9 0,-261 135 1,258-93 1,170-94 21,-327 202-27,261-149 24,-119 107 0,46-14 7,9-14 1,32-14 0,42-51-1,-52 53-6,70-46-26,16-29-177,36-24-136,25-34 228,-21 23-143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4:12.046"/>
    </inkml:context>
    <inkml:brush xml:id="br0">
      <inkml:brushProperty name="width" value="0.05" units="cm"/>
      <inkml:brushProperty name="height" value="0.05" units="cm"/>
    </inkml:brush>
  </inkml:definitions>
  <inkml:trace contextRef="#ctx0" brushRef="#br0">1 338 12891,'11'91'3585,"-11"-90"-3546,0 0 1,0 0-1,0 0 1,0-1 0,0 1-1,0 0 1,0 0 0,1 0-1,-1-1 1,0 1 0,0 0-1,1 0 1,-1-1-1,1 1 1,-1 0 0,1 0-1,-1-1 1,1 1 0,0 1-1,5-6-160,-5 4 135,-6-9-75,5 8 59,-1 1-1,0-1 1,1 0 0,-1 1 0,1-1 0,-1 0 0,1 1 0,-1-1 0,1 0-1,0 0 1,-1 0 0,1 1 0,0-1 0,0 0 0,0 0 0,-1 0-1,1 0 1,0 1 0,0-2 0,2-1 1,0 0 0,-1 1 0,1-1 0,0 1 0,0 0 0,1 0 0,2-3 0,-2 3 13,-1 0 1,0 1-1,0-1 0,0 0 0,0-1 0,0 1 1,-1 0-1,1 0 0,-1-1 0,1 1 0,-1-1 0,2-3 1,-8-13 127,2 11-62,-1-8 189,4 14-242,0 0-1,-1 0 1,1 0-1,-1 0 1,0 0-1,0 1 1,1-1-1,-1 0 1,-1 0-1,1 1 1,0-1-1,-2-1 1,2 1-5,0 1 1,-1-1-1,1 0 1,0 1 0,0-1-1,0 0 1,0 0-1,0 1 1,-1-5-1,2 5-10,0 0-1,1 0 1,-1 0-1,0 0 1,1 0 0,-1 0-1,1 0 1,-1 0-1,1 0 1,0 0-1,-1 0 1,1 0-1,0 0 1,1-1-1,5-7 2,-5 8-19,0-1 0,0 1 0,0 0 1,1-1-1,-1 1 0,0 0 1,0 0-1,1 1 0,-1-1 0,1 0 1,-1 1-1,1 0 0,-1-1 1,1 1-1,4 0 0,5-1-28,-3-1 13,0 0 1,-1-2-1,1 1 1,-1-1 0,0 0-1,0 0 1,0-1-1,0 0 1,-1-1 0,0 0-1,11-11 1,-10 9 16,1 0 0,-1 1 1,1 0-1,1 1 0,-1 0 0,1 1 1,10-5-1,43-7 2,1-8 4,-12 19 0,-43 6-3,1-1 0,-1 0 0,0 0 0,0-1-1,0 0 1,0 0 0,0-1 0,8-4 0,34-29-203,-46 33 158,0 1 0,0 1 0,1-1 0,-1 1 0,1 0 0,-1 0 0,1 0 0,7 1 0,47-1-198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4:12.383"/>
    </inkml:context>
    <inkml:brush xml:id="br0">
      <inkml:brushProperty name="width" value="0.05" units="cm"/>
      <inkml:brushProperty name="height" value="0.05" units="cm"/>
    </inkml:brush>
  </inkml:definitions>
  <inkml:trace contextRef="#ctx0" brushRef="#br0">54 165 10586,'-12'14'4049,"-7"-10"-2449,1-8-1720,13-3-200,12 16-40,-7-11 32,9 6 80,7 6 280,12-6 272,5-1 48,32-10 32,-13-12-80,39-18-184,30 0-39,23-13-162,36 1 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0:33.885"/>
    </inkml:context>
    <inkml:brush xml:id="br0">
      <inkml:brushProperty name="width" value="0.05" units="cm"/>
      <inkml:brushProperty name="height" value="0.05" units="cm"/>
    </inkml:brush>
  </inkml:definitions>
  <inkml:trace contextRef="#ctx0" brushRef="#br0">186 1 5113,'-2'25'341,"2"-1"-1,1 1 1,1 0-1,5 29 1,-4-40-392,0-1 0,1 0 0,1 0 0,-1 0 0,2-1 0,0 0 0,1 0 1,0 0-1,10 12 0,-13-20 53,1 0 0,0 0 1,-1 0-1,2-1 0,-1 0 1,0 0-1,1 0 0,-1-1 1,1 0-1,0 0 0,0 0 1,0-1-1,0 1 0,7-1 1,6 3 80,60 11 66,94 5 0,-15-2-116,284 51 143,-7 36-97,194 119 9,-534-186-75,213 91 29,-197-79-29,137 64 22,-205-90-31,0 1 0,-1 2 0,-2 2 0,-1 2 0,48 48 0,-36-25-4,-3 2 0,78 116 0,-94-123 1,-2 2 0,-3 1 0,-1 2 0,-3 0 0,-3 1 1,-2 1-1,11 61 0,-15-37-5,-4 1-1,-3 0 1,-5 92 0,-6-104-43,-2 0 1,-3-1-1,-4 1 1,-21 67-1,-8-17-130,-84 167 0,-165 207 70,282-480 108,-19 30 13,-61 73 0,38-65 2,-58 45-1,-9-3 26,-152 90 1,-144 105 134,16 25 89,344-270-229,-492 431 240,134-54-222,358-365-43,-1-3 0,-97 71 0,19-33 21,-83 63 60,198-137-77,2 0 0,-27 32 1,28-30 1,-32 30 1,45-46-23,0 0 0,0-1 0,0 2-1,0-1 1,0 0 0,1 0 0,-1 0-1,0 1 1,1-1 0,0 1-1,0 0 1,0-1 0,0 1 0,0 0-1,0-1 1,0 6 0,1-10-74,1 0 1,0 0-1,-1 0 0,1 0 1,0 0-1,0 1 0,0-1 1,0 0-1,1 0 0,-1 1 1,0-1-1,1 1 0,-1-1 1,4-2-1,9-10-271,50-57-150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0:34.669"/>
    </inkml:context>
    <inkml:brush xml:id="br0">
      <inkml:brushProperty name="width" value="0.05" units="cm"/>
      <inkml:brushProperty name="height" value="0.05" units="cm"/>
    </inkml:brush>
  </inkml:definitions>
  <inkml:trace contextRef="#ctx0" brushRef="#br0">428 36 6521,'-83'-29'2728,"77"27"-2689,-13-3 63,18 5-107,1 0 0,-1 0 1,1 0-1,0 0 1,-1 1-1,1-1 0,0 0 1,-1 0-1,1 0 0,0 0 1,-1 0-1,1 0 0,0 1 1,-1-1-1,1 0 1,0 0-1,-1 0 0,1 1 1,0-1-1,0 0 0,-1 0 1,1 1-1,0-1 1,0 0-1,0 1 0,-1-1 1,1 0-1,0 1 0,0-1 1,0 0-1,0 1 1,0-1-1,0 0 0,0 1 1,-1-1-1,1 1 0,0-1 1,0 0-1,1 1 0,-1-1 1,0 0-1,0 1 1,0 0-1,0 1-21,1 0 1,-1 0-1,1 0 1,-1 0-1,1 0 0,0-1 1,0 1-1,0 0 1,0 0-1,0 0 0,0-1 1,0 1-1,3 2 1,26 20-206,-12-14 186,0 0 1,1-2 0,0 0 0,0 0 0,1-2 0,37 7 0,-41-9 34,126 25-25,260 20 1,153-30 63,9 0 41,-97 23 134,-338-24-60,206 57 1,-224-41-100,-2 5 1,-1 5-1,-3 4 1,-2 5-1,149 102 1,-167-94-56,-2 5-1,-3 2 1,88 98 0,-109-99 15,-3 3 0,-3 2 1,80 147-1,-31 28 63,-67-148-35,-4 0-1,-4 2 1,15 127 0,-29-107-17,-5 0 1,-6 1 0,-5 0 0,-27 175 0,9-172 5,-6-2 0,-5 0 1,-51 125-1,-18-6 19,-254 435 1,172-390-36,-233 280 1,144-247 4,29-75 8,207-209-16,-513 464 75,294-287-38,-265 217 24,-3-63-16,507-356-45,-212 130 58,59-55 4,101-52-36,-224 133 102,244-137-118,-2 0-26,1 2 0,-72 62-1,-15 26-483,128-114 253,0 0 1,0 1-1,0 0 1,0 1-1,1-1 1,1 1-1,-10 14 1,16-20 176,-1-1 1,0 1-1,1 0 1,-1-1 0,1 1-1,-1 0 1,1 0-1,0-1 1,0 5-1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0:35.446"/>
    </inkml:context>
    <inkml:brush xml:id="br0">
      <inkml:brushProperty name="width" value="0.05" units="cm"/>
      <inkml:brushProperty name="height" value="0.05" units="cm"/>
    </inkml:brush>
  </inkml:definitions>
  <inkml:trace contextRef="#ctx0" brushRef="#br0">215 65 7874,'-3'-1'281,"1"0"1,0-1-1,0 1 1,0-1-1,0 1 1,0-1-1,0 0 1,1 0-1,-1 0 0,-2-4 1,4 6-278,0-1-1,0 1 1,0 0-1,0-1 1,0 1 0,0 0-1,0 0 1,1-1 0,-1 1-1,0 0 1,0 0-1,0-1 1,0 1 0,0 0-1,1 0 1,-1-1 0,0 1-1,0 0 1,1 0 0,-1 0-1,0 0 1,0-1-1,1 1 1,-1 0 0,0 0-1,0 0 1,1 0 0,-1 0-1,0 0 1,0 0-1,1 0 1,-1 0 0,25-3-54,662-16-297,-224 5 399,875 13-3,-849 29-49,-7 38-9,-371-41 0,-2 4 0,-1 4 0,-1 6-1,-2 4 1,-3 4 0,118 75 0,-112-56-20,-3 5-1,172 153 1,-182-133-21,94 120 0,-133-139 8,-3 2-1,68 128 1,-55-70 12,-6 4 0,-6 2 0,58 230 0,-83-232 73,-6 0 0,-6 2 0,-7 0 0,-8 196 0,-14-158 33,-54 284 0,-7-170-2,61-247-63,4-14-3,-82 273 80,-53 25 42,-27-9 48,91-196 120,-178 207 0,-145 74 595,-523 368 461,877-732-1321,-993 750 173,702-552-194,64-34 0,-35 25-5,52-48-59,27-6-201,188-141 178,-128 102-294,39-8 13,79-73 190,-162 150-611,81-79 246,-13 10-277,110-104 544,9-10-228,-41 44-1,53-44 87,1 0 0,0 1 0,-20 43 0,33-62 379,-66 130-932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0T07:30:36.851"/>
    </inkml:context>
    <inkml:brush xml:id="br0">
      <inkml:brushProperty name="width" value="0.05" units="cm"/>
      <inkml:brushProperty name="height" value="0.05" units="cm"/>
    </inkml:brush>
  </inkml:definitions>
  <inkml:trace contextRef="#ctx0" brushRef="#br0">24 317 4209,'-1'0'238,"-1"1"-1,0-1 1,0 0 0,1 0-1,-1 0 1,0 0 0,0 0-1,0 0 1,1 0 0,-5-2-1,6 1 238,11 2-113,-11-1-355,1 0-1,-1 0 0,1 0 0,-1 0 0,0 0 1,1 0-1,-1 0 0,0 0 0,1 0 0,-1 0 1,0 0-1,1 0 0,-1 0 0,0 0 0,1 0 1,-1-1-1,0 1 0,1 0 0,-1 0 0,0 0 1,1-1-1,-1 1 0,0 0 0,0 0 0,1-1 1,-1 1-1,0 0 0,0-1 0,0 1 0,1 0 1,-1-1-1,0 1 0,0 0 0,0-1 0,0 1 1,0 0-1,0-1 0,0 1 0,0 0 0,0-1 1,0 1-1,0 0 0,0-1 0,0 1 0,0-1 1,0 1-1,0 0 0,0-1 0,0 1 0,-1-1-12,1 0 0,0-1-1,0 1 1,0 0 0,0 0-1,1 0 1,-1 0 0,0 0-1,0 0 1,1 0-1,-1 1 1,0-1 0,1 0-1,-1 0 1,1 0 0,-1 0-1,1 0 1,0 0 0,-1 1-1,1-1 1,0 0 0,-1 0-1,1 1 1,0-1-1,0 1 1,0-1 0,0 1-1,0-1 1,-1 1 0,1-1-1,2 0 1,21-7-104,-16 5 64,-1 1 0,1 0 0,0 0 0,12-2 0,31 3-75,0 1 0,80 13-1,-34-3 82,109 0 46,344-27 0,-158-35 71,-275 34-13,456-79 1279,-228 22-1268,-243 50-4,-89 22 206,-9 2 175,-10 1-1635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2FB0B40-5990-4DDC-BDA1-5C272B383709}"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14A40-AB3C-4BFB-8838-C41868639750}" type="slidenum">
              <a:rPr lang="en-US" smtClean="0"/>
              <a:t>‹#›</a:t>
            </a:fld>
            <a:endParaRPr lang="en-US"/>
          </a:p>
        </p:txBody>
      </p:sp>
    </p:spTree>
    <p:extLst>
      <p:ext uri="{BB962C8B-B14F-4D97-AF65-F5344CB8AC3E}">
        <p14:creationId xmlns:p14="http://schemas.microsoft.com/office/powerpoint/2010/main" val="34363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FB0B40-5990-4DDC-BDA1-5C272B383709}"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14A40-AB3C-4BFB-8838-C41868639750}" type="slidenum">
              <a:rPr lang="en-US" smtClean="0"/>
              <a:t>‹#›</a:t>
            </a:fld>
            <a:endParaRPr lang="en-US"/>
          </a:p>
        </p:txBody>
      </p:sp>
    </p:spTree>
    <p:extLst>
      <p:ext uri="{BB962C8B-B14F-4D97-AF65-F5344CB8AC3E}">
        <p14:creationId xmlns:p14="http://schemas.microsoft.com/office/powerpoint/2010/main" val="157184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FB0B40-5990-4DDC-BDA1-5C272B383709}"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14A40-AB3C-4BFB-8838-C41868639750}" type="slidenum">
              <a:rPr lang="en-US" smtClean="0"/>
              <a:t>‹#›</a:t>
            </a:fld>
            <a:endParaRPr lang="en-US"/>
          </a:p>
        </p:txBody>
      </p:sp>
    </p:spTree>
    <p:extLst>
      <p:ext uri="{BB962C8B-B14F-4D97-AF65-F5344CB8AC3E}">
        <p14:creationId xmlns:p14="http://schemas.microsoft.com/office/powerpoint/2010/main" val="160733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FB0B40-5990-4DDC-BDA1-5C272B383709}"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14A40-AB3C-4BFB-8838-C41868639750}" type="slidenum">
              <a:rPr lang="en-US" smtClean="0"/>
              <a:t>‹#›</a:t>
            </a:fld>
            <a:endParaRPr lang="en-US"/>
          </a:p>
        </p:txBody>
      </p:sp>
    </p:spTree>
    <p:extLst>
      <p:ext uri="{BB962C8B-B14F-4D97-AF65-F5344CB8AC3E}">
        <p14:creationId xmlns:p14="http://schemas.microsoft.com/office/powerpoint/2010/main" val="151596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B0B40-5990-4DDC-BDA1-5C272B383709}"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14A40-AB3C-4BFB-8838-C41868639750}" type="slidenum">
              <a:rPr lang="en-US" smtClean="0"/>
              <a:t>‹#›</a:t>
            </a:fld>
            <a:endParaRPr lang="en-US"/>
          </a:p>
        </p:txBody>
      </p:sp>
    </p:spTree>
    <p:extLst>
      <p:ext uri="{BB962C8B-B14F-4D97-AF65-F5344CB8AC3E}">
        <p14:creationId xmlns:p14="http://schemas.microsoft.com/office/powerpoint/2010/main" val="328928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FB0B40-5990-4DDC-BDA1-5C272B383709}"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14A40-AB3C-4BFB-8838-C41868639750}" type="slidenum">
              <a:rPr lang="en-US" smtClean="0"/>
              <a:t>‹#›</a:t>
            </a:fld>
            <a:endParaRPr lang="en-US"/>
          </a:p>
        </p:txBody>
      </p:sp>
    </p:spTree>
    <p:extLst>
      <p:ext uri="{BB962C8B-B14F-4D97-AF65-F5344CB8AC3E}">
        <p14:creationId xmlns:p14="http://schemas.microsoft.com/office/powerpoint/2010/main" val="160867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FB0B40-5990-4DDC-BDA1-5C272B383709}" type="datetimeFigureOut">
              <a:rPr lang="en-US" smtClean="0"/>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14A40-AB3C-4BFB-8838-C41868639750}" type="slidenum">
              <a:rPr lang="en-US" smtClean="0"/>
              <a:t>‹#›</a:t>
            </a:fld>
            <a:endParaRPr lang="en-US"/>
          </a:p>
        </p:txBody>
      </p:sp>
    </p:spTree>
    <p:extLst>
      <p:ext uri="{BB962C8B-B14F-4D97-AF65-F5344CB8AC3E}">
        <p14:creationId xmlns:p14="http://schemas.microsoft.com/office/powerpoint/2010/main" val="148647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FB0B40-5990-4DDC-BDA1-5C272B383709}" type="datetimeFigureOut">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14A40-AB3C-4BFB-8838-C41868639750}" type="slidenum">
              <a:rPr lang="en-US" smtClean="0"/>
              <a:t>‹#›</a:t>
            </a:fld>
            <a:endParaRPr lang="en-US"/>
          </a:p>
        </p:txBody>
      </p:sp>
    </p:spTree>
    <p:extLst>
      <p:ext uri="{BB962C8B-B14F-4D97-AF65-F5344CB8AC3E}">
        <p14:creationId xmlns:p14="http://schemas.microsoft.com/office/powerpoint/2010/main" val="274936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B0B40-5990-4DDC-BDA1-5C272B383709}" type="datetimeFigureOut">
              <a:rPr lang="en-US" smtClean="0"/>
              <a:t>10/30/2021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14A40-AB3C-4BFB-8838-C41868639750}" type="slidenum">
              <a:rPr lang="en-US" smtClean="0"/>
              <a:t>‹#›</a:t>
            </a:fld>
            <a:endParaRPr lang="en-US"/>
          </a:p>
        </p:txBody>
      </p:sp>
    </p:spTree>
    <p:extLst>
      <p:ext uri="{BB962C8B-B14F-4D97-AF65-F5344CB8AC3E}">
        <p14:creationId xmlns:p14="http://schemas.microsoft.com/office/powerpoint/2010/main" val="194396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FB0B40-5990-4DDC-BDA1-5C272B383709}"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14A40-AB3C-4BFB-8838-C41868639750}" type="slidenum">
              <a:rPr lang="en-US" smtClean="0"/>
              <a:t>‹#›</a:t>
            </a:fld>
            <a:endParaRPr lang="en-US"/>
          </a:p>
        </p:txBody>
      </p:sp>
    </p:spTree>
    <p:extLst>
      <p:ext uri="{BB962C8B-B14F-4D97-AF65-F5344CB8AC3E}">
        <p14:creationId xmlns:p14="http://schemas.microsoft.com/office/powerpoint/2010/main" val="149983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FB0B40-5990-4DDC-BDA1-5C272B383709}"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14A40-AB3C-4BFB-8838-C41868639750}" type="slidenum">
              <a:rPr lang="en-US" smtClean="0"/>
              <a:t>‹#›</a:t>
            </a:fld>
            <a:endParaRPr lang="en-US"/>
          </a:p>
        </p:txBody>
      </p:sp>
    </p:spTree>
    <p:extLst>
      <p:ext uri="{BB962C8B-B14F-4D97-AF65-F5344CB8AC3E}">
        <p14:creationId xmlns:p14="http://schemas.microsoft.com/office/powerpoint/2010/main" val="146520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B0B40-5990-4DDC-BDA1-5C272B383709}" type="datetimeFigureOut">
              <a:rPr lang="en-US" smtClean="0"/>
              <a:t>10/30/2021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14A40-AB3C-4BFB-8838-C41868639750}" type="slidenum">
              <a:rPr lang="en-US" smtClean="0"/>
              <a:t>‹#›</a:t>
            </a:fld>
            <a:endParaRPr lang="en-US"/>
          </a:p>
        </p:txBody>
      </p:sp>
    </p:spTree>
    <p:extLst>
      <p:ext uri="{BB962C8B-B14F-4D97-AF65-F5344CB8AC3E}">
        <p14:creationId xmlns:p14="http://schemas.microsoft.com/office/powerpoint/2010/main" val="268022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6.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customXml" Target="../ink/ink9.xml"/><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13.png"/><Relationship Id="rId14" Type="http://schemas.openxmlformats.org/officeDocument/2006/relationships/customXml" Target="../ink/ink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23.xml"/><Relationship Id="rId21" Type="http://schemas.openxmlformats.org/officeDocument/2006/relationships/image" Target="../media/image26.png"/><Relationship Id="rId42" Type="http://schemas.openxmlformats.org/officeDocument/2006/relationships/customXml" Target="../ink/ink31.xml"/><Relationship Id="rId47" Type="http://schemas.openxmlformats.org/officeDocument/2006/relationships/image" Target="../media/image39.png"/><Relationship Id="rId63" Type="http://schemas.openxmlformats.org/officeDocument/2006/relationships/image" Target="../media/image47.png"/><Relationship Id="rId68" Type="http://schemas.openxmlformats.org/officeDocument/2006/relationships/customXml" Target="../ink/ink44.xml"/><Relationship Id="rId2" Type="http://schemas.openxmlformats.org/officeDocument/2006/relationships/customXml" Target="../ink/ink11.xml"/><Relationship Id="rId16" Type="http://schemas.openxmlformats.org/officeDocument/2006/relationships/customXml" Target="../ink/ink18.xml"/><Relationship Id="rId29" Type="http://schemas.openxmlformats.org/officeDocument/2006/relationships/image" Target="../media/image30.png"/><Relationship Id="rId11" Type="http://schemas.openxmlformats.org/officeDocument/2006/relationships/image" Target="../media/image21.png"/><Relationship Id="rId24" Type="http://schemas.openxmlformats.org/officeDocument/2006/relationships/customXml" Target="../ink/ink22.xml"/><Relationship Id="rId32" Type="http://schemas.openxmlformats.org/officeDocument/2006/relationships/customXml" Target="../ink/ink26.xml"/><Relationship Id="rId37" Type="http://schemas.openxmlformats.org/officeDocument/2006/relationships/image" Target="../media/image34.png"/><Relationship Id="rId40" Type="http://schemas.openxmlformats.org/officeDocument/2006/relationships/customXml" Target="../ink/ink30.xml"/><Relationship Id="rId45" Type="http://schemas.openxmlformats.org/officeDocument/2006/relationships/image" Target="../media/image38.png"/><Relationship Id="rId53" Type="http://schemas.openxmlformats.org/officeDocument/2006/relationships/image" Target="../media/image42.png"/><Relationship Id="rId58" Type="http://schemas.openxmlformats.org/officeDocument/2006/relationships/customXml" Target="../ink/ink39.xml"/><Relationship Id="rId66" Type="http://schemas.openxmlformats.org/officeDocument/2006/relationships/customXml" Target="../ink/ink43.xml"/><Relationship Id="rId74" Type="http://schemas.openxmlformats.org/officeDocument/2006/relationships/customXml" Target="../ink/ink47.xml"/><Relationship Id="rId5" Type="http://schemas.openxmlformats.org/officeDocument/2006/relationships/image" Target="../media/image18.png"/><Relationship Id="rId61" Type="http://schemas.openxmlformats.org/officeDocument/2006/relationships/image" Target="../media/image46.png"/><Relationship Id="rId19" Type="http://schemas.openxmlformats.org/officeDocument/2006/relationships/image" Target="../media/image25.png"/><Relationship Id="rId14" Type="http://schemas.openxmlformats.org/officeDocument/2006/relationships/customXml" Target="../ink/ink17.xml"/><Relationship Id="rId22" Type="http://schemas.openxmlformats.org/officeDocument/2006/relationships/customXml" Target="../ink/ink21.xml"/><Relationship Id="rId27" Type="http://schemas.openxmlformats.org/officeDocument/2006/relationships/image" Target="../media/image29.png"/><Relationship Id="rId30" Type="http://schemas.openxmlformats.org/officeDocument/2006/relationships/customXml" Target="../ink/ink25.xml"/><Relationship Id="rId35" Type="http://schemas.openxmlformats.org/officeDocument/2006/relationships/image" Target="../media/image33.png"/><Relationship Id="rId43" Type="http://schemas.openxmlformats.org/officeDocument/2006/relationships/image" Target="../media/image37.png"/><Relationship Id="rId48" Type="http://schemas.openxmlformats.org/officeDocument/2006/relationships/customXml" Target="../ink/ink34.xml"/><Relationship Id="rId56" Type="http://schemas.openxmlformats.org/officeDocument/2006/relationships/customXml" Target="../ink/ink38.xml"/><Relationship Id="rId64" Type="http://schemas.openxmlformats.org/officeDocument/2006/relationships/customXml" Target="../ink/ink42.xml"/><Relationship Id="rId69" Type="http://schemas.openxmlformats.org/officeDocument/2006/relationships/image" Target="../media/image50.png"/><Relationship Id="rId8" Type="http://schemas.openxmlformats.org/officeDocument/2006/relationships/customXml" Target="../ink/ink14.xml"/><Relationship Id="rId51" Type="http://schemas.openxmlformats.org/officeDocument/2006/relationships/image" Target="../media/image41.png"/><Relationship Id="rId72" Type="http://schemas.openxmlformats.org/officeDocument/2006/relationships/customXml" Target="../ink/ink46.xml"/><Relationship Id="rId3" Type="http://schemas.openxmlformats.org/officeDocument/2006/relationships/image" Target="../media/image17.png"/><Relationship Id="rId12" Type="http://schemas.openxmlformats.org/officeDocument/2006/relationships/customXml" Target="../ink/ink16.xml"/><Relationship Id="rId17" Type="http://schemas.openxmlformats.org/officeDocument/2006/relationships/image" Target="../media/image24.png"/><Relationship Id="rId25" Type="http://schemas.openxmlformats.org/officeDocument/2006/relationships/image" Target="../media/image28.png"/><Relationship Id="rId33" Type="http://schemas.openxmlformats.org/officeDocument/2006/relationships/image" Target="../media/image32.png"/><Relationship Id="rId38" Type="http://schemas.openxmlformats.org/officeDocument/2006/relationships/customXml" Target="../ink/ink29.xml"/><Relationship Id="rId46" Type="http://schemas.openxmlformats.org/officeDocument/2006/relationships/customXml" Target="../ink/ink33.xml"/><Relationship Id="rId59" Type="http://schemas.openxmlformats.org/officeDocument/2006/relationships/image" Target="../media/image45.png"/><Relationship Id="rId67" Type="http://schemas.openxmlformats.org/officeDocument/2006/relationships/image" Target="../media/image49.png"/><Relationship Id="rId20" Type="http://schemas.openxmlformats.org/officeDocument/2006/relationships/customXml" Target="../ink/ink20.xml"/><Relationship Id="rId41" Type="http://schemas.openxmlformats.org/officeDocument/2006/relationships/image" Target="../media/image36.png"/><Relationship Id="rId54" Type="http://schemas.openxmlformats.org/officeDocument/2006/relationships/customXml" Target="../ink/ink37.xml"/><Relationship Id="rId62" Type="http://schemas.openxmlformats.org/officeDocument/2006/relationships/customXml" Target="../ink/ink41.xml"/><Relationship Id="rId70" Type="http://schemas.openxmlformats.org/officeDocument/2006/relationships/customXml" Target="../ink/ink45.xml"/><Relationship Id="rId75"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customXml" Target="../ink/ink13.xml"/><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24.xml"/><Relationship Id="rId36" Type="http://schemas.openxmlformats.org/officeDocument/2006/relationships/customXml" Target="../ink/ink28.xml"/><Relationship Id="rId49" Type="http://schemas.openxmlformats.org/officeDocument/2006/relationships/image" Target="../media/image40.png"/><Relationship Id="rId57" Type="http://schemas.openxmlformats.org/officeDocument/2006/relationships/image" Target="../media/image44.png"/><Relationship Id="rId10" Type="http://schemas.openxmlformats.org/officeDocument/2006/relationships/customXml" Target="../ink/ink15.xml"/><Relationship Id="rId31" Type="http://schemas.openxmlformats.org/officeDocument/2006/relationships/image" Target="../media/image31.png"/><Relationship Id="rId44" Type="http://schemas.openxmlformats.org/officeDocument/2006/relationships/customXml" Target="../ink/ink32.xml"/><Relationship Id="rId52" Type="http://schemas.openxmlformats.org/officeDocument/2006/relationships/customXml" Target="../ink/ink36.xml"/><Relationship Id="rId60" Type="http://schemas.openxmlformats.org/officeDocument/2006/relationships/customXml" Target="../ink/ink40.xml"/><Relationship Id="rId65" Type="http://schemas.openxmlformats.org/officeDocument/2006/relationships/image" Target="../media/image48.png"/><Relationship Id="rId73" Type="http://schemas.openxmlformats.org/officeDocument/2006/relationships/image" Target="../media/image52.png"/><Relationship Id="rId4" Type="http://schemas.openxmlformats.org/officeDocument/2006/relationships/customXml" Target="../ink/ink12.xml"/><Relationship Id="rId9"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19.xml"/><Relationship Id="rId39" Type="http://schemas.openxmlformats.org/officeDocument/2006/relationships/image" Target="../media/image35.png"/><Relationship Id="rId34" Type="http://schemas.openxmlformats.org/officeDocument/2006/relationships/customXml" Target="../ink/ink27.xml"/><Relationship Id="rId50" Type="http://schemas.openxmlformats.org/officeDocument/2006/relationships/customXml" Target="../ink/ink35.xml"/><Relationship Id="rId55" Type="http://schemas.openxmlformats.org/officeDocument/2006/relationships/image" Target="../media/image43.png"/><Relationship Id="rId7" Type="http://schemas.openxmlformats.org/officeDocument/2006/relationships/image" Target="../media/image19.png"/><Relationship Id="rId71" Type="http://schemas.openxmlformats.org/officeDocument/2006/relationships/image" Target="../media/image51.png"/></Relationships>
</file>

<file path=ppt/slides/_rels/slide21.xml.rels><?xml version="1.0" encoding="UTF-8" standalone="yes"?>
<Relationships xmlns="http://schemas.openxmlformats.org/package/2006/relationships"><Relationship Id="rId8" Type="http://schemas.openxmlformats.org/officeDocument/2006/relationships/customXml" Target="../ink/ink51.xml"/><Relationship Id="rId13" Type="http://schemas.openxmlformats.org/officeDocument/2006/relationships/image" Target="../media/image59.png"/><Relationship Id="rId18" Type="http://schemas.openxmlformats.org/officeDocument/2006/relationships/customXml" Target="../ink/ink56.xml"/><Relationship Id="rId3" Type="http://schemas.openxmlformats.org/officeDocument/2006/relationships/image" Target="../media/image54.png"/><Relationship Id="rId7" Type="http://schemas.openxmlformats.org/officeDocument/2006/relationships/image" Target="../media/image56.png"/><Relationship Id="rId12" Type="http://schemas.openxmlformats.org/officeDocument/2006/relationships/customXml" Target="../ink/ink53.xml"/><Relationship Id="rId17" Type="http://schemas.openxmlformats.org/officeDocument/2006/relationships/image" Target="../media/image61.png"/><Relationship Id="rId2" Type="http://schemas.openxmlformats.org/officeDocument/2006/relationships/customXml" Target="../ink/ink48.xml"/><Relationship Id="rId16"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0.xml"/><Relationship Id="rId11" Type="http://schemas.openxmlformats.org/officeDocument/2006/relationships/image" Target="../media/image58.png"/><Relationship Id="rId5" Type="http://schemas.openxmlformats.org/officeDocument/2006/relationships/image" Target="../media/image55.png"/><Relationship Id="rId15" Type="http://schemas.openxmlformats.org/officeDocument/2006/relationships/image" Target="../media/image60.png"/><Relationship Id="rId10" Type="http://schemas.openxmlformats.org/officeDocument/2006/relationships/customXml" Target="../ink/ink52.xml"/><Relationship Id="rId19" Type="http://schemas.openxmlformats.org/officeDocument/2006/relationships/image" Target="../media/image62.png"/><Relationship Id="rId4" Type="http://schemas.openxmlformats.org/officeDocument/2006/relationships/customXml" Target="../ink/ink49.xml"/><Relationship Id="rId9" Type="http://schemas.openxmlformats.org/officeDocument/2006/relationships/image" Target="../media/image57.png"/><Relationship Id="rId14" Type="http://schemas.openxmlformats.org/officeDocument/2006/relationships/customXml" Target="../ink/ink5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46595"/>
          </a:xfrm>
        </p:spPr>
        <p:txBody>
          <a:bodyPr/>
          <a:lstStyle/>
          <a:p>
            <a:r>
              <a:rPr lang="en-US" b="1" dirty="0"/>
              <a:t>Web Engineering</a:t>
            </a:r>
          </a:p>
        </p:txBody>
      </p:sp>
      <p:sp>
        <p:nvSpPr>
          <p:cNvPr id="3" name="Subtitle 2"/>
          <p:cNvSpPr>
            <a:spLocks noGrp="1"/>
          </p:cNvSpPr>
          <p:nvPr>
            <p:ph type="subTitle" idx="1"/>
          </p:nvPr>
        </p:nvSpPr>
        <p:spPr/>
        <p:txBody>
          <a:bodyPr/>
          <a:lstStyle/>
          <a:p>
            <a:r>
              <a:rPr lang="en-US" dirty="0"/>
              <a:t>BY</a:t>
            </a:r>
          </a:p>
          <a:p>
            <a:r>
              <a:rPr lang="en-US" dirty="0"/>
              <a:t>Adnan Amin</a:t>
            </a:r>
          </a:p>
          <a:p>
            <a:r>
              <a:rPr lang="en-US" sz="1800" dirty="0" err="1"/>
              <a:t>IMSciences|Peshawar</a:t>
            </a:r>
            <a:endParaRPr lang="en-US" sz="1800" dirty="0"/>
          </a:p>
        </p:txBody>
      </p:sp>
    </p:spTree>
    <p:extLst>
      <p:ext uri="{BB962C8B-B14F-4D97-AF65-F5344CB8AC3E}">
        <p14:creationId xmlns:p14="http://schemas.microsoft.com/office/powerpoint/2010/main" val="1096774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755015"/>
          </a:xfrm>
        </p:spPr>
        <p:txBody>
          <a:bodyPr/>
          <a:lstStyle/>
          <a:p>
            <a:pPr algn="ctr"/>
            <a:r>
              <a:rPr lang="en-US" b="1" dirty="0"/>
              <a:t>Logical Operators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295" y="937260"/>
            <a:ext cx="8397165" cy="5166360"/>
          </a:xfrm>
        </p:spPr>
      </p:pic>
    </p:spTree>
    <p:extLst>
      <p:ext uri="{BB962C8B-B14F-4D97-AF65-F5344CB8AC3E}">
        <p14:creationId xmlns:p14="http://schemas.microsoft.com/office/powerpoint/2010/main" val="141882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 concatenation</a:t>
            </a:r>
          </a:p>
        </p:txBody>
      </p:sp>
      <p:sp>
        <p:nvSpPr>
          <p:cNvPr id="3" name="Content Placeholder 2"/>
          <p:cNvSpPr>
            <a:spLocks noGrp="1"/>
          </p:cNvSpPr>
          <p:nvPr>
            <p:ph idx="1"/>
          </p:nvPr>
        </p:nvSpPr>
        <p:spPr/>
        <p:txBody>
          <a:bodyPr/>
          <a:lstStyle/>
          <a:p>
            <a:r>
              <a:rPr lang="en-US" dirty="0"/>
              <a:t>Period (.) is used to append one string of characters to another.</a:t>
            </a:r>
          </a:p>
          <a:p>
            <a:r>
              <a:rPr lang="en-US" dirty="0"/>
              <a:t>E.g. echo “Hello Dear “ . $</a:t>
            </a:r>
            <a:r>
              <a:rPr lang="en-US" dirty="0" err="1"/>
              <a:t>user_name</a:t>
            </a:r>
            <a:r>
              <a:rPr lang="en-US" dirty="0"/>
              <a:t> . “ Thanks”;</a:t>
            </a:r>
          </a:p>
        </p:txBody>
      </p:sp>
    </p:spTree>
    <p:extLst>
      <p:ext uri="{BB962C8B-B14F-4D97-AF65-F5344CB8AC3E}">
        <p14:creationId xmlns:p14="http://schemas.microsoft.com/office/powerpoint/2010/main" val="202800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03821"/>
          </a:xfrm>
        </p:spPr>
        <p:txBody>
          <a:bodyPr/>
          <a:lstStyle/>
          <a:p>
            <a:r>
              <a:rPr lang="en-US" dirty="0">
                <a:effectLst>
                  <a:outerShdw blurRad="38100" dist="38100" dir="2700000" algn="tl">
                    <a:srgbClr val="000000">
                      <a:alpha val="43137"/>
                    </a:srgbClr>
                  </a:outerShdw>
                </a:effectLst>
              </a:rPr>
              <a:t>Conditional Statements</a:t>
            </a:r>
          </a:p>
        </p:txBody>
      </p:sp>
      <p:sp>
        <p:nvSpPr>
          <p:cNvPr id="3" name="Content Placeholder 2"/>
          <p:cNvSpPr>
            <a:spLocks noGrp="1"/>
          </p:cNvSpPr>
          <p:nvPr>
            <p:ph idx="1"/>
          </p:nvPr>
        </p:nvSpPr>
        <p:spPr>
          <a:xfrm>
            <a:off x="838200" y="888642"/>
            <a:ext cx="10515600" cy="5731099"/>
          </a:xfrm>
        </p:spPr>
        <p:txBody>
          <a:bodyPr>
            <a:normAutofit/>
          </a:bodyPr>
          <a:lstStyle/>
          <a:p>
            <a:r>
              <a:rPr lang="en-US" dirty="0"/>
              <a:t>It alter the program normal. </a:t>
            </a:r>
          </a:p>
          <a:p>
            <a:r>
              <a:rPr lang="en-US" dirty="0"/>
              <a:t>It enable you to ask questions about certain things and respond to the answers you get in different ways.</a:t>
            </a:r>
          </a:p>
          <a:p>
            <a:r>
              <a:rPr lang="en-US" dirty="0"/>
              <a:t>allow your program to choose different paths of execution based upon the outcome of an expression or the state of a variable.</a:t>
            </a:r>
          </a:p>
          <a:p>
            <a:r>
              <a:rPr lang="en-US" dirty="0"/>
              <a:t>These statements allow you to control the flow of your program’s </a:t>
            </a:r>
          </a:p>
          <a:p>
            <a:r>
              <a:rPr lang="en-US" dirty="0"/>
              <a:t>execution based upon conditions known only during run time.</a:t>
            </a:r>
          </a:p>
          <a:p>
            <a:r>
              <a:rPr lang="en-US" dirty="0"/>
              <a:t>If statement</a:t>
            </a:r>
          </a:p>
        </p:txBody>
      </p:sp>
    </p:spTree>
    <p:extLst>
      <p:ext uri="{BB962C8B-B14F-4D97-AF65-F5344CB8AC3E}">
        <p14:creationId xmlns:p14="http://schemas.microsoft.com/office/powerpoint/2010/main" val="3061471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6"/>
            <a:ext cx="10515600" cy="1325563"/>
          </a:xfrm>
        </p:spPr>
        <p:txBody>
          <a:bodyPr/>
          <a:lstStyle/>
          <a:p>
            <a:pPr algn="ctr"/>
            <a:r>
              <a:rPr lang="en-US" b="1" dirty="0">
                <a:effectLst>
                  <a:outerShdw blurRad="38100" dist="38100" dir="2700000" algn="tl">
                    <a:srgbClr val="000000">
                      <a:alpha val="43137"/>
                    </a:srgbClr>
                  </a:outerShdw>
                </a:effectLst>
              </a:rPr>
              <a:t>Non-Looping (Selection) and Looping (iteration) Conditional Statements</a:t>
            </a:r>
          </a:p>
        </p:txBody>
      </p:sp>
      <p:sp>
        <p:nvSpPr>
          <p:cNvPr id="3" name="Content Placeholder 2"/>
          <p:cNvSpPr>
            <a:spLocks noGrp="1"/>
          </p:cNvSpPr>
          <p:nvPr>
            <p:ph idx="1"/>
          </p:nvPr>
        </p:nvSpPr>
        <p:spPr>
          <a:xfrm>
            <a:off x="838200" y="1558344"/>
            <a:ext cx="10515600" cy="5009881"/>
          </a:xfrm>
        </p:spPr>
        <p:txBody>
          <a:bodyPr>
            <a:normAutofit/>
          </a:bodyPr>
          <a:lstStyle/>
          <a:p>
            <a:r>
              <a:rPr lang="en-US" dirty="0"/>
              <a:t>Conditionals can be in the form of looping or non-looping.</a:t>
            </a:r>
          </a:p>
          <a:p>
            <a:r>
              <a:rPr lang="en-US" dirty="0"/>
              <a:t>Non-looping conditional statements are;</a:t>
            </a:r>
          </a:p>
          <a:p>
            <a:pPr lvl="1"/>
            <a:r>
              <a:rPr lang="en-US" dirty="0"/>
              <a:t>The actions initiated by the statement take place and program flow then moves on.</a:t>
            </a:r>
          </a:p>
          <a:p>
            <a:pPr lvl="1"/>
            <a:r>
              <a:rPr lang="en-US" dirty="0"/>
              <a:t>If statement</a:t>
            </a:r>
          </a:p>
          <a:p>
            <a:pPr lvl="1"/>
            <a:r>
              <a:rPr lang="en-US" dirty="0"/>
              <a:t>Switch statement</a:t>
            </a:r>
          </a:p>
          <a:p>
            <a:pPr lvl="1"/>
            <a:r>
              <a:rPr lang="en-US" dirty="0"/>
              <a:t>? Operator</a:t>
            </a:r>
          </a:p>
          <a:p>
            <a:r>
              <a:rPr lang="en-US" dirty="0"/>
              <a:t>Looping conditional statements are;</a:t>
            </a:r>
          </a:p>
          <a:p>
            <a:pPr lvl="1"/>
            <a:r>
              <a:rPr lang="en-US" dirty="0"/>
              <a:t>It execute code over and over until a condition has been met.</a:t>
            </a:r>
          </a:p>
          <a:p>
            <a:pPr lvl="1"/>
            <a:r>
              <a:rPr lang="en-US" dirty="0"/>
              <a:t>For loop</a:t>
            </a:r>
          </a:p>
          <a:p>
            <a:pPr lvl="1"/>
            <a:r>
              <a:rPr lang="en-US" dirty="0"/>
              <a:t>While loop</a:t>
            </a:r>
          </a:p>
          <a:p>
            <a:pPr lvl="1"/>
            <a:r>
              <a:rPr lang="en-US" dirty="0" err="1"/>
              <a:t>Foreach</a:t>
            </a:r>
            <a:r>
              <a:rPr lang="en-US" dirty="0"/>
              <a:t> loop</a:t>
            </a:r>
          </a:p>
          <a:p>
            <a:endParaRPr lang="en-US" dirty="0"/>
          </a:p>
        </p:txBody>
      </p:sp>
    </p:spTree>
    <p:extLst>
      <p:ext uri="{BB962C8B-B14F-4D97-AF65-F5344CB8AC3E}">
        <p14:creationId xmlns:p14="http://schemas.microsoft.com/office/powerpoint/2010/main" val="88420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7"/>
            <a:ext cx="10515600" cy="922762"/>
          </a:xfrm>
        </p:spPr>
        <p:txBody>
          <a:bodyPr/>
          <a:lstStyle/>
          <a:p>
            <a:r>
              <a:rPr lang="en-US" dirty="0">
                <a:effectLst>
                  <a:outerShdw blurRad="38100" dist="38100" dir="2700000" algn="tl">
                    <a:srgbClr val="000000">
                      <a:alpha val="43137"/>
                    </a:srgbClr>
                  </a:outerShdw>
                </a:effectLst>
              </a:rPr>
              <a:t>If Statement</a:t>
            </a:r>
          </a:p>
        </p:txBody>
      </p:sp>
      <p:sp>
        <p:nvSpPr>
          <p:cNvPr id="3" name="Content Placeholder 2"/>
          <p:cNvSpPr>
            <a:spLocks noGrp="1"/>
          </p:cNvSpPr>
          <p:nvPr>
            <p:ph idx="1"/>
          </p:nvPr>
        </p:nvSpPr>
        <p:spPr>
          <a:xfrm>
            <a:off x="838200" y="1056069"/>
            <a:ext cx="10515600" cy="2434106"/>
          </a:xfrm>
        </p:spPr>
        <p:txBody>
          <a:bodyPr/>
          <a:lstStyle/>
          <a:p>
            <a:r>
              <a:rPr lang="en-US" dirty="0"/>
              <a:t>It evaluate the condition (i.e. expression).</a:t>
            </a:r>
          </a:p>
          <a:p>
            <a:r>
              <a:rPr lang="en-US" dirty="0"/>
              <a:t>The actions to take when an  if condition is  TRUE are generally placed inside  curly braces, { }.</a:t>
            </a:r>
          </a:p>
          <a:p>
            <a:r>
              <a:rPr lang="en-US" dirty="0"/>
              <a:t>There is no need of braces if the true statement body contains single line of code.</a:t>
            </a:r>
          </a:p>
          <a:p>
            <a:endParaRPr lang="en-US" dirty="0"/>
          </a:p>
        </p:txBody>
      </p:sp>
      <p:sp>
        <p:nvSpPr>
          <p:cNvPr id="4" name="Rectangle 3"/>
          <p:cNvSpPr/>
          <p:nvPr/>
        </p:nvSpPr>
        <p:spPr>
          <a:xfrm>
            <a:off x="2086377" y="3490175"/>
            <a:ext cx="7521262" cy="305229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4800" dirty="0"/>
              <a:t>if(condition) </a:t>
            </a:r>
          </a:p>
          <a:p>
            <a:r>
              <a:rPr lang="en-US" sz="4800" dirty="0"/>
              <a:t>{</a:t>
            </a:r>
          </a:p>
          <a:p>
            <a:r>
              <a:rPr lang="en-US" sz="4800" dirty="0"/>
              <a:t>	Body for True case</a:t>
            </a:r>
          </a:p>
          <a:p>
            <a:r>
              <a:rPr lang="en-US" sz="4800" dirty="0"/>
              <a:t>}</a:t>
            </a:r>
          </a:p>
        </p:txBody>
      </p:sp>
    </p:spTree>
    <p:extLst>
      <p:ext uri="{BB962C8B-B14F-4D97-AF65-F5344CB8AC3E}">
        <p14:creationId xmlns:p14="http://schemas.microsoft.com/office/powerpoint/2010/main" val="71170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dirty="0">
                <a:effectLst>
                  <a:outerShdw blurRad="38100" dist="38100" dir="2700000" algn="tl">
                    <a:srgbClr val="000000">
                      <a:alpha val="43137"/>
                    </a:srgbClr>
                  </a:outerShdw>
                </a:effectLst>
              </a:rPr>
              <a:t>IF-Else Statement</a:t>
            </a:r>
          </a:p>
        </p:txBody>
      </p:sp>
      <p:sp>
        <p:nvSpPr>
          <p:cNvPr id="3" name="Content Placeholder 2"/>
          <p:cNvSpPr>
            <a:spLocks noGrp="1"/>
          </p:cNvSpPr>
          <p:nvPr>
            <p:ph idx="1"/>
          </p:nvPr>
        </p:nvSpPr>
        <p:spPr>
          <a:xfrm>
            <a:off x="838200" y="1258955"/>
            <a:ext cx="10515600" cy="2192583"/>
          </a:xfrm>
        </p:spPr>
        <p:txBody>
          <a:bodyPr/>
          <a:lstStyle/>
          <a:p>
            <a:r>
              <a:rPr lang="en-US" dirty="0"/>
              <a:t>When a condition is true then body of if-part will be executed but when a condition is false then body of else-part will be executed.</a:t>
            </a:r>
          </a:p>
          <a:p>
            <a:r>
              <a:rPr lang="en-US" dirty="0"/>
              <a:t>Sometimes when a conditional is not  TRUE, you may not want to continue on to the main program code immediately but might wish to do something else instead. This is where the else statement comes in.</a:t>
            </a:r>
          </a:p>
          <a:p>
            <a:pPr marL="0" indent="0">
              <a:buNone/>
            </a:pPr>
            <a:endParaRPr lang="en-US" dirty="0"/>
          </a:p>
        </p:txBody>
      </p:sp>
      <p:sp>
        <p:nvSpPr>
          <p:cNvPr id="4" name="Rectangle 3"/>
          <p:cNvSpPr/>
          <p:nvPr/>
        </p:nvSpPr>
        <p:spPr>
          <a:xfrm>
            <a:off x="2768958" y="3554569"/>
            <a:ext cx="6040191" cy="303941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2400" b="1" dirty="0"/>
              <a:t>if(Condition) </a:t>
            </a:r>
          </a:p>
          <a:p>
            <a:r>
              <a:rPr lang="en-US" sz="2400" b="1" dirty="0"/>
              <a:t>{</a:t>
            </a:r>
          </a:p>
          <a:p>
            <a:r>
              <a:rPr lang="en-US" sz="2400" b="1" dirty="0"/>
              <a:t>	Body of If-Part</a:t>
            </a:r>
          </a:p>
          <a:p>
            <a:r>
              <a:rPr lang="en-US" sz="2400" b="1" dirty="0"/>
              <a:t>}</a:t>
            </a:r>
          </a:p>
          <a:p>
            <a:r>
              <a:rPr lang="en-US" sz="2400" b="1" dirty="0"/>
              <a:t>else</a:t>
            </a:r>
          </a:p>
          <a:p>
            <a:r>
              <a:rPr lang="en-US" sz="2400" b="1" dirty="0"/>
              <a:t>{</a:t>
            </a:r>
          </a:p>
          <a:p>
            <a:r>
              <a:rPr lang="en-US" sz="2400" b="1" dirty="0"/>
              <a:t>	Body of else-part</a:t>
            </a:r>
          </a:p>
          <a:p>
            <a:r>
              <a:rPr lang="en-US" sz="2400" b="1" dirty="0"/>
              <a:t>}</a:t>
            </a:r>
          </a:p>
        </p:txBody>
      </p:sp>
      <p:grpSp>
        <p:nvGrpSpPr>
          <p:cNvPr id="9" name="Group 8">
            <a:extLst>
              <a:ext uri="{FF2B5EF4-FFF2-40B4-BE49-F238E27FC236}">
                <a16:creationId xmlns:a16="http://schemas.microsoft.com/office/drawing/2014/main" id="{70B7553D-DA45-4619-BF50-5B0BD2101AA5}"/>
              </a:ext>
            </a:extLst>
          </p:cNvPr>
          <p:cNvGrpSpPr/>
          <p:nvPr/>
        </p:nvGrpSpPr>
        <p:grpSpPr>
          <a:xfrm>
            <a:off x="2479080" y="3964480"/>
            <a:ext cx="687960" cy="1332000"/>
            <a:chOff x="2479080" y="3964480"/>
            <a:chExt cx="687960" cy="133200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D4EABD1-3806-4C0F-B194-E6C182B05242}"/>
                    </a:ext>
                  </a:extLst>
                </p14:cNvPr>
                <p14:cNvContentPartPr/>
                <p14:nvPr/>
              </p14:nvContentPartPr>
              <p14:xfrm>
                <a:off x="2728200" y="3971320"/>
                <a:ext cx="195840" cy="266400"/>
              </p14:xfrm>
            </p:contentPart>
          </mc:Choice>
          <mc:Fallback>
            <p:pic>
              <p:nvPicPr>
                <p:cNvPr id="5" name="Ink 4">
                  <a:extLst>
                    <a:ext uri="{FF2B5EF4-FFF2-40B4-BE49-F238E27FC236}">
                      <a16:creationId xmlns:a16="http://schemas.microsoft.com/office/drawing/2014/main" id="{AD4EABD1-3806-4C0F-B194-E6C182B05242}"/>
                    </a:ext>
                  </a:extLst>
                </p:cNvPr>
                <p:cNvPicPr/>
                <p:nvPr/>
              </p:nvPicPr>
              <p:blipFill>
                <a:blip r:embed="rId3"/>
                <a:stretch>
                  <a:fillRect/>
                </a:stretch>
              </p:blipFill>
              <p:spPr>
                <a:xfrm>
                  <a:off x="2719560" y="3962320"/>
                  <a:ext cx="21348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6DF67A7-A6F9-4C19-97BC-531FE22A499A}"/>
                    </a:ext>
                  </a:extLst>
                </p14:cNvPr>
                <p14:cNvContentPartPr/>
                <p14:nvPr/>
              </p14:nvContentPartPr>
              <p14:xfrm>
                <a:off x="2479080" y="3964480"/>
                <a:ext cx="676800" cy="513000"/>
              </p14:xfrm>
            </p:contentPart>
          </mc:Choice>
          <mc:Fallback>
            <p:pic>
              <p:nvPicPr>
                <p:cNvPr id="6" name="Ink 5">
                  <a:extLst>
                    <a:ext uri="{FF2B5EF4-FFF2-40B4-BE49-F238E27FC236}">
                      <a16:creationId xmlns:a16="http://schemas.microsoft.com/office/drawing/2014/main" id="{D6DF67A7-A6F9-4C19-97BC-531FE22A499A}"/>
                    </a:ext>
                  </a:extLst>
                </p:cNvPr>
                <p:cNvPicPr/>
                <p:nvPr/>
              </p:nvPicPr>
              <p:blipFill>
                <a:blip r:embed="rId5"/>
                <a:stretch>
                  <a:fillRect/>
                </a:stretch>
              </p:blipFill>
              <p:spPr>
                <a:xfrm>
                  <a:off x="2470440" y="3955840"/>
                  <a:ext cx="694440" cy="530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576C1DCB-CE41-43FD-9328-8336E9AC5EA4}"/>
                    </a:ext>
                  </a:extLst>
                </p14:cNvPr>
                <p14:cNvContentPartPr/>
                <p14:nvPr/>
              </p14:nvContentPartPr>
              <p14:xfrm>
                <a:off x="2525520" y="4561000"/>
                <a:ext cx="641520" cy="735480"/>
              </p14:xfrm>
            </p:contentPart>
          </mc:Choice>
          <mc:Fallback>
            <p:pic>
              <p:nvPicPr>
                <p:cNvPr id="8" name="Ink 7">
                  <a:extLst>
                    <a:ext uri="{FF2B5EF4-FFF2-40B4-BE49-F238E27FC236}">
                      <a16:creationId xmlns:a16="http://schemas.microsoft.com/office/drawing/2014/main" id="{576C1DCB-CE41-43FD-9328-8336E9AC5EA4}"/>
                    </a:ext>
                  </a:extLst>
                </p:cNvPr>
                <p:cNvPicPr/>
                <p:nvPr/>
              </p:nvPicPr>
              <p:blipFill>
                <a:blip r:embed="rId7"/>
                <a:stretch>
                  <a:fillRect/>
                </a:stretch>
              </p:blipFill>
              <p:spPr>
                <a:xfrm>
                  <a:off x="2516520" y="4552000"/>
                  <a:ext cx="659160" cy="753120"/>
                </a:xfrm>
                <a:prstGeom prst="rect">
                  <a:avLst/>
                </a:prstGeom>
              </p:spPr>
            </p:pic>
          </mc:Fallback>
        </mc:AlternateContent>
      </p:grpSp>
    </p:spTree>
    <p:extLst>
      <p:ext uri="{BB962C8B-B14F-4D97-AF65-F5344CB8AC3E}">
        <p14:creationId xmlns:p14="http://schemas.microsoft.com/office/powerpoint/2010/main" val="361446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8"/>
            <a:ext cx="10515600" cy="819731"/>
          </a:xfrm>
        </p:spPr>
        <p:txBody>
          <a:bodyPr/>
          <a:lstStyle/>
          <a:p>
            <a:r>
              <a:rPr lang="en-US" dirty="0">
                <a:effectLst>
                  <a:outerShdw blurRad="38100" dist="38100" dir="2700000" algn="tl">
                    <a:srgbClr val="000000">
                      <a:alpha val="43137"/>
                    </a:srgbClr>
                  </a:outerShdw>
                </a:effectLst>
              </a:rPr>
              <a:t>If-Else Statement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3248" y="0"/>
            <a:ext cx="5818752" cy="6750396"/>
          </a:xfrm>
        </p:spPr>
      </p:pic>
      <p:sp>
        <p:nvSpPr>
          <p:cNvPr id="5" name="Rectangle 1"/>
          <p:cNvSpPr>
            <a:spLocks noChangeArrowheads="1"/>
          </p:cNvSpPr>
          <p:nvPr/>
        </p:nvSpPr>
        <p:spPr bwMode="auto">
          <a:xfrm>
            <a:off x="386366" y="927279"/>
            <a:ext cx="4752304"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000000"/>
                </a:solidFill>
                <a:latin typeface="Arial Unicode MS" panose="020B0604020202020204" pitchFamily="34" charset="-128"/>
              </a:rPr>
              <a:t>$</a:t>
            </a:r>
            <a:r>
              <a:rPr kumimoji="0" lang="en-US" altLang="en-US" sz="2800" b="1" i="0" u="none" strike="noStrike" cap="none" normalizeH="0" baseline="0" dirty="0">
                <a:ln>
                  <a:noFill/>
                </a:ln>
                <a:solidFill>
                  <a:srgbClr val="000000"/>
                </a:solidFill>
                <a:effectLst/>
                <a:latin typeface="Arial Unicode MS" panose="020B0604020202020204" pitchFamily="34" charset="-128"/>
              </a:rPr>
              <a:t>grade;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000000"/>
                </a:solidFill>
                <a:latin typeface="Arial Unicode MS" panose="020B0604020202020204" pitchFamily="34" charset="-128"/>
              </a:rPr>
              <a:t>$</a:t>
            </a:r>
            <a:r>
              <a:rPr kumimoji="0" lang="en-US" altLang="en-US" sz="2800" b="1" i="0" u="none" strike="noStrike" cap="none" normalizeH="0" baseline="0" dirty="0">
                <a:ln>
                  <a:noFill/>
                </a:ln>
                <a:solidFill>
                  <a:srgbClr val="000000"/>
                </a:solidFill>
                <a:effectLst/>
                <a:latin typeface="Arial Unicode MS" panose="020B0604020202020204" pitchFamily="34" charset="-128"/>
              </a:rPr>
              <a:t>score = 85;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panose="020B0604020202020204" pitchFamily="34" charset="-128"/>
              </a:rPr>
              <a:t>if ($score &gt;= 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panose="020B0604020202020204" pitchFamily="34" charset="-128"/>
              </a:rPr>
              <a:t>              $grade =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panose="020B0604020202020204" pitchFamily="34" charset="-128"/>
              </a:rPr>
              <a:t>else if ($score &gt;= 80)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panose="020B0604020202020204" pitchFamily="34" charset="-128"/>
              </a:rPr>
              <a:t>              $grade =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panose="020B0604020202020204" pitchFamily="34" charset="-128"/>
              </a:rPr>
              <a:t>else if ($score &gt;= 70)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panose="020B0604020202020204" pitchFamily="34" charset="-128"/>
              </a:rPr>
              <a:t>              $grade =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panose="020B0604020202020204" pitchFamily="34" charset="-128"/>
              </a:rPr>
              <a:t>else if ($score &gt;= 60)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panose="020B0604020202020204" pitchFamily="34" charset="-128"/>
              </a:rPr>
              <a:t>              $grade = 'D';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Unicode MS" panose="020B0604020202020204" pitchFamily="34" charset="-128"/>
              </a:rPr>
              <a:t>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000000"/>
                </a:solidFill>
                <a:latin typeface="Arial Unicode MS" panose="020B0604020202020204" pitchFamily="34" charset="-128"/>
              </a:rPr>
              <a:t>              $</a:t>
            </a:r>
            <a:r>
              <a:rPr kumimoji="0" lang="en-US" altLang="en-US" sz="2800" b="1" i="0" u="none" strike="noStrike" cap="none" normalizeH="0" baseline="0" dirty="0">
                <a:ln>
                  <a:noFill/>
                </a:ln>
                <a:solidFill>
                  <a:srgbClr val="000000"/>
                </a:solidFill>
                <a:effectLst/>
                <a:latin typeface="Arial Unicode MS" panose="020B0604020202020204" pitchFamily="34" charset="-128"/>
              </a:rPr>
              <a:t>grade = 'F';</a:t>
            </a:r>
            <a:r>
              <a:rPr kumimoji="0" lang="en-US" altLang="en-US" sz="36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723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32610"/>
          </a:xfrm>
        </p:spPr>
        <p:txBody>
          <a:bodyPr/>
          <a:lstStyle/>
          <a:p>
            <a:r>
              <a:rPr lang="en-US" b="1" dirty="0">
                <a:effectLst>
                  <a:outerShdw blurRad="38100" dist="38100" dir="2700000" algn="tl">
                    <a:srgbClr val="000000">
                      <a:alpha val="43137"/>
                    </a:srgbClr>
                  </a:outerShdw>
                </a:effectLst>
              </a:rPr>
              <a:t>The switch Statement</a:t>
            </a:r>
          </a:p>
        </p:txBody>
      </p:sp>
      <p:sp>
        <p:nvSpPr>
          <p:cNvPr id="3" name="Content Placeholder 2"/>
          <p:cNvSpPr>
            <a:spLocks noGrp="1"/>
          </p:cNvSpPr>
          <p:nvPr>
            <p:ph idx="1"/>
          </p:nvPr>
        </p:nvSpPr>
        <p:spPr>
          <a:xfrm>
            <a:off x="838200" y="1056068"/>
            <a:ext cx="10515600" cy="5120895"/>
          </a:xfrm>
        </p:spPr>
        <p:txBody>
          <a:bodyPr/>
          <a:lstStyle/>
          <a:p>
            <a:r>
              <a:rPr lang="en-US" dirty="0"/>
              <a:t>The  switch statement is useful in cases in which one variable or the result of an expression can have multiple values, which should each trigger a different function.</a:t>
            </a:r>
          </a:p>
          <a:p>
            <a:r>
              <a:rPr lang="en-US" dirty="0"/>
              <a:t>It is Java’s multiway branch statement.</a:t>
            </a:r>
          </a:p>
          <a:p>
            <a:endParaRPr lang="en-US" dirty="0"/>
          </a:p>
        </p:txBody>
      </p:sp>
      <p:pic>
        <p:nvPicPr>
          <p:cNvPr id="2050" name="Picture 2" descr="php_break_stat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2594" y="2021984"/>
            <a:ext cx="4027118" cy="46771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6466" y="3528993"/>
            <a:ext cx="7050064" cy="3170099"/>
          </a:xfrm>
          <a:prstGeom prst="rect">
            <a:avLst/>
          </a:prstGeom>
        </p:spPr>
        <p:txBody>
          <a:bodyPr wrap="square">
            <a:spAutoFit/>
          </a:bodyPr>
          <a:lstStyle/>
          <a:p>
            <a:pPr marL="285750" indent="-285750">
              <a:buFont typeface="Wingdings" panose="05000000000000000000" pitchFamily="2" charset="2"/>
              <a:buChar char="ü"/>
            </a:pPr>
            <a:r>
              <a:rPr lang="en-US" sz="2000" dirty="0"/>
              <a:t>The value of the expression is compared with each of the values in the case statements.</a:t>
            </a:r>
          </a:p>
          <a:p>
            <a:pPr marL="285750" indent="-285750">
              <a:buFont typeface="Wingdings" panose="05000000000000000000" pitchFamily="2" charset="2"/>
              <a:buChar char="ü"/>
            </a:pPr>
            <a:r>
              <a:rPr lang="en-US" sz="2000" dirty="0"/>
              <a:t>If a match is found, the code sequence following that case Statement is executed.</a:t>
            </a:r>
          </a:p>
          <a:p>
            <a:pPr marL="285750" indent="-285750">
              <a:buFont typeface="Wingdings" panose="05000000000000000000" pitchFamily="2" charset="2"/>
              <a:buChar char="ü"/>
            </a:pPr>
            <a:r>
              <a:rPr lang="en-US" sz="2000" dirty="0"/>
              <a:t>If none of the constants matches the value of the expression, then the Default statement (optional) is executed.</a:t>
            </a:r>
          </a:p>
          <a:p>
            <a:pPr marL="285750" indent="-285750">
              <a:buFont typeface="Wingdings" panose="05000000000000000000" pitchFamily="2" charset="2"/>
              <a:buChar char="ü"/>
            </a:pPr>
            <a:r>
              <a:rPr lang="en-US" sz="2000" dirty="0"/>
              <a:t>If no case matches and no default is present, then no further action is taken.</a:t>
            </a:r>
          </a:p>
          <a:p>
            <a:pPr marL="285750" indent="-285750">
              <a:buFont typeface="Wingdings" panose="05000000000000000000" pitchFamily="2" charset="2"/>
              <a:buChar char="ü"/>
            </a:pPr>
            <a:r>
              <a:rPr lang="en-US" sz="2000" dirty="0"/>
              <a:t>The break statement is used inside the switch to terminate a Statement sequence.</a:t>
            </a:r>
          </a:p>
        </p:txBody>
      </p:sp>
      <p:sp>
        <p:nvSpPr>
          <p:cNvPr id="5" name="Rectangle 4"/>
          <p:cNvSpPr/>
          <p:nvPr/>
        </p:nvSpPr>
        <p:spPr>
          <a:xfrm>
            <a:off x="146478" y="2832489"/>
            <a:ext cx="2981970" cy="584775"/>
          </a:xfrm>
          <a:prstGeom prst="rect">
            <a:avLst/>
          </a:prstGeom>
        </p:spPr>
        <p:txBody>
          <a:bodyPr wrap="none">
            <a:spAutoFit/>
          </a:bodyPr>
          <a:lstStyle/>
          <a:p>
            <a:r>
              <a:rPr lang="en-US" sz="3200" dirty="0">
                <a:solidFill>
                  <a:srgbClr val="FF0000"/>
                </a:solidFill>
              </a:rPr>
              <a:t>It works like this;</a:t>
            </a:r>
          </a:p>
        </p:txBody>
      </p:sp>
    </p:spTree>
    <p:extLst>
      <p:ext uri="{BB962C8B-B14F-4D97-AF65-F5344CB8AC3E}">
        <p14:creationId xmlns:p14="http://schemas.microsoft.com/office/powerpoint/2010/main" val="3807047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US" dirty="0">
                <a:effectLst>
                  <a:outerShdw blurRad="38100" dist="38100" dir="2700000" algn="tl">
                    <a:srgbClr val="000000">
                      <a:alpha val="43137"/>
                    </a:srgbClr>
                  </a:outerShdw>
                </a:effectLst>
              </a:rPr>
              <a:t>A multiple-line if ... </a:t>
            </a:r>
            <a:r>
              <a:rPr lang="en-US" dirty="0" err="1">
                <a:effectLst>
                  <a:outerShdw blurRad="38100" dist="38100" dir="2700000" algn="tl">
                    <a:srgbClr val="000000">
                      <a:alpha val="43137"/>
                    </a:srgbClr>
                  </a:outerShdw>
                </a:effectLst>
              </a:rPr>
              <a:t>elseif</a:t>
            </a:r>
            <a:r>
              <a:rPr lang="en-US" dirty="0">
                <a:effectLst>
                  <a:outerShdw blurRad="38100" dist="38100" dir="2700000" algn="tl">
                    <a:srgbClr val="000000">
                      <a:alpha val="43137"/>
                    </a:srgbClr>
                  </a:outerShdw>
                </a:effectLst>
              </a:rPr>
              <a:t> ... statement</a:t>
            </a:r>
          </a:p>
        </p:txBody>
      </p:sp>
      <p:sp>
        <p:nvSpPr>
          <p:cNvPr id="3" name="Content Placeholder 2"/>
          <p:cNvSpPr>
            <a:spLocks noGrp="1"/>
          </p:cNvSpPr>
          <p:nvPr>
            <p:ph idx="1"/>
          </p:nvPr>
        </p:nvSpPr>
        <p:spPr/>
        <p:txBody>
          <a:bodyPr/>
          <a:lstStyle/>
          <a:p>
            <a:pPr marL="514350" indent="-514350">
              <a:buFont typeface="+mj-lt"/>
              <a:buAutoNum type="arabicPeriod"/>
            </a:pPr>
            <a:r>
              <a:rPr lang="en-US" dirty="0"/>
              <a:t>&lt;?</a:t>
            </a:r>
            <a:r>
              <a:rPr lang="en-US" dirty="0" err="1"/>
              <a:t>php</a:t>
            </a:r>
            <a:endParaRPr lang="en-US" dirty="0"/>
          </a:p>
          <a:p>
            <a:pPr marL="514350" indent="-514350">
              <a:buFont typeface="+mj-lt"/>
              <a:buAutoNum type="arabicPeriod"/>
            </a:pPr>
            <a:r>
              <a:rPr lang="en-US" dirty="0"/>
              <a:t>if ($page == "Home")        echo "You selected Home";</a:t>
            </a:r>
          </a:p>
          <a:p>
            <a:pPr marL="514350" indent="-514350">
              <a:buFont typeface="+mj-lt"/>
              <a:buAutoNum type="arabicPeriod"/>
            </a:pPr>
            <a:r>
              <a:rPr lang="en-US" dirty="0" err="1"/>
              <a:t>elseif</a:t>
            </a:r>
            <a:r>
              <a:rPr lang="en-US" dirty="0"/>
              <a:t> ($page == "About") echo "You selected About";</a:t>
            </a:r>
          </a:p>
          <a:p>
            <a:pPr marL="514350" indent="-514350">
              <a:buFont typeface="+mj-lt"/>
              <a:buAutoNum type="arabicPeriod"/>
            </a:pPr>
            <a:r>
              <a:rPr lang="en-US" dirty="0" err="1"/>
              <a:t>elseif</a:t>
            </a:r>
            <a:r>
              <a:rPr lang="en-US" dirty="0"/>
              <a:t> ($page == "News")  echo "You selected News";</a:t>
            </a:r>
          </a:p>
          <a:p>
            <a:pPr marL="514350" indent="-514350">
              <a:buFont typeface="+mj-lt"/>
              <a:buAutoNum type="arabicPeriod"/>
            </a:pPr>
            <a:r>
              <a:rPr lang="en-US" dirty="0" err="1"/>
              <a:t>elseif</a:t>
            </a:r>
            <a:r>
              <a:rPr lang="en-US" dirty="0"/>
              <a:t> ($page == "Login")  echo "You selected Login";</a:t>
            </a:r>
          </a:p>
          <a:p>
            <a:pPr marL="514350" indent="-514350">
              <a:buFont typeface="+mj-lt"/>
              <a:buAutoNum type="arabicPeriod"/>
            </a:pPr>
            <a:r>
              <a:rPr lang="en-US" dirty="0" err="1"/>
              <a:t>elseif</a:t>
            </a:r>
            <a:r>
              <a:rPr lang="en-US" dirty="0"/>
              <a:t> ($page == "Links")   echo "You selected Links";</a:t>
            </a:r>
          </a:p>
          <a:p>
            <a:pPr marL="514350" indent="-514350">
              <a:buFont typeface="+mj-lt"/>
              <a:buAutoNum type="arabicPeriod"/>
            </a:pPr>
            <a:r>
              <a:rPr lang="en-US" dirty="0"/>
              <a:t>?&gt;</a:t>
            </a:r>
          </a:p>
        </p:txBody>
      </p:sp>
    </p:spTree>
    <p:extLst>
      <p:ext uri="{BB962C8B-B14F-4D97-AF65-F5344CB8AC3E}">
        <p14:creationId xmlns:p14="http://schemas.microsoft.com/office/powerpoint/2010/main" val="1679954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22762"/>
          </a:xfrm>
        </p:spPr>
        <p:txBody>
          <a:bodyPr/>
          <a:lstStyle/>
          <a:p>
            <a:r>
              <a:rPr lang="en-US" b="1" dirty="0">
                <a:effectLst>
                  <a:outerShdw blurRad="38100" dist="38100" dir="2700000" algn="tl">
                    <a:srgbClr val="000000">
                      <a:alpha val="43137"/>
                    </a:srgbClr>
                  </a:outerShdw>
                </a:effectLst>
              </a:rPr>
              <a:t>A switch statement</a:t>
            </a:r>
          </a:p>
        </p:txBody>
      </p:sp>
      <p:sp>
        <p:nvSpPr>
          <p:cNvPr id="3" name="Content Placeholder 2"/>
          <p:cNvSpPr>
            <a:spLocks noGrp="1"/>
          </p:cNvSpPr>
          <p:nvPr>
            <p:ph idx="1"/>
          </p:nvPr>
        </p:nvSpPr>
        <p:spPr>
          <a:xfrm>
            <a:off x="838200" y="1064430"/>
            <a:ext cx="10515600" cy="5935238"/>
          </a:xfrm>
        </p:spPr>
        <p:txBody>
          <a:bodyPr>
            <a:normAutofit fontScale="85000" lnSpcReduction="20000"/>
          </a:bodyPr>
          <a:lstStyle/>
          <a:p>
            <a:pPr marL="514350" indent="-514350">
              <a:buFont typeface="+mj-lt"/>
              <a:buAutoNum type="arabicPeriod"/>
            </a:pPr>
            <a:r>
              <a:rPr lang="en-US" dirty="0"/>
              <a:t>&lt;?</a:t>
            </a:r>
            <a:r>
              <a:rPr lang="en-US" dirty="0" err="1"/>
              <a:t>php</a:t>
            </a:r>
            <a:endParaRPr lang="en-US" dirty="0"/>
          </a:p>
          <a:p>
            <a:pPr marL="514350" indent="-514350">
              <a:buFont typeface="+mj-lt"/>
              <a:buAutoNum type="arabicPeriod"/>
            </a:pPr>
            <a:r>
              <a:rPr lang="en-US" dirty="0"/>
              <a:t>switch ($page)</a:t>
            </a:r>
          </a:p>
          <a:p>
            <a:pPr marL="514350" indent="-514350">
              <a:buFont typeface="+mj-lt"/>
              <a:buAutoNum type="arabicPeriod"/>
            </a:pPr>
            <a:r>
              <a:rPr lang="en-US" dirty="0"/>
              <a:t>{</a:t>
            </a:r>
          </a:p>
          <a:p>
            <a:pPr marL="514350" indent="-514350">
              <a:buFont typeface="+mj-lt"/>
              <a:buAutoNum type="arabicPeriod"/>
            </a:pPr>
            <a:r>
              <a:rPr lang="en-US" dirty="0"/>
              <a:t>case "Home":</a:t>
            </a:r>
          </a:p>
          <a:p>
            <a:pPr marL="514350" indent="-514350">
              <a:buFont typeface="+mj-lt"/>
              <a:buAutoNum type="arabicPeriod"/>
            </a:pPr>
            <a:r>
              <a:rPr lang="en-US" dirty="0"/>
              <a:t>echo "You selected Home";  break;</a:t>
            </a:r>
          </a:p>
          <a:p>
            <a:pPr marL="514350" indent="-514350">
              <a:buFont typeface="+mj-lt"/>
              <a:buAutoNum type="arabicPeriod"/>
            </a:pPr>
            <a:r>
              <a:rPr lang="en-US" dirty="0"/>
              <a:t>case "About":</a:t>
            </a:r>
          </a:p>
          <a:p>
            <a:pPr marL="514350" indent="-514350">
              <a:buFont typeface="+mj-lt"/>
              <a:buAutoNum type="arabicPeriod"/>
            </a:pPr>
            <a:r>
              <a:rPr lang="en-US" dirty="0"/>
              <a:t>echo "You selected About";  break;</a:t>
            </a:r>
          </a:p>
          <a:p>
            <a:pPr marL="514350" indent="-514350">
              <a:buFont typeface="+mj-lt"/>
              <a:buAutoNum type="arabicPeriod"/>
            </a:pPr>
            <a:r>
              <a:rPr lang="en-US" dirty="0"/>
              <a:t>case "News":</a:t>
            </a:r>
          </a:p>
          <a:p>
            <a:pPr marL="514350" indent="-514350">
              <a:buFont typeface="+mj-lt"/>
              <a:buAutoNum type="arabicPeriod"/>
            </a:pPr>
            <a:r>
              <a:rPr lang="en-US" dirty="0"/>
              <a:t>echo "You selected News";   break;</a:t>
            </a:r>
          </a:p>
          <a:p>
            <a:pPr marL="514350" indent="-514350">
              <a:buFont typeface="+mj-lt"/>
              <a:buAutoNum type="arabicPeriod"/>
            </a:pPr>
            <a:r>
              <a:rPr lang="en-US" dirty="0"/>
              <a:t>case "Login":</a:t>
            </a:r>
          </a:p>
          <a:p>
            <a:pPr marL="514350" indent="-514350">
              <a:buFont typeface="+mj-lt"/>
              <a:buAutoNum type="arabicPeriod"/>
            </a:pPr>
            <a:r>
              <a:rPr lang="en-US" dirty="0"/>
              <a:t>echo "You selected Login";   break;</a:t>
            </a:r>
          </a:p>
          <a:p>
            <a:pPr marL="514350" indent="-514350">
              <a:buFont typeface="+mj-lt"/>
              <a:buAutoNum type="arabicPeriod"/>
            </a:pPr>
            <a:r>
              <a:rPr lang="en-US" dirty="0"/>
              <a:t>case "Links":</a:t>
            </a:r>
          </a:p>
          <a:p>
            <a:pPr marL="514350" indent="-514350">
              <a:buFont typeface="+mj-lt"/>
              <a:buAutoNum type="arabicPeriod"/>
            </a:pPr>
            <a:r>
              <a:rPr lang="en-US" dirty="0"/>
              <a:t>echo "You selected Links";    break;</a:t>
            </a:r>
          </a:p>
          <a:p>
            <a:pPr marL="514350" indent="-514350">
              <a:buFont typeface="+mj-lt"/>
              <a:buAutoNum type="arabicPeriod"/>
            </a:pPr>
            <a:r>
              <a:rPr lang="en-US" dirty="0"/>
              <a:t>}</a:t>
            </a:r>
          </a:p>
          <a:p>
            <a:pPr marL="514350" indent="-514350">
              <a:buFont typeface="+mj-lt"/>
              <a:buAutoNum type="arabicPeriod"/>
            </a:pPr>
            <a:r>
              <a:rPr lang="en-US" dirty="0"/>
              <a:t>?&gt;</a:t>
            </a:r>
          </a:p>
        </p:txBody>
      </p:sp>
      <p:grpSp>
        <p:nvGrpSpPr>
          <p:cNvPr id="11" name="Group 10">
            <a:extLst>
              <a:ext uri="{FF2B5EF4-FFF2-40B4-BE49-F238E27FC236}">
                <a16:creationId xmlns:a16="http://schemas.microsoft.com/office/drawing/2014/main" id="{1AB6B471-B7D6-4749-9F7E-A87F4CC51FB5}"/>
              </a:ext>
            </a:extLst>
          </p:cNvPr>
          <p:cNvGrpSpPr/>
          <p:nvPr/>
        </p:nvGrpSpPr>
        <p:grpSpPr>
          <a:xfrm>
            <a:off x="2256240" y="1513600"/>
            <a:ext cx="2473920" cy="3664080"/>
            <a:chOff x="2256240" y="1513600"/>
            <a:chExt cx="2473920" cy="366408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4D387AE-E767-42B6-9C80-6CB36B997FB0}"/>
                    </a:ext>
                  </a:extLst>
                </p14:cNvPr>
                <p14:cNvContentPartPr/>
                <p14:nvPr/>
              </p14:nvContentPartPr>
              <p14:xfrm>
                <a:off x="2800920" y="1720600"/>
                <a:ext cx="467640" cy="607320"/>
              </p14:xfrm>
            </p:contentPart>
          </mc:Choice>
          <mc:Fallback>
            <p:pic>
              <p:nvPicPr>
                <p:cNvPr id="4" name="Ink 3">
                  <a:extLst>
                    <a:ext uri="{FF2B5EF4-FFF2-40B4-BE49-F238E27FC236}">
                      <a16:creationId xmlns:a16="http://schemas.microsoft.com/office/drawing/2014/main" id="{14D387AE-E767-42B6-9C80-6CB36B997FB0}"/>
                    </a:ext>
                  </a:extLst>
                </p:cNvPr>
                <p:cNvPicPr/>
                <p:nvPr/>
              </p:nvPicPr>
              <p:blipFill>
                <a:blip r:embed="rId3"/>
                <a:stretch>
                  <a:fillRect/>
                </a:stretch>
              </p:blipFill>
              <p:spPr>
                <a:xfrm>
                  <a:off x="2791920" y="1711960"/>
                  <a:ext cx="485280" cy="624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7DE0C39-D899-4F61-A1EF-94CF28E563F4}"/>
                    </a:ext>
                  </a:extLst>
                </p14:cNvPr>
                <p14:cNvContentPartPr/>
                <p14:nvPr/>
              </p14:nvContentPartPr>
              <p14:xfrm>
                <a:off x="2725320" y="1690720"/>
                <a:ext cx="952920" cy="1377720"/>
              </p14:xfrm>
            </p:contentPart>
          </mc:Choice>
          <mc:Fallback>
            <p:pic>
              <p:nvPicPr>
                <p:cNvPr id="5" name="Ink 4">
                  <a:extLst>
                    <a:ext uri="{FF2B5EF4-FFF2-40B4-BE49-F238E27FC236}">
                      <a16:creationId xmlns:a16="http://schemas.microsoft.com/office/drawing/2014/main" id="{A7DE0C39-D899-4F61-A1EF-94CF28E563F4}"/>
                    </a:ext>
                  </a:extLst>
                </p:cNvPr>
                <p:cNvPicPr/>
                <p:nvPr/>
              </p:nvPicPr>
              <p:blipFill>
                <a:blip r:embed="rId5"/>
                <a:stretch>
                  <a:fillRect/>
                </a:stretch>
              </p:blipFill>
              <p:spPr>
                <a:xfrm>
                  <a:off x="2716320" y="1681720"/>
                  <a:ext cx="970560" cy="1395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49E8418-3689-44E1-8794-D738ADC3E235}"/>
                    </a:ext>
                  </a:extLst>
                </p14:cNvPr>
                <p14:cNvContentPartPr/>
                <p14:nvPr/>
              </p14:nvContentPartPr>
              <p14:xfrm>
                <a:off x="2580240" y="1513600"/>
                <a:ext cx="1367280" cy="2384640"/>
              </p14:xfrm>
            </p:contentPart>
          </mc:Choice>
          <mc:Fallback>
            <p:pic>
              <p:nvPicPr>
                <p:cNvPr id="6" name="Ink 5">
                  <a:extLst>
                    <a:ext uri="{FF2B5EF4-FFF2-40B4-BE49-F238E27FC236}">
                      <a16:creationId xmlns:a16="http://schemas.microsoft.com/office/drawing/2014/main" id="{D49E8418-3689-44E1-8794-D738ADC3E235}"/>
                    </a:ext>
                  </a:extLst>
                </p:cNvPr>
                <p:cNvPicPr/>
                <p:nvPr/>
              </p:nvPicPr>
              <p:blipFill>
                <a:blip r:embed="rId7"/>
                <a:stretch>
                  <a:fillRect/>
                </a:stretch>
              </p:blipFill>
              <p:spPr>
                <a:xfrm>
                  <a:off x="2571600" y="1504960"/>
                  <a:ext cx="1384920" cy="2402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B1E5CF0-C7D2-47E8-B4E9-7B74268A5E7F}"/>
                    </a:ext>
                  </a:extLst>
                </p14:cNvPr>
                <p14:cNvContentPartPr/>
                <p14:nvPr/>
              </p14:nvContentPartPr>
              <p14:xfrm>
                <a:off x="2532720" y="1620160"/>
                <a:ext cx="1764000" cy="3038760"/>
              </p14:xfrm>
            </p:contentPart>
          </mc:Choice>
          <mc:Fallback>
            <p:pic>
              <p:nvPicPr>
                <p:cNvPr id="7" name="Ink 6">
                  <a:extLst>
                    <a:ext uri="{FF2B5EF4-FFF2-40B4-BE49-F238E27FC236}">
                      <a16:creationId xmlns:a16="http://schemas.microsoft.com/office/drawing/2014/main" id="{3B1E5CF0-C7D2-47E8-B4E9-7B74268A5E7F}"/>
                    </a:ext>
                  </a:extLst>
                </p:cNvPr>
                <p:cNvPicPr/>
                <p:nvPr/>
              </p:nvPicPr>
              <p:blipFill>
                <a:blip r:embed="rId9"/>
                <a:stretch>
                  <a:fillRect/>
                </a:stretch>
              </p:blipFill>
              <p:spPr>
                <a:xfrm>
                  <a:off x="2524080" y="1611160"/>
                  <a:ext cx="1781640" cy="3056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3CCFCD62-DFFB-479A-839A-494BDF0564D3}"/>
                    </a:ext>
                  </a:extLst>
                </p14:cNvPr>
                <p14:cNvContentPartPr/>
                <p14:nvPr/>
              </p14:nvContentPartPr>
              <p14:xfrm>
                <a:off x="2598960" y="1680280"/>
                <a:ext cx="2131200" cy="3497400"/>
              </p14:xfrm>
            </p:contentPart>
          </mc:Choice>
          <mc:Fallback>
            <p:pic>
              <p:nvPicPr>
                <p:cNvPr id="8" name="Ink 7">
                  <a:extLst>
                    <a:ext uri="{FF2B5EF4-FFF2-40B4-BE49-F238E27FC236}">
                      <a16:creationId xmlns:a16="http://schemas.microsoft.com/office/drawing/2014/main" id="{3CCFCD62-DFFB-479A-839A-494BDF0564D3}"/>
                    </a:ext>
                  </a:extLst>
                </p:cNvPr>
                <p:cNvPicPr/>
                <p:nvPr/>
              </p:nvPicPr>
              <p:blipFill>
                <a:blip r:embed="rId11"/>
                <a:stretch>
                  <a:fillRect/>
                </a:stretch>
              </p:blipFill>
              <p:spPr>
                <a:xfrm>
                  <a:off x="2590320" y="1671280"/>
                  <a:ext cx="2148840" cy="3515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4813E80A-D46A-4567-844C-A83180D55BBE}"/>
                    </a:ext>
                  </a:extLst>
                </p14:cNvPr>
                <p14:cNvContentPartPr/>
                <p14:nvPr/>
              </p14:nvContentPartPr>
              <p14:xfrm>
                <a:off x="2256240" y="2454280"/>
                <a:ext cx="988560" cy="114480"/>
              </p14:xfrm>
            </p:contentPart>
          </mc:Choice>
          <mc:Fallback>
            <p:pic>
              <p:nvPicPr>
                <p:cNvPr id="9" name="Ink 8">
                  <a:extLst>
                    <a:ext uri="{FF2B5EF4-FFF2-40B4-BE49-F238E27FC236}">
                      <a16:creationId xmlns:a16="http://schemas.microsoft.com/office/drawing/2014/main" id="{4813E80A-D46A-4567-844C-A83180D55BBE}"/>
                    </a:ext>
                  </a:extLst>
                </p:cNvPr>
                <p:cNvPicPr/>
                <p:nvPr/>
              </p:nvPicPr>
              <p:blipFill>
                <a:blip r:embed="rId13"/>
                <a:stretch>
                  <a:fillRect/>
                </a:stretch>
              </p:blipFill>
              <p:spPr>
                <a:xfrm>
                  <a:off x="2247600" y="2445640"/>
                  <a:ext cx="10062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70ABC745-ECB4-4A05-A225-B8960EE35E29}"/>
                    </a:ext>
                  </a:extLst>
                </p14:cNvPr>
                <p14:cNvContentPartPr/>
                <p14:nvPr/>
              </p14:nvContentPartPr>
              <p14:xfrm>
                <a:off x="2286120" y="2825800"/>
                <a:ext cx="1608480" cy="40680"/>
              </p14:xfrm>
            </p:contentPart>
          </mc:Choice>
          <mc:Fallback>
            <p:pic>
              <p:nvPicPr>
                <p:cNvPr id="10" name="Ink 9">
                  <a:extLst>
                    <a:ext uri="{FF2B5EF4-FFF2-40B4-BE49-F238E27FC236}">
                      <a16:creationId xmlns:a16="http://schemas.microsoft.com/office/drawing/2014/main" id="{70ABC745-ECB4-4A05-A225-B8960EE35E29}"/>
                    </a:ext>
                  </a:extLst>
                </p:cNvPr>
                <p:cNvPicPr/>
                <p:nvPr/>
              </p:nvPicPr>
              <p:blipFill>
                <a:blip r:embed="rId15"/>
                <a:stretch>
                  <a:fillRect/>
                </a:stretch>
              </p:blipFill>
              <p:spPr>
                <a:xfrm>
                  <a:off x="2277480" y="2816800"/>
                  <a:ext cx="1626120" cy="58320"/>
                </a:xfrm>
                <a:prstGeom prst="rect">
                  <a:avLst/>
                </a:prstGeom>
              </p:spPr>
            </p:pic>
          </mc:Fallback>
        </mc:AlternateContent>
      </p:grpSp>
    </p:spTree>
    <p:extLst>
      <p:ext uri="{BB962C8B-B14F-4D97-AF65-F5344CB8AC3E}">
        <p14:creationId xmlns:p14="http://schemas.microsoft.com/office/powerpoint/2010/main" val="59418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Outlines</a:t>
            </a:r>
          </a:p>
        </p:txBody>
      </p:sp>
      <p:sp>
        <p:nvSpPr>
          <p:cNvPr id="3" name="Content Placeholder 2"/>
          <p:cNvSpPr>
            <a:spLocks noGrp="1"/>
          </p:cNvSpPr>
          <p:nvPr>
            <p:ph idx="1"/>
          </p:nvPr>
        </p:nvSpPr>
        <p:spPr>
          <a:xfrm>
            <a:off x="838200" y="1825624"/>
            <a:ext cx="10515600" cy="4872355"/>
          </a:xfrm>
        </p:spPr>
        <p:txBody>
          <a:bodyPr>
            <a:normAutofit/>
          </a:bodyPr>
          <a:lstStyle/>
          <a:p>
            <a:r>
              <a:rPr lang="en-US" dirty="0"/>
              <a:t>What is PHP and What can PHP do?</a:t>
            </a:r>
          </a:p>
          <a:p>
            <a:r>
              <a:rPr lang="en-US" dirty="0"/>
              <a:t>Hello World!</a:t>
            </a:r>
          </a:p>
          <a:p>
            <a:r>
              <a:rPr lang="en-US" dirty="0"/>
              <a:t>PHP Basics</a:t>
            </a:r>
          </a:p>
          <a:p>
            <a:r>
              <a:rPr lang="en-US" dirty="0"/>
              <a:t>Variable naming rules</a:t>
            </a:r>
          </a:p>
          <a:p>
            <a:r>
              <a:rPr lang="en-US" dirty="0"/>
              <a:t>Arithmetic Operators in PHP</a:t>
            </a:r>
          </a:p>
          <a:p>
            <a:r>
              <a:rPr lang="en-US" dirty="0"/>
              <a:t>Assignment Operators</a:t>
            </a:r>
          </a:p>
          <a:p>
            <a:r>
              <a:rPr lang="en-US" dirty="0"/>
              <a:t>Comparison Operators</a:t>
            </a:r>
          </a:p>
          <a:p>
            <a:r>
              <a:rPr lang="en-US" dirty="0"/>
              <a:t>Logical Operators</a:t>
            </a:r>
          </a:p>
          <a:p>
            <a:r>
              <a:rPr lang="en-US" dirty="0"/>
              <a:t>String concatenation</a:t>
            </a:r>
          </a:p>
        </p:txBody>
      </p:sp>
    </p:spTree>
    <p:extLst>
      <p:ext uri="{BB962C8B-B14F-4D97-AF65-F5344CB8AC3E}">
        <p14:creationId xmlns:p14="http://schemas.microsoft.com/office/powerpoint/2010/main" val="2303417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5489"/>
          </a:xfrm>
        </p:spPr>
        <p:txBody>
          <a:bodyPr/>
          <a:lstStyle/>
          <a:p>
            <a:r>
              <a:rPr lang="en-US" b="1" dirty="0"/>
              <a:t>The ? Operator</a:t>
            </a:r>
          </a:p>
        </p:txBody>
      </p:sp>
      <p:sp>
        <p:nvSpPr>
          <p:cNvPr id="3" name="Content Placeholder 2"/>
          <p:cNvSpPr>
            <a:spLocks noGrp="1"/>
          </p:cNvSpPr>
          <p:nvPr>
            <p:ph idx="1"/>
          </p:nvPr>
        </p:nvSpPr>
        <p:spPr>
          <a:xfrm>
            <a:off x="838200" y="1001377"/>
            <a:ext cx="10515600" cy="4351338"/>
          </a:xfrm>
        </p:spPr>
        <p:txBody>
          <a:bodyPr/>
          <a:lstStyle/>
          <a:p>
            <a:r>
              <a:rPr lang="en-US" dirty="0"/>
              <a:t>The ? operator is passed an expression that it must evaluate, along with two statements to execute: </a:t>
            </a:r>
          </a:p>
          <a:p>
            <a:r>
              <a:rPr lang="en-US" dirty="0"/>
              <a:t>One for when the expression evaluates to  TRUE, the other for when it is  FALSE.</a:t>
            </a:r>
          </a:p>
        </p:txBody>
      </p:sp>
      <p:sp>
        <p:nvSpPr>
          <p:cNvPr id="4" name="Rectangle 3"/>
          <p:cNvSpPr/>
          <p:nvPr/>
        </p:nvSpPr>
        <p:spPr>
          <a:xfrm>
            <a:off x="2062766" y="3843098"/>
            <a:ext cx="8066468"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t>&lt;?</a:t>
            </a:r>
            <a:r>
              <a:rPr lang="en-US" sz="2400" dirty="0" err="1"/>
              <a:t>php</a:t>
            </a:r>
            <a:endParaRPr lang="en-US" sz="2400" dirty="0"/>
          </a:p>
          <a:p>
            <a:r>
              <a:rPr lang="en-US" sz="2400" dirty="0"/>
              <a:t>          echo $fuel &lt;= 1 ? "Fill tank now" : "There's enough fuel";</a:t>
            </a:r>
          </a:p>
          <a:p>
            <a:r>
              <a:rPr lang="en-US" sz="2400" dirty="0"/>
              <a:t>?&gt;</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CA97B83-1FEA-4165-9164-35A1D6FCD4DF}"/>
                  </a:ext>
                </a:extLst>
              </p14:cNvPr>
              <p14:cNvContentPartPr/>
              <p14:nvPr/>
            </p14:nvContentPartPr>
            <p14:xfrm>
              <a:off x="499080" y="-132920"/>
              <a:ext cx="4227480" cy="1040760"/>
            </p14:xfrm>
          </p:contentPart>
        </mc:Choice>
        <mc:Fallback>
          <p:pic>
            <p:nvPicPr>
              <p:cNvPr id="5" name="Ink 4">
                <a:extLst>
                  <a:ext uri="{FF2B5EF4-FFF2-40B4-BE49-F238E27FC236}">
                    <a16:creationId xmlns:a16="http://schemas.microsoft.com/office/drawing/2014/main" id="{5CA97B83-1FEA-4165-9164-35A1D6FCD4DF}"/>
                  </a:ext>
                </a:extLst>
              </p:cNvPr>
              <p:cNvPicPr/>
              <p:nvPr/>
            </p:nvPicPr>
            <p:blipFill>
              <a:blip r:embed="rId3"/>
              <a:stretch>
                <a:fillRect/>
              </a:stretch>
            </p:blipFill>
            <p:spPr>
              <a:xfrm>
                <a:off x="490080" y="-141920"/>
                <a:ext cx="4245120" cy="1058400"/>
              </a:xfrm>
              <a:prstGeom prst="rect">
                <a:avLst/>
              </a:prstGeom>
            </p:spPr>
          </p:pic>
        </mc:Fallback>
      </mc:AlternateContent>
      <p:grpSp>
        <p:nvGrpSpPr>
          <p:cNvPr id="33" name="Group 32">
            <a:extLst>
              <a:ext uri="{FF2B5EF4-FFF2-40B4-BE49-F238E27FC236}">
                <a16:creationId xmlns:a16="http://schemas.microsoft.com/office/drawing/2014/main" id="{58A52612-8882-45C4-9669-E4217B9BD2B2}"/>
              </a:ext>
            </a:extLst>
          </p:cNvPr>
          <p:cNvGrpSpPr/>
          <p:nvPr/>
        </p:nvGrpSpPr>
        <p:grpSpPr>
          <a:xfrm>
            <a:off x="3408600" y="2829920"/>
            <a:ext cx="4632120" cy="3426120"/>
            <a:chOff x="3408600" y="2829920"/>
            <a:chExt cx="4632120" cy="3426120"/>
          </a:xfrm>
        </p:grpSpPr>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10CF3FD4-0D70-48A5-B358-4322E9EA68A7}"/>
                    </a:ext>
                  </a:extLst>
                </p14:cNvPr>
                <p14:cNvContentPartPr/>
                <p14:nvPr/>
              </p14:nvContentPartPr>
              <p14:xfrm>
                <a:off x="3408600" y="4031960"/>
                <a:ext cx="752040" cy="779760"/>
              </p14:xfrm>
            </p:contentPart>
          </mc:Choice>
          <mc:Fallback>
            <p:pic>
              <p:nvPicPr>
                <p:cNvPr id="6" name="Ink 5">
                  <a:extLst>
                    <a:ext uri="{FF2B5EF4-FFF2-40B4-BE49-F238E27FC236}">
                      <a16:creationId xmlns:a16="http://schemas.microsoft.com/office/drawing/2014/main" id="{10CF3FD4-0D70-48A5-B358-4322E9EA68A7}"/>
                    </a:ext>
                  </a:extLst>
                </p:cNvPr>
                <p:cNvPicPr/>
                <p:nvPr/>
              </p:nvPicPr>
              <p:blipFill>
                <a:blip r:embed="rId5"/>
                <a:stretch>
                  <a:fillRect/>
                </a:stretch>
              </p:blipFill>
              <p:spPr>
                <a:xfrm>
                  <a:off x="3399600" y="4022960"/>
                  <a:ext cx="769680" cy="797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F8FA0337-D83D-4157-B1C6-F02EE5B5A019}"/>
                    </a:ext>
                  </a:extLst>
                </p14:cNvPr>
                <p14:cNvContentPartPr/>
                <p14:nvPr/>
              </p14:nvContentPartPr>
              <p14:xfrm>
                <a:off x="3835200" y="4051040"/>
                <a:ext cx="1040400" cy="773280"/>
              </p14:xfrm>
            </p:contentPart>
          </mc:Choice>
          <mc:Fallback>
            <p:pic>
              <p:nvPicPr>
                <p:cNvPr id="7" name="Ink 6">
                  <a:extLst>
                    <a:ext uri="{FF2B5EF4-FFF2-40B4-BE49-F238E27FC236}">
                      <a16:creationId xmlns:a16="http://schemas.microsoft.com/office/drawing/2014/main" id="{F8FA0337-D83D-4157-B1C6-F02EE5B5A019}"/>
                    </a:ext>
                  </a:extLst>
                </p:cNvPr>
                <p:cNvPicPr/>
                <p:nvPr/>
              </p:nvPicPr>
              <p:blipFill>
                <a:blip r:embed="rId7"/>
                <a:stretch>
                  <a:fillRect/>
                </a:stretch>
              </p:blipFill>
              <p:spPr>
                <a:xfrm>
                  <a:off x="3826200" y="4042400"/>
                  <a:ext cx="1058040" cy="790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219E1451-548A-490F-B221-23981E19FD80}"/>
                    </a:ext>
                  </a:extLst>
                </p14:cNvPr>
                <p14:cNvContentPartPr/>
                <p14:nvPr/>
              </p14:nvContentPartPr>
              <p14:xfrm>
                <a:off x="3943560" y="4809560"/>
                <a:ext cx="301320" cy="480960"/>
              </p14:xfrm>
            </p:contentPart>
          </mc:Choice>
          <mc:Fallback>
            <p:pic>
              <p:nvPicPr>
                <p:cNvPr id="9" name="Ink 8">
                  <a:extLst>
                    <a:ext uri="{FF2B5EF4-FFF2-40B4-BE49-F238E27FC236}">
                      <a16:creationId xmlns:a16="http://schemas.microsoft.com/office/drawing/2014/main" id="{219E1451-548A-490F-B221-23981E19FD80}"/>
                    </a:ext>
                  </a:extLst>
                </p:cNvPr>
                <p:cNvPicPr/>
                <p:nvPr/>
              </p:nvPicPr>
              <p:blipFill>
                <a:blip r:embed="rId9"/>
                <a:stretch>
                  <a:fillRect/>
                </a:stretch>
              </p:blipFill>
              <p:spPr>
                <a:xfrm>
                  <a:off x="3934920" y="4800560"/>
                  <a:ext cx="31896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2977F4CE-23BE-45B2-B070-EA39997880F4}"/>
                    </a:ext>
                  </a:extLst>
                </p14:cNvPr>
                <p14:cNvContentPartPr/>
                <p14:nvPr/>
              </p14:nvContentPartPr>
              <p14:xfrm>
                <a:off x="3516240" y="5597960"/>
                <a:ext cx="350280" cy="651600"/>
              </p14:xfrm>
            </p:contentPart>
          </mc:Choice>
          <mc:Fallback>
            <p:pic>
              <p:nvPicPr>
                <p:cNvPr id="10" name="Ink 9">
                  <a:extLst>
                    <a:ext uri="{FF2B5EF4-FFF2-40B4-BE49-F238E27FC236}">
                      <a16:creationId xmlns:a16="http://schemas.microsoft.com/office/drawing/2014/main" id="{2977F4CE-23BE-45B2-B070-EA39997880F4}"/>
                    </a:ext>
                  </a:extLst>
                </p:cNvPr>
                <p:cNvPicPr/>
                <p:nvPr/>
              </p:nvPicPr>
              <p:blipFill>
                <a:blip r:embed="rId11"/>
                <a:stretch>
                  <a:fillRect/>
                </a:stretch>
              </p:blipFill>
              <p:spPr>
                <a:xfrm>
                  <a:off x="3507240" y="5588960"/>
                  <a:ext cx="367920" cy="669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921F57EB-D537-44B8-B81E-F449EF72D17E}"/>
                    </a:ext>
                  </a:extLst>
                </p14:cNvPr>
                <p14:cNvContentPartPr/>
                <p14:nvPr/>
              </p14:nvContentPartPr>
              <p14:xfrm>
                <a:off x="3848160" y="5801360"/>
                <a:ext cx="569880" cy="454680"/>
              </p14:xfrm>
            </p:contentPart>
          </mc:Choice>
          <mc:Fallback>
            <p:pic>
              <p:nvPicPr>
                <p:cNvPr id="11" name="Ink 10">
                  <a:extLst>
                    <a:ext uri="{FF2B5EF4-FFF2-40B4-BE49-F238E27FC236}">
                      <a16:creationId xmlns:a16="http://schemas.microsoft.com/office/drawing/2014/main" id="{921F57EB-D537-44B8-B81E-F449EF72D17E}"/>
                    </a:ext>
                  </a:extLst>
                </p:cNvPr>
                <p:cNvPicPr/>
                <p:nvPr/>
              </p:nvPicPr>
              <p:blipFill>
                <a:blip r:embed="rId13"/>
                <a:stretch>
                  <a:fillRect/>
                </a:stretch>
              </p:blipFill>
              <p:spPr>
                <a:xfrm>
                  <a:off x="3839520" y="5792360"/>
                  <a:ext cx="587520" cy="47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AF20B6F9-BC94-468F-8B34-6F479EA6615F}"/>
                    </a:ext>
                  </a:extLst>
                </p14:cNvPr>
                <p14:cNvContentPartPr/>
                <p14:nvPr/>
              </p14:nvContentPartPr>
              <p14:xfrm>
                <a:off x="4483200" y="5544680"/>
                <a:ext cx="573480" cy="594360"/>
              </p14:xfrm>
            </p:contentPart>
          </mc:Choice>
          <mc:Fallback>
            <p:pic>
              <p:nvPicPr>
                <p:cNvPr id="12" name="Ink 11">
                  <a:extLst>
                    <a:ext uri="{FF2B5EF4-FFF2-40B4-BE49-F238E27FC236}">
                      <a16:creationId xmlns:a16="http://schemas.microsoft.com/office/drawing/2014/main" id="{AF20B6F9-BC94-468F-8B34-6F479EA6615F}"/>
                    </a:ext>
                  </a:extLst>
                </p:cNvPr>
                <p:cNvPicPr/>
                <p:nvPr/>
              </p:nvPicPr>
              <p:blipFill>
                <a:blip r:embed="rId15"/>
                <a:stretch>
                  <a:fillRect/>
                </a:stretch>
              </p:blipFill>
              <p:spPr>
                <a:xfrm>
                  <a:off x="4474560" y="5535680"/>
                  <a:ext cx="591120" cy="612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A0FD4C2C-FAD3-4AB3-BFDD-DE2BF553DF5D}"/>
                    </a:ext>
                  </a:extLst>
                </p14:cNvPr>
                <p14:cNvContentPartPr/>
                <p14:nvPr/>
              </p14:nvContentPartPr>
              <p14:xfrm>
                <a:off x="5017080" y="5578160"/>
                <a:ext cx="49680" cy="42480"/>
              </p14:xfrm>
            </p:contentPart>
          </mc:Choice>
          <mc:Fallback>
            <p:pic>
              <p:nvPicPr>
                <p:cNvPr id="13" name="Ink 12">
                  <a:extLst>
                    <a:ext uri="{FF2B5EF4-FFF2-40B4-BE49-F238E27FC236}">
                      <a16:creationId xmlns:a16="http://schemas.microsoft.com/office/drawing/2014/main" id="{A0FD4C2C-FAD3-4AB3-BFDD-DE2BF553DF5D}"/>
                    </a:ext>
                  </a:extLst>
                </p:cNvPr>
                <p:cNvPicPr/>
                <p:nvPr/>
              </p:nvPicPr>
              <p:blipFill>
                <a:blip r:embed="rId17"/>
                <a:stretch>
                  <a:fillRect/>
                </a:stretch>
              </p:blipFill>
              <p:spPr>
                <a:xfrm>
                  <a:off x="5008080" y="5569520"/>
                  <a:ext cx="6732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C35329BF-0F26-4704-89C4-EE4A21260F54}"/>
                    </a:ext>
                  </a:extLst>
                </p14:cNvPr>
                <p14:cNvContentPartPr/>
                <p14:nvPr/>
              </p14:nvContentPartPr>
              <p14:xfrm>
                <a:off x="5156760" y="5354960"/>
                <a:ext cx="368640" cy="668160"/>
              </p14:xfrm>
            </p:contentPart>
          </mc:Choice>
          <mc:Fallback>
            <p:pic>
              <p:nvPicPr>
                <p:cNvPr id="14" name="Ink 13">
                  <a:extLst>
                    <a:ext uri="{FF2B5EF4-FFF2-40B4-BE49-F238E27FC236}">
                      <a16:creationId xmlns:a16="http://schemas.microsoft.com/office/drawing/2014/main" id="{C35329BF-0F26-4704-89C4-EE4A21260F54}"/>
                    </a:ext>
                  </a:extLst>
                </p:cNvPr>
                <p:cNvPicPr/>
                <p:nvPr/>
              </p:nvPicPr>
              <p:blipFill>
                <a:blip r:embed="rId19"/>
                <a:stretch>
                  <a:fillRect/>
                </a:stretch>
              </p:blipFill>
              <p:spPr>
                <a:xfrm>
                  <a:off x="5148120" y="5345960"/>
                  <a:ext cx="386280" cy="685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CDCFBB35-1EA9-48BD-BB4E-14D10C34CB4F}"/>
                    </a:ext>
                  </a:extLst>
                </p14:cNvPr>
                <p14:cNvContentPartPr/>
                <p14:nvPr/>
              </p14:nvContentPartPr>
              <p14:xfrm>
                <a:off x="5667240" y="5368640"/>
                <a:ext cx="786240" cy="564480"/>
              </p14:xfrm>
            </p:contentPart>
          </mc:Choice>
          <mc:Fallback>
            <p:pic>
              <p:nvPicPr>
                <p:cNvPr id="15" name="Ink 14">
                  <a:extLst>
                    <a:ext uri="{FF2B5EF4-FFF2-40B4-BE49-F238E27FC236}">
                      <a16:creationId xmlns:a16="http://schemas.microsoft.com/office/drawing/2014/main" id="{CDCFBB35-1EA9-48BD-BB4E-14D10C34CB4F}"/>
                    </a:ext>
                  </a:extLst>
                </p:cNvPr>
                <p:cNvPicPr/>
                <p:nvPr/>
              </p:nvPicPr>
              <p:blipFill>
                <a:blip r:embed="rId21"/>
                <a:stretch>
                  <a:fillRect/>
                </a:stretch>
              </p:blipFill>
              <p:spPr>
                <a:xfrm>
                  <a:off x="5658600" y="5359640"/>
                  <a:ext cx="803880" cy="582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E4FA2EF4-4F7D-446A-B775-8785747AF9C9}"/>
                    </a:ext>
                  </a:extLst>
                </p14:cNvPr>
                <p14:cNvContentPartPr/>
                <p14:nvPr/>
              </p14:nvContentPartPr>
              <p14:xfrm>
                <a:off x="5633040" y="5552240"/>
                <a:ext cx="18720" cy="11880"/>
              </p14:xfrm>
            </p:contentPart>
          </mc:Choice>
          <mc:Fallback>
            <p:pic>
              <p:nvPicPr>
                <p:cNvPr id="16" name="Ink 15">
                  <a:extLst>
                    <a:ext uri="{FF2B5EF4-FFF2-40B4-BE49-F238E27FC236}">
                      <a16:creationId xmlns:a16="http://schemas.microsoft.com/office/drawing/2014/main" id="{E4FA2EF4-4F7D-446A-B775-8785747AF9C9}"/>
                    </a:ext>
                  </a:extLst>
                </p:cNvPr>
                <p:cNvPicPr/>
                <p:nvPr/>
              </p:nvPicPr>
              <p:blipFill>
                <a:blip r:embed="rId23"/>
                <a:stretch>
                  <a:fillRect/>
                </a:stretch>
              </p:blipFill>
              <p:spPr>
                <a:xfrm>
                  <a:off x="5624400" y="5543600"/>
                  <a:ext cx="363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26C5C2F2-E376-4B3E-B4B0-D0CB9D308F2A}"/>
                    </a:ext>
                  </a:extLst>
                </p14:cNvPr>
                <p14:cNvContentPartPr/>
                <p14:nvPr/>
              </p14:nvContentPartPr>
              <p14:xfrm>
                <a:off x="5518200" y="5475920"/>
                <a:ext cx="89280" cy="94320"/>
              </p14:xfrm>
            </p:contentPart>
          </mc:Choice>
          <mc:Fallback>
            <p:pic>
              <p:nvPicPr>
                <p:cNvPr id="17" name="Ink 16">
                  <a:extLst>
                    <a:ext uri="{FF2B5EF4-FFF2-40B4-BE49-F238E27FC236}">
                      <a16:creationId xmlns:a16="http://schemas.microsoft.com/office/drawing/2014/main" id="{26C5C2F2-E376-4B3E-B4B0-D0CB9D308F2A}"/>
                    </a:ext>
                  </a:extLst>
                </p:cNvPr>
                <p:cNvPicPr/>
                <p:nvPr/>
              </p:nvPicPr>
              <p:blipFill>
                <a:blip r:embed="rId25"/>
                <a:stretch>
                  <a:fillRect/>
                </a:stretch>
              </p:blipFill>
              <p:spPr>
                <a:xfrm>
                  <a:off x="5509560" y="5467280"/>
                  <a:ext cx="10692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AD74BB32-3649-4B81-A439-EE07DF9574C9}"/>
                    </a:ext>
                  </a:extLst>
                </p14:cNvPr>
                <p14:cNvContentPartPr/>
                <p14:nvPr/>
              </p14:nvContentPartPr>
              <p14:xfrm>
                <a:off x="4085040" y="3356600"/>
                <a:ext cx="882720" cy="973080"/>
              </p14:xfrm>
            </p:contentPart>
          </mc:Choice>
          <mc:Fallback>
            <p:pic>
              <p:nvPicPr>
                <p:cNvPr id="19" name="Ink 18">
                  <a:extLst>
                    <a:ext uri="{FF2B5EF4-FFF2-40B4-BE49-F238E27FC236}">
                      <a16:creationId xmlns:a16="http://schemas.microsoft.com/office/drawing/2014/main" id="{AD74BB32-3649-4B81-A439-EE07DF9574C9}"/>
                    </a:ext>
                  </a:extLst>
                </p:cNvPr>
                <p:cNvPicPr/>
                <p:nvPr/>
              </p:nvPicPr>
              <p:blipFill>
                <a:blip r:embed="rId27"/>
                <a:stretch>
                  <a:fillRect/>
                </a:stretch>
              </p:blipFill>
              <p:spPr>
                <a:xfrm>
                  <a:off x="4076040" y="3347600"/>
                  <a:ext cx="900360" cy="990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50371299-2CBC-4C78-8647-7A7249DB7559}"/>
                    </a:ext>
                  </a:extLst>
                </p14:cNvPr>
                <p14:cNvContentPartPr/>
                <p14:nvPr/>
              </p14:nvContentPartPr>
              <p14:xfrm>
                <a:off x="5170080" y="2829920"/>
                <a:ext cx="351360" cy="217800"/>
              </p14:xfrm>
            </p:contentPart>
          </mc:Choice>
          <mc:Fallback>
            <p:pic>
              <p:nvPicPr>
                <p:cNvPr id="20" name="Ink 19">
                  <a:extLst>
                    <a:ext uri="{FF2B5EF4-FFF2-40B4-BE49-F238E27FC236}">
                      <a16:creationId xmlns:a16="http://schemas.microsoft.com/office/drawing/2014/main" id="{50371299-2CBC-4C78-8647-7A7249DB7559}"/>
                    </a:ext>
                  </a:extLst>
                </p:cNvPr>
                <p:cNvPicPr/>
                <p:nvPr/>
              </p:nvPicPr>
              <p:blipFill>
                <a:blip r:embed="rId29"/>
                <a:stretch>
                  <a:fillRect/>
                </a:stretch>
              </p:blipFill>
              <p:spPr>
                <a:xfrm>
                  <a:off x="5161440" y="2821280"/>
                  <a:ext cx="36900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475D0BEE-5C53-4DA9-B033-C61E5E852992}"/>
                    </a:ext>
                  </a:extLst>
                </p14:cNvPr>
                <p14:cNvContentPartPr/>
                <p14:nvPr/>
              </p14:nvContentPartPr>
              <p14:xfrm>
                <a:off x="5327040" y="2980400"/>
                <a:ext cx="61920" cy="399240"/>
              </p14:xfrm>
            </p:contentPart>
          </mc:Choice>
          <mc:Fallback>
            <p:pic>
              <p:nvPicPr>
                <p:cNvPr id="21" name="Ink 20">
                  <a:extLst>
                    <a:ext uri="{FF2B5EF4-FFF2-40B4-BE49-F238E27FC236}">
                      <a16:creationId xmlns:a16="http://schemas.microsoft.com/office/drawing/2014/main" id="{475D0BEE-5C53-4DA9-B033-C61E5E852992}"/>
                    </a:ext>
                  </a:extLst>
                </p:cNvPr>
                <p:cNvPicPr/>
                <p:nvPr/>
              </p:nvPicPr>
              <p:blipFill>
                <a:blip r:embed="rId31"/>
                <a:stretch>
                  <a:fillRect/>
                </a:stretch>
              </p:blipFill>
              <p:spPr>
                <a:xfrm>
                  <a:off x="5318040" y="2971400"/>
                  <a:ext cx="7956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D05B360C-46AE-48B5-9BD8-E7B1519BD6BA}"/>
                    </a:ext>
                  </a:extLst>
                </p14:cNvPr>
                <p14:cNvContentPartPr/>
                <p14:nvPr/>
              </p14:nvContentPartPr>
              <p14:xfrm>
                <a:off x="4520640" y="4843400"/>
                <a:ext cx="537120" cy="680400"/>
              </p14:xfrm>
            </p:contentPart>
          </mc:Choice>
          <mc:Fallback>
            <p:pic>
              <p:nvPicPr>
                <p:cNvPr id="22" name="Ink 21">
                  <a:extLst>
                    <a:ext uri="{FF2B5EF4-FFF2-40B4-BE49-F238E27FC236}">
                      <a16:creationId xmlns:a16="http://schemas.microsoft.com/office/drawing/2014/main" id="{D05B360C-46AE-48B5-9BD8-E7B1519BD6BA}"/>
                    </a:ext>
                  </a:extLst>
                </p:cNvPr>
                <p:cNvPicPr/>
                <p:nvPr/>
              </p:nvPicPr>
              <p:blipFill>
                <a:blip r:embed="rId33"/>
                <a:stretch>
                  <a:fillRect/>
                </a:stretch>
              </p:blipFill>
              <p:spPr>
                <a:xfrm>
                  <a:off x="4512000" y="4834760"/>
                  <a:ext cx="554760" cy="698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A6102560-CED1-4FF3-8CE7-C59863CCA014}"/>
                    </a:ext>
                  </a:extLst>
                </p14:cNvPr>
                <p14:cNvContentPartPr/>
                <p14:nvPr/>
              </p14:nvContentPartPr>
              <p14:xfrm>
                <a:off x="5206440" y="5175320"/>
                <a:ext cx="25560" cy="357840"/>
              </p14:xfrm>
            </p:contentPart>
          </mc:Choice>
          <mc:Fallback>
            <p:pic>
              <p:nvPicPr>
                <p:cNvPr id="23" name="Ink 22">
                  <a:extLst>
                    <a:ext uri="{FF2B5EF4-FFF2-40B4-BE49-F238E27FC236}">
                      <a16:creationId xmlns:a16="http://schemas.microsoft.com/office/drawing/2014/main" id="{A6102560-CED1-4FF3-8CE7-C59863CCA014}"/>
                    </a:ext>
                  </a:extLst>
                </p:cNvPr>
                <p:cNvPicPr/>
                <p:nvPr/>
              </p:nvPicPr>
              <p:blipFill>
                <a:blip r:embed="rId35"/>
                <a:stretch>
                  <a:fillRect/>
                </a:stretch>
              </p:blipFill>
              <p:spPr>
                <a:xfrm>
                  <a:off x="5197800" y="5166320"/>
                  <a:ext cx="432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8AFC5EB4-40E9-43CE-AE4A-0143DAC48C3C}"/>
                    </a:ext>
                  </a:extLst>
                </p14:cNvPr>
                <p14:cNvContentPartPr/>
                <p14:nvPr/>
              </p14:nvContentPartPr>
              <p14:xfrm>
                <a:off x="5199960" y="4925480"/>
                <a:ext cx="230400" cy="209160"/>
              </p14:xfrm>
            </p:contentPart>
          </mc:Choice>
          <mc:Fallback>
            <p:pic>
              <p:nvPicPr>
                <p:cNvPr id="24" name="Ink 23">
                  <a:extLst>
                    <a:ext uri="{FF2B5EF4-FFF2-40B4-BE49-F238E27FC236}">
                      <a16:creationId xmlns:a16="http://schemas.microsoft.com/office/drawing/2014/main" id="{8AFC5EB4-40E9-43CE-AE4A-0143DAC48C3C}"/>
                    </a:ext>
                  </a:extLst>
                </p:cNvPr>
                <p:cNvPicPr/>
                <p:nvPr/>
              </p:nvPicPr>
              <p:blipFill>
                <a:blip r:embed="rId37"/>
                <a:stretch>
                  <a:fillRect/>
                </a:stretch>
              </p:blipFill>
              <p:spPr>
                <a:xfrm>
                  <a:off x="5190960" y="4916840"/>
                  <a:ext cx="2480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3CE786EF-CFF9-4070-AA98-66E1D088454E}"/>
                    </a:ext>
                  </a:extLst>
                </p14:cNvPr>
                <p14:cNvContentPartPr/>
                <p14:nvPr/>
              </p14:nvContentPartPr>
              <p14:xfrm>
                <a:off x="5189160" y="5289440"/>
                <a:ext cx="155520" cy="127080"/>
              </p14:xfrm>
            </p:contentPart>
          </mc:Choice>
          <mc:Fallback>
            <p:pic>
              <p:nvPicPr>
                <p:cNvPr id="25" name="Ink 24">
                  <a:extLst>
                    <a:ext uri="{FF2B5EF4-FFF2-40B4-BE49-F238E27FC236}">
                      <a16:creationId xmlns:a16="http://schemas.microsoft.com/office/drawing/2014/main" id="{3CE786EF-CFF9-4070-AA98-66E1D088454E}"/>
                    </a:ext>
                  </a:extLst>
                </p:cNvPr>
                <p:cNvPicPr/>
                <p:nvPr/>
              </p:nvPicPr>
              <p:blipFill>
                <a:blip r:embed="rId39"/>
                <a:stretch>
                  <a:fillRect/>
                </a:stretch>
              </p:blipFill>
              <p:spPr>
                <a:xfrm>
                  <a:off x="5180160" y="5280440"/>
                  <a:ext cx="1731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F412D9E1-83C5-409F-8BC5-9CCDF118F6F9}"/>
                    </a:ext>
                  </a:extLst>
                </p14:cNvPr>
                <p14:cNvContentPartPr/>
                <p14:nvPr/>
              </p14:nvContentPartPr>
              <p14:xfrm>
                <a:off x="4759680" y="4155080"/>
                <a:ext cx="234360" cy="543600"/>
              </p14:xfrm>
            </p:contentPart>
          </mc:Choice>
          <mc:Fallback>
            <p:pic>
              <p:nvPicPr>
                <p:cNvPr id="27" name="Ink 26">
                  <a:extLst>
                    <a:ext uri="{FF2B5EF4-FFF2-40B4-BE49-F238E27FC236}">
                      <a16:creationId xmlns:a16="http://schemas.microsoft.com/office/drawing/2014/main" id="{F412D9E1-83C5-409F-8BC5-9CCDF118F6F9}"/>
                    </a:ext>
                  </a:extLst>
                </p:cNvPr>
                <p:cNvPicPr/>
                <p:nvPr/>
              </p:nvPicPr>
              <p:blipFill>
                <a:blip r:embed="rId41"/>
                <a:stretch>
                  <a:fillRect/>
                </a:stretch>
              </p:blipFill>
              <p:spPr>
                <a:xfrm>
                  <a:off x="4751040" y="4146440"/>
                  <a:ext cx="25200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BAD088DF-9D8D-4EAD-AA7D-03F26AE81A1D}"/>
                    </a:ext>
                  </a:extLst>
                </p14:cNvPr>
                <p14:cNvContentPartPr/>
                <p14:nvPr/>
              </p14:nvContentPartPr>
              <p14:xfrm>
                <a:off x="4865520" y="3832160"/>
                <a:ext cx="816120" cy="365400"/>
              </p14:xfrm>
            </p:contentPart>
          </mc:Choice>
          <mc:Fallback>
            <p:pic>
              <p:nvPicPr>
                <p:cNvPr id="28" name="Ink 27">
                  <a:extLst>
                    <a:ext uri="{FF2B5EF4-FFF2-40B4-BE49-F238E27FC236}">
                      <a16:creationId xmlns:a16="http://schemas.microsoft.com/office/drawing/2014/main" id="{BAD088DF-9D8D-4EAD-AA7D-03F26AE81A1D}"/>
                    </a:ext>
                  </a:extLst>
                </p:cNvPr>
                <p:cNvPicPr/>
                <p:nvPr/>
              </p:nvPicPr>
              <p:blipFill>
                <a:blip r:embed="rId43"/>
                <a:stretch>
                  <a:fillRect/>
                </a:stretch>
              </p:blipFill>
              <p:spPr>
                <a:xfrm>
                  <a:off x="4856520" y="3823160"/>
                  <a:ext cx="83376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11B05BBD-8B2E-407A-8FAD-714FCF27EAA1}"/>
                    </a:ext>
                  </a:extLst>
                </p14:cNvPr>
                <p14:cNvContentPartPr/>
                <p14:nvPr/>
              </p14:nvContentPartPr>
              <p14:xfrm>
                <a:off x="5567880" y="3994880"/>
                <a:ext cx="236520" cy="266040"/>
              </p14:xfrm>
            </p:contentPart>
          </mc:Choice>
          <mc:Fallback>
            <p:pic>
              <p:nvPicPr>
                <p:cNvPr id="29" name="Ink 28">
                  <a:extLst>
                    <a:ext uri="{FF2B5EF4-FFF2-40B4-BE49-F238E27FC236}">
                      <a16:creationId xmlns:a16="http://schemas.microsoft.com/office/drawing/2014/main" id="{11B05BBD-8B2E-407A-8FAD-714FCF27EAA1}"/>
                    </a:ext>
                  </a:extLst>
                </p:cNvPr>
                <p:cNvPicPr/>
                <p:nvPr/>
              </p:nvPicPr>
              <p:blipFill>
                <a:blip r:embed="rId45"/>
                <a:stretch>
                  <a:fillRect/>
                </a:stretch>
              </p:blipFill>
              <p:spPr>
                <a:xfrm>
                  <a:off x="5559240" y="3986240"/>
                  <a:ext cx="25416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48C5377E-67F0-4876-BD96-76D69EBA3B0E}"/>
                    </a:ext>
                  </a:extLst>
                </p14:cNvPr>
                <p14:cNvContentPartPr/>
                <p14:nvPr/>
              </p14:nvContentPartPr>
              <p14:xfrm>
                <a:off x="6807360" y="4251920"/>
                <a:ext cx="280800" cy="434520"/>
              </p14:xfrm>
            </p:contentPart>
          </mc:Choice>
          <mc:Fallback>
            <p:pic>
              <p:nvPicPr>
                <p:cNvPr id="31" name="Ink 30">
                  <a:extLst>
                    <a:ext uri="{FF2B5EF4-FFF2-40B4-BE49-F238E27FC236}">
                      <a16:creationId xmlns:a16="http://schemas.microsoft.com/office/drawing/2014/main" id="{48C5377E-67F0-4876-BD96-76D69EBA3B0E}"/>
                    </a:ext>
                  </a:extLst>
                </p:cNvPr>
                <p:cNvPicPr/>
                <p:nvPr/>
              </p:nvPicPr>
              <p:blipFill>
                <a:blip r:embed="rId47"/>
                <a:stretch>
                  <a:fillRect/>
                </a:stretch>
              </p:blipFill>
              <p:spPr>
                <a:xfrm>
                  <a:off x="6798360" y="4243280"/>
                  <a:ext cx="29844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97831874-7485-4F41-8D37-48D569A4C3BD}"/>
                    </a:ext>
                  </a:extLst>
                </p14:cNvPr>
                <p14:cNvContentPartPr/>
                <p14:nvPr/>
              </p14:nvContentPartPr>
              <p14:xfrm>
                <a:off x="4685160" y="4540280"/>
                <a:ext cx="3355560" cy="1055160"/>
              </p14:xfrm>
            </p:contentPart>
          </mc:Choice>
          <mc:Fallback>
            <p:pic>
              <p:nvPicPr>
                <p:cNvPr id="32" name="Ink 31">
                  <a:extLst>
                    <a:ext uri="{FF2B5EF4-FFF2-40B4-BE49-F238E27FC236}">
                      <a16:creationId xmlns:a16="http://schemas.microsoft.com/office/drawing/2014/main" id="{97831874-7485-4F41-8D37-48D569A4C3BD}"/>
                    </a:ext>
                  </a:extLst>
                </p:cNvPr>
                <p:cNvPicPr/>
                <p:nvPr/>
              </p:nvPicPr>
              <p:blipFill>
                <a:blip r:embed="rId49"/>
                <a:stretch>
                  <a:fillRect/>
                </a:stretch>
              </p:blipFill>
              <p:spPr>
                <a:xfrm>
                  <a:off x="4676520" y="4531640"/>
                  <a:ext cx="3373200" cy="1072800"/>
                </a:xfrm>
                <a:prstGeom prst="rect">
                  <a:avLst/>
                </a:prstGeom>
              </p:spPr>
            </p:pic>
          </mc:Fallback>
        </mc:AlternateContent>
      </p:grpSp>
      <p:grpSp>
        <p:nvGrpSpPr>
          <p:cNvPr id="37" name="Group 36">
            <a:extLst>
              <a:ext uri="{FF2B5EF4-FFF2-40B4-BE49-F238E27FC236}">
                <a16:creationId xmlns:a16="http://schemas.microsoft.com/office/drawing/2014/main" id="{55366187-1D8D-42BC-8B3B-3A10A8545DFC}"/>
              </a:ext>
            </a:extLst>
          </p:cNvPr>
          <p:cNvGrpSpPr/>
          <p:nvPr/>
        </p:nvGrpSpPr>
        <p:grpSpPr>
          <a:xfrm>
            <a:off x="7183560" y="2692760"/>
            <a:ext cx="1563120" cy="932760"/>
            <a:chOff x="7183560" y="2692760"/>
            <a:chExt cx="1563120" cy="932760"/>
          </a:xfrm>
        </p:grpSpPr>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9FF02964-1C35-45F7-A56B-7B5C1074CB8C}"/>
                    </a:ext>
                  </a:extLst>
                </p14:cNvPr>
                <p14:cNvContentPartPr/>
                <p14:nvPr/>
              </p14:nvContentPartPr>
              <p14:xfrm>
                <a:off x="7183560" y="3033320"/>
                <a:ext cx="1003320" cy="63360"/>
              </p14:xfrm>
            </p:contentPart>
          </mc:Choice>
          <mc:Fallback>
            <p:pic>
              <p:nvPicPr>
                <p:cNvPr id="34" name="Ink 33">
                  <a:extLst>
                    <a:ext uri="{FF2B5EF4-FFF2-40B4-BE49-F238E27FC236}">
                      <a16:creationId xmlns:a16="http://schemas.microsoft.com/office/drawing/2014/main" id="{9FF02964-1C35-45F7-A56B-7B5C1074CB8C}"/>
                    </a:ext>
                  </a:extLst>
                </p:cNvPr>
                <p:cNvPicPr/>
                <p:nvPr/>
              </p:nvPicPr>
              <p:blipFill>
                <a:blip r:embed="rId51"/>
                <a:stretch>
                  <a:fillRect/>
                </a:stretch>
              </p:blipFill>
              <p:spPr>
                <a:xfrm>
                  <a:off x="7174920" y="3024680"/>
                  <a:ext cx="102096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0514A669-7A5E-4916-AF95-E76AD74F8C43}"/>
                    </a:ext>
                  </a:extLst>
                </p14:cNvPr>
                <p14:cNvContentPartPr/>
                <p14:nvPr/>
              </p14:nvContentPartPr>
              <p14:xfrm>
                <a:off x="8329800" y="2692760"/>
                <a:ext cx="368640" cy="679680"/>
              </p14:xfrm>
            </p:contentPart>
          </mc:Choice>
          <mc:Fallback>
            <p:pic>
              <p:nvPicPr>
                <p:cNvPr id="35" name="Ink 34">
                  <a:extLst>
                    <a:ext uri="{FF2B5EF4-FFF2-40B4-BE49-F238E27FC236}">
                      <a16:creationId xmlns:a16="http://schemas.microsoft.com/office/drawing/2014/main" id="{0514A669-7A5E-4916-AF95-E76AD74F8C43}"/>
                    </a:ext>
                  </a:extLst>
                </p:cNvPr>
                <p:cNvPicPr/>
                <p:nvPr/>
              </p:nvPicPr>
              <p:blipFill>
                <a:blip r:embed="rId53"/>
                <a:stretch>
                  <a:fillRect/>
                </a:stretch>
              </p:blipFill>
              <p:spPr>
                <a:xfrm>
                  <a:off x="8321160" y="2684120"/>
                  <a:ext cx="386280" cy="697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7C97EF64-A5AC-40D9-86D2-DB1AD5A2EAA3}"/>
                    </a:ext>
                  </a:extLst>
                </p14:cNvPr>
                <p14:cNvContentPartPr/>
                <p14:nvPr/>
              </p14:nvContentPartPr>
              <p14:xfrm>
                <a:off x="8527800" y="3467480"/>
                <a:ext cx="218880" cy="158040"/>
              </p14:xfrm>
            </p:contentPart>
          </mc:Choice>
          <mc:Fallback>
            <p:pic>
              <p:nvPicPr>
                <p:cNvPr id="36" name="Ink 35">
                  <a:extLst>
                    <a:ext uri="{FF2B5EF4-FFF2-40B4-BE49-F238E27FC236}">
                      <a16:creationId xmlns:a16="http://schemas.microsoft.com/office/drawing/2014/main" id="{7C97EF64-A5AC-40D9-86D2-DB1AD5A2EAA3}"/>
                    </a:ext>
                  </a:extLst>
                </p:cNvPr>
                <p:cNvPicPr/>
                <p:nvPr/>
              </p:nvPicPr>
              <p:blipFill>
                <a:blip r:embed="rId55"/>
                <a:stretch>
                  <a:fillRect/>
                </a:stretch>
              </p:blipFill>
              <p:spPr>
                <a:xfrm>
                  <a:off x="8518800" y="3458840"/>
                  <a:ext cx="236520" cy="175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
            <p14:nvContentPartPr>
              <p14:cNvPr id="39" name="Ink 38">
                <a:extLst>
                  <a:ext uri="{FF2B5EF4-FFF2-40B4-BE49-F238E27FC236}">
                    <a16:creationId xmlns:a16="http://schemas.microsoft.com/office/drawing/2014/main" id="{B12AE848-0024-42C5-9CE2-EA38282FB8F6}"/>
                  </a:ext>
                </a:extLst>
              </p14:cNvPr>
              <p14:cNvContentPartPr/>
              <p14:nvPr/>
            </p14:nvContentPartPr>
            <p14:xfrm>
              <a:off x="10359480" y="2700680"/>
              <a:ext cx="156600" cy="148320"/>
            </p14:xfrm>
          </p:contentPart>
        </mc:Choice>
        <mc:Fallback>
          <p:pic>
            <p:nvPicPr>
              <p:cNvPr id="39" name="Ink 38">
                <a:extLst>
                  <a:ext uri="{FF2B5EF4-FFF2-40B4-BE49-F238E27FC236}">
                    <a16:creationId xmlns:a16="http://schemas.microsoft.com/office/drawing/2014/main" id="{B12AE848-0024-42C5-9CE2-EA38282FB8F6}"/>
                  </a:ext>
                </a:extLst>
              </p:cNvPr>
              <p:cNvPicPr/>
              <p:nvPr/>
            </p:nvPicPr>
            <p:blipFill>
              <a:blip r:embed="rId57"/>
              <a:stretch>
                <a:fillRect/>
              </a:stretch>
            </p:blipFill>
            <p:spPr>
              <a:xfrm>
                <a:off x="10350840" y="2692040"/>
                <a:ext cx="174240" cy="165960"/>
              </a:xfrm>
              <a:prstGeom prst="rect">
                <a:avLst/>
              </a:prstGeom>
            </p:spPr>
          </p:pic>
        </mc:Fallback>
      </mc:AlternateContent>
      <p:grpSp>
        <p:nvGrpSpPr>
          <p:cNvPr id="42" name="Group 41">
            <a:extLst>
              <a:ext uri="{FF2B5EF4-FFF2-40B4-BE49-F238E27FC236}">
                <a16:creationId xmlns:a16="http://schemas.microsoft.com/office/drawing/2014/main" id="{F469C8A7-29B7-4E76-9551-D5B15659DD48}"/>
              </a:ext>
            </a:extLst>
          </p:cNvPr>
          <p:cNvGrpSpPr/>
          <p:nvPr/>
        </p:nvGrpSpPr>
        <p:grpSpPr>
          <a:xfrm>
            <a:off x="8804280" y="3013520"/>
            <a:ext cx="3128760" cy="201600"/>
            <a:chOff x="8804280" y="3013520"/>
            <a:chExt cx="3128760" cy="201600"/>
          </a:xfrm>
        </p:grpSpPr>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A458BAE4-A4DF-4A30-B29B-A1B746BF624A}"/>
                    </a:ext>
                  </a:extLst>
                </p14:cNvPr>
                <p14:cNvContentPartPr/>
                <p14:nvPr/>
              </p14:nvContentPartPr>
              <p14:xfrm>
                <a:off x="8804280" y="3153560"/>
                <a:ext cx="1321560" cy="51840"/>
              </p14:xfrm>
            </p:contentPart>
          </mc:Choice>
          <mc:Fallback>
            <p:pic>
              <p:nvPicPr>
                <p:cNvPr id="38" name="Ink 37">
                  <a:extLst>
                    <a:ext uri="{FF2B5EF4-FFF2-40B4-BE49-F238E27FC236}">
                      <a16:creationId xmlns:a16="http://schemas.microsoft.com/office/drawing/2014/main" id="{A458BAE4-A4DF-4A30-B29B-A1B746BF624A}"/>
                    </a:ext>
                  </a:extLst>
                </p:cNvPr>
                <p:cNvPicPr/>
                <p:nvPr/>
              </p:nvPicPr>
              <p:blipFill>
                <a:blip r:embed="rId59"/>
                <a:stretch>
                  <a:fillRect/>
                </a:stretch>
              </p:blipFill>
              <p:spPr>
                <a:xfrm>
                  <a:off x="8795280" y="3144560"/>
                  <a:ext cx="133920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0E05CE5B-D906-4C76-B54D-ACB190FF75FD}"/>
                    </a:ext>
                  </a:extLst>
                </p14:cNvPr>
                <p14:cNvContentPartPr/>
                <p14:nvPr/>
              </p14:nvContentPartPr>
              <p14:xfrm>
                <a:off x="10380720" y="3042680"/>
                <a:ext cx="239040" cy="172440"/>
              </p14:xfrm>
            </p:contentPart>
          </mc:Choice>
          <mc:Fallback>
            <p:pic>
              <p:nvPicPr>
                <p:cNvPr id="40" name="Ink 39">
                  <a:extLst>
                    <a:ext uri="{FF2B5EF4-FFF2-40B4-BE49-F238E27FC236}">
                      <a16:creationId xmlns:a16="http://schemas.microsoft.com/office/drawing/2014/main" id="{0E05CE5B-D906-4C76-B54D-ACB190FF75FD}"/>
                    </a:ext>
                  </a:extLst>
                </p:cNvPr>
                <p:cNvPicPr/>
                <p:nvPr/>
              </p:nvPicPr>
              <p:blipFill>
                <a:blip r:embed="rId61"/>
                <a:stretch>
                  <a:fillRect/>
                </a:stretch>
              </p:blipFill>
              <p:spPr>
                <a:xfrm>
                  <a:off x="10371720" y="3033680"/>
                  <a:ext cx="25668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78C8C501-2ED8-43BD-B946-FA991EDF50E7}"/>
                    </a:ext>
                  </a:extLst>
                </p14:cNvPr>
                <p14:cNvContentPartPr/>
                <p14:nvPr/>
              </p14:nvContentPartPr>
              <p14:xfrm>
                <a:off x="10777080" y="3013520"/>
                <a:ext cx="1155960" cy="92160"/>
              </p14:xfrm>
            </p:contentPart>
          </mc:Choice>
          <mc:Fallback>
            <p:pic>
              <p:nvPicPr>
                <p:cNvPr id="41" name="Ink 40">
                  <a:extLst>
                    <a:ext uri="{FF2B5EF4-FFF2-40B4-BE49-F238E27FC236}">
                      <a16:creationId xmlns:a16="http://schemas.microsoft.com/office/drawing/2014/main" id="{78C8C501-2ED8-43BD-B946-FA991EDF50E7}"/>
                    </a:ext>
                  </a:extLst>
                </p:cNvPr>
                <p:cNvPicPr/>
                <p:nvPr/>
              </p:nvPicPr>
              <p:blipFill>
                <a:blip r:embed="rId63"/>
                <a:stretch>
                  <a:fillRect/>
                </a:stretch>
              </p:blipFill>
              <p:spPr>
                <a:xfrm>
                  <a:off x="10768440" y="3004520"/>
                  <a:ext cx="1173600" cy="109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24840621-1963-41EA-BD08-B08829CDCCE5}"/>
                  </a:ext>
                </a:extLst>
              </p14:cNvPr>
              <p14:cNvContentPartPr/>
              <p14:nvPr/>
            </p14:nvContentPartPr>
            <p14:xfrm>
              <a:off x="7035600" y="2539040"/>
              <a:ext cx="468360" cy="485280"/>
            </p14:xfrm>
          </p:contentPart>
        </mc:Choice>
        <mc:Fallback>
          <p:pic>
            <p:nvPicPr>
              <p:cNvPr id="43" name="Ink 42">
                <a:extLst>
                  <a:ext uri="{FF2B5EF4-FFF2-40B4-BE49-F238E27FC236}">
                    <a16:creationId xmlns:a16="http://schemas.microsoft.com/office/drawing/2014/main" id="{24840621-1963-41EA-BD08-B08829CDCCE5}"/>
                  </a:ext>
                </a:extLst>
              </p:cNvPr>
              <p:cNvPicPr/>
              <p:nvPr/>
            </p:nvPicPr>
            <p:blipFill>
              <a:blip r:embed="rId65"/>
              <a:stretch>
                <a:fillRect/>
              </a:stretch>
            </p:blipFill>
            <p:spPr>
              <a:xfrm>
                <a:off x="7026600" y="2530400"/>
                <a:ext cx="486000" cy="502920"/>
              </a:xfrm>
              <a:prstGeom prst="rect">
                <a:avLst/>
              </a:prstGeom>
            </p:spPr>
          </p:pic>
        </mc:Fallback>
      </mc:AlternateContent>
      <p:grpSp>
        <p:nvGrpSpPr>
          <p:cNvPr id="46" name="Group 45">
            <a:extLst>
              <a:ext uri="{FF2B5EF4-FFF2-40B4-BE49-F238E27FC236}">
                <a16:creationId xmlns:a16="http://schemas.microsoft.com/office/drawing/2014/main" id="{909987EA-CB34-49A1-91E2-E7E3E4B8F03F}"/>
              </a:ext>
            </a:extLst>
          </p:cNvPr>
          <p:cNvGrpSpPr/>
          <p:nvPr/>
        </p:nvGrpSpPr>
        <p:grpSpPr>
          <a:xfrm>
            <a:off x="9206760" y="2544440"/>
            <a:ext cx="416880" cy="607680"/>
            <a:chOff x="9206760" y="2544440"/>
            <a:chExt cx="416880" cy="607680"/>
          </a:xfrm>
        </p:grpSpPr>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A21D9859-3C75-47AC-80C5-88774822327D}"/>
                    </a:ext>
                  </a:extLst>
                </p14:cNvPr>
                <p14:cNvContentPartPr/>
                <p14:nvPr/>
              </p14:nvContentPartPr>
              <p14:xfrm>
                <a:off x="9206760" y="2544440"/>
                <a:ext cx="416880" cy="105840"/>
              </p14:xfrm>
            </p:contentPart>
          </mc:Choice>
          <mc:Fallback>
            <p:pic>
              <p:nvPicPr>
                <p:cNvPr id="44" name="Ink 43">
                  <a:extLst>
                    <a:ext uri="{FF2B5EF4-FFF2-40B4-BE49-F238E27FC236}">
                      <a16:creationId xmlns:a16="http://schemas.microsoft.com/office/drawing/2014/main" id="{A21D9859-3C75-47AC-80C5-88774822327D}"/>
                    </a:ext>
                  </a:extLst>
                </p:cNvPr>
                <p:cNvPicPr/>
                <p:nvPr/>
              </p:nvPicPr>
              <p:blipFill>
                <a:blip r:embed="rId67"/>
                <a:stretch>
                  <a:fillRect/>
                </a:stretch>
              </p:blipFill>
              <p:spPr>
                <a:xfrm>
                  <a:off x="9197760" y="2535440"/>
                  <a:ext cx="4345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E9623D80-5B4D-4970-BE44-C2C25295B6FC}"/>
                    </a:ext>
                  </a:extLst>
                </p14:cNvPr>
                <p14:cNvContentPartPr/>
                <p14:nvPr/>
              </p14:nvContentPartPr>
              <p14:xfrm>
                <a:off x="9408360" y="2698880"/>
                <a:ext cx="35640" cy="453240"/>
              </p14:xfrm>
            </p:contentPart>
          </mc:Choice>
          <mc:Fallback>
            <p:pic>
              <p:nvPicPr>
                <p:cNvPr id="45" name="Ink 44">
                  <a:extLst>
                    <a:ext uri="{FF2B5EF4-FFF2-40B4-BE49-F238E27FC236}">
                      <a16:creationId xmlns:a16="http://schemas.microsoft.com/office/drawing/2014/main" id="{E9623D80-5B4D-4970-BE44-C2C25295B6FC}"/>
                    </a:ext>
                  </a:extLst>
                </p:cNvPr>
                <p:cNvPicPr/>
                <p:nvPr/>
              </p:nvPicPr>
              <p:blipFill>
                <a:blip r:embed="rId69"/>
                <a:stretch>
                  <a:fillRect/>
                </a:stretch>
              </p:blipFill>
              <p:spPr>
                <a:xfrm>
                  <a:off x="9399360" y="2689880"/>
                  <a:ext cx="53280" cy="470880"/>
                </a:xfrm>
                <a:prstGeom prst="rect">
                  <a:avLst/>
                </a:prstGeom>
              </p:spPr>
            </p:pic>
          </mc:Fallback>
        </mc:AlternateContent>
      </p:grpSp>
      <p:grpSp>
        <p:nvGrpSpPr>
          <p:cNvPr id="50" name="Group 49">
            <a:extLst>
              <a:ext uri="{FF2B5EF4-FFF2-40B4-BE49-F238E27FC236}">
                <a16:creationId xmlns:a16="http://schemas.microsoft.com/office/drawing/2014/main" id="{2F203FA5-41C7-4AEC-9D0C-FA99815A6F1E}"/>
              </a:ext>
            </a:extLst>
          </p:cNvPr>
          <p:cNvGrpSpPr/>
          <p:nvPr/>
        </p:nvGrpSpPr>
        <p:grpSpPr>
          <a:xfrm>
            <a:off x="11237520" y="2465960"/>
            <a:ext cx="296280" cy="572400"/>
            <a:chOff x="11237520" y="2465960"/>
            <a:chExt cx="296280" cy="572400"/>
          </a:xfrm>
        </p:grpSpPr>
        <mc:AlternateContent xmlns:mc="http://schemas.openxmlformats.org/markup-compatibility/2006">
          <mc:Choice xmlns:p14="http://schemas.microsoft.com/office/powerpoint/2010/main" Requires="p14">
            <p:contentPart p14:bwMode="auto" r:id="rId70">
              <p14:nvContentPartPr>
                <p14:cNvPr id="47" name="Ink 46">
                  <a:extLst>
                    <a:ext uri="{FF2B5EF4-FFF2-40B4-BE49-F238E27FC236}">
                      <a16:creationId xmlns:a16="http://schemas.microsoft.com/office/drawing/2014/main" id="{67F16105-CA27-413C-890A-0ED868697A83}"/>
                    </a:ext>
                  </a:extLst>
                </p14:cNvPr>
                <p14:cNvContentPartPr/>
                <p14:nvPr/>
              </p14:nvContentPartPr>
              <p14:xfrm>
                <a:off x="11237520" y="2581880"/>
                <a:ext cx="42840" cy="456480"/>
              </p14:xfrm>
            </p:contentPart>
          </mc:Choice>
          <mc:Fallback>
            <p:pic>
              <p:nvPicPr>
                <p:cNvPr id="47" name="Ink 46">
                  <a:extLst>
                    <a:ext uri="{FF2B5EF4-FFF2-40B4-BE49-F238E27FC236}">
                      <a16:creationId xmlns:a16="http://schemas.microsoft.com/office/drawing/2014/main" id="{67F16105-CA27-413C-890A-0ED868697A83}"/>
                    </a:ext>
                  </a:extLst>
                </p:cNvPr>
                <p:cNvPicPr/>
                <p:nvPr/>
              </p:nvPicPr>
              <p:blipFill>
                <a:blip r:embed="rId71"/>
                <a:stretch>
                  <a:fillRect/>
                </a:stretch>
              </p:blipFill>
              <p:spPr>
                <a:xfrm>
                  <a:off x="11228520" y="2573240"/>
                  <a:ext cx="60480" cy="474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Ink 47">
                  <a:extLst>
                    <a:ext uri="{FF2B5EF4-FFF2-40B4-BE49-F238E27FC236}">
                      <a16:creationId xmlns:a16="http://schemas.microsoft.com/office/drawing/2014/main" id="{31948BB1-9CCD-413D-8912-EB130CD68836}"/>
                    </a:ext>
                  </a:extLst>
                </p14:cNvPr>
                <p14:cNvContentPartPr/>
                <p14:nvPr/>
              </p14:nvContentPartPr>
              <p14:xfrm>
                <a:off x="11250120" y="2465960"/>
                <a:ext cx="274320" cy="177120"/>
              </p14:xfrm>
            </p:contentPart>
          </mc:Choice>
          <mc:Fallback>
            <p:pic>
              <p:nvPicPr>
                <p:cNvPr id="48" name="Ink 47">
                  <a:extLst>
                    <a:ext uri="{FF2B5EF4-FFF2-40B4-BE49-F238E27FC236}">
                      <a16:creationId xmlns:a16="http://schemas.microsoft.com/office/drawing/2014/main" id="{31948BB1-9CCD-413D-8912-EB130CD68836}"/>
                    </a:ext>
                  </a:extLst>
                </p:cNvPr>
                <p:cNvPicPr/>
                <p:nvPr/>
              </p:nvPicPr>
              <p:blipFill>
                <a:blip r:embed="rId73"/>
                <a:stretch>
                  <a:fillRect/>
                </a:stretch>
              </p:blipFill>
              <p:spPr>
                <a:xfrm>
                  <a:off x="11241480" y="2457320"/>
                  <a:ext cx="2919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50134AE9-7093-4C20-9EE8-E496169F87DD}"/>
                    </a:ext>
                  </a:extLst>
                </p14:cNvPr>
                <p14:cNvContentPartPr/>
                <p14:nvPr/>
              </p14:nvContentPartPr>
              <p14:xfrm>
                <a:off x="11248320" y="2766200"/>
                <a:ext cx="285480" cy="65160"/>
              </p14:xfrm>
            </p:contentPart>
          </mc:Choice>
          <mc:Fallback>
            <p:pic>
              <p:nvPicPr>
                <p:cNvPr id="49" name="Ink 48">
                  <a:extLst>
                    <a:ext uri="{FF2B5EF4-FFF2-40B4-BE49-F238E27FC236}">
                      <a16:creationId xmlns:a16="http://schemas.microsoft.com/office/drawing/2014/main" id="{50134AE9-7093-4C20-9EE8-E496169F87DD}"/>
                    </a:ext>
                  </a:extLst>
                </p:cNvPr>
                <p:cNvPicPr/>
                <p:nvPr/>
              </p:nvPicPr>
              <p:blipFill>
                <a:blip r:embed="rId75"/>
                <a:stretch>
                  <a:fillRect/>
                </a:stretch>
              </p:blipFill>
              <p:spPr>
                <a:xfrm>
                  <a:off x="11239320" y="2757560"/>
                  <a:ext cx="303120" cy="82800"/>
                </a:xfrm>
                <a:prstGeom prst="rect">
                  <a:avLst/>
                </a:prstGeom>
              </p:spPr>
            </p:pic>
          </mc:Fallback>
        </mc:AlternateContent>
      </p:grpSp>
    </p:spTree>
    <p:extLst>
      <p:ext uri="{BB962C8B-B14F-4D97-AF65-F5344CB8AC3E}">
        <p14:creationId xmlns:p14="http://schemas.microsoft.com/office/powerpoint/2010/main" val="3299268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6"/>
            <a:ext cx="10515600" cy="781095"/>
          </a:xfrm>
        </p:spPr>
        <p:txBody>
          <a:bodyPr/>
          <a:lstStyle/>
          <a:p>
            <a:r>
              <a:rPr lang="en-US" dirty="0">
                <a:effectLst>
                  <a:outerShdw blurRad="38100" dist="38100" dir="2700000" algn="tl">
                    <a:srgbClr val="000000">
                      <a:alpha val="43137"/>
                    </a:srgbClr>
                  </a:outerShdw>
                </a:effectLst>
              </a:rPr>
              <a:t>Assigning a ? conditional result to a variable</a:t>
            </a:r>
          </a:p>
        </p:txBody>
      </p:sp>
      <p:sp>
        <p:nvSpPr>
          <p:cNvPr id="4" name="Rectangle 3"/>
          <p:cNvSpPr/>
          <p:nvPr/>
        </p:nvSpPr>
        <p:spPr>
          <a:xfrm>
            <a:off x="3048000" y="4052424"/>
            <a:ext cx="6096000" cy="138499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2800" dirty="0"/>
              <a:t>&lt;?</a:t>
            </a:r>
            <a:r>
              <a:rPr lang="en-US" sz="2800" dirty="0" err="1"/>
              <a:t>php</a:t>
            </a:r>
            <a:endParaRPr lang="en-US" sz="2800" dirty="0"/>
          </a:p>
          <a:p>
            <a:r>
              <a:rPr lang="en-US" sz="2800" dirty="0"/>
              <a:t>     $enough = $fuel &lt;= 1 ? FALSE : TRUE;</a:t>
            </a:r>
          </a:p>
          <a:p>
            <a:r>
              <a:rPr lang="en-US" sz="2800" dirty="0"/>
              <a:t>?&gt;</a:t>
            </a:r>
          </a:p>
        </p:txBody>
      </p:sp>
      <p:sp>
        <p:nvSpPr>
          <p:cNvPr id="5" name="Rectangle 4"/>
          <p:cNvSpPr/>
          <p:nvPr/>
        </p:nvSpPr>
        <p:spPr>
          <a:xfrm>
            <a:off x="1425262" y="1743220"/>
            <a:ext cx="9341476" cy="1569660"/>
          </a:xfrm>
          <a:prstGeom prst="rect">
            <a:avLst/>
          </a:prstGeom>
        </p:spPr>
        <p:txBody>
          <a:bodyPr wrap="square">
            <a:spAutoFit/>
          </a:bodyPr>
          <a:lstStyle/>
          <a:p>
            <a:r>
              <a:rPr lang="en-US" sz="3200" dirty="0"/>
              <a:t>Here $enough will be assigned the value TRUE only when there is more than a gallon of fuel; otherwise, it is assigned the value FALSE.</a:t>
            </a:r>
          </a:p>
        </p:txBody>
      </p:sp>
      <p:grpSp>
        <p:nvGrpSpPr>
          <p:cNvPr id="17" name="Group 16">
            <a:extLst>
              <a:ext uri="{FF2B5EF4-FFF2-40B4-BE49-F238E27FC236}">
                <a16:creationId xmlns:a16="http://schemas.microsoft.com/office/drawing/2014/main" id="{5466D900-75EA-4AEB-BB58-3D454B77386D}"/>
              </a:ext>
            </a:extLst>
          </p:cNvPr>
          <p:cNvGrpSpPr/>
          <p:nvPr/>
        </p:nvGrpSpPr>
        <p:grpSpPr>
          <a:xfrm>
            <a:off x="4192680" y="3852160"/>
            <a:ext cx="4960440" cy="1937160"/>
            <a:chOff x="4192680" y="3852160"/>
            <a:chExt cx="4960440" cy="193716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8CE4461-96C3-4C8F-8236-FB881BD4C707}"/>
                    </a:ext>
                  </a:extLst>
                </p14:cNvPr>
                <p14:cNvContentPartPr/>
                <p14:nvPr/>
              </p14:nvContentPartPr>
              <p14:xfrm>
                <a:off x="5079720" y="4403680"/>
                <a:ext cx="4073400" cy="731160"/>
              </p14:xfrm>
            </p:contentPart>
          </mc:Choice>
          <mc:Fallback>
            <p:pic>
              <p:nvPicPr>
                <p:cNvPr id="3" name="Ink 2">
                  <a:extLst>
                    <a:ext uri="{FF2B5EF4-FFF2-40B4-BE49-F238E27FC236}">
                      <a16:creationId xmlns:a16="http://schemas.microsoft.com/office/drawing/2014/main" id="{78CE4461-96C3-4C8F-8236-FB881BD4C707}"/>
                    </a:ext>
                  </a:extLst>
                </p:cNvPr>
                <p:cNvPicPr/>
                <p:nvPr/>
              </p:nvPicPr>
              <p:blipFill>
                <a:blip r:embed="rId3"/>
                <a:stretch>
                  <a:fillRect/>
                </a:stretch>
              </p:blipFill>
              <p:spPr>
                <a:xfrm>
                  <a:off x="5071080" y="4395040"/>
                  <a:ext cx="4091040" cy="748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2783A6D2-76E8-4AC2-B602-5782CD44FA68}"/>
                    </a:ext>
                  </a:extLst>
                </p14:cNvPr>
                <p14:cNvContentPartPr/>
                <p14:nvPr/>
              </p14:nvContentPartPr>
              <p14:xfrm>
                <a:off x="4425960" y="4081120"/>
                <a:ext cx="2685960" cy="503640"/>
              </p14:xfrm>
            </p:contentPart>
          </mc:Choice>
          <mc:Fallback>
            <p:pic>
              <p:nvPicPr>
                <p:cNvPr id="6" name="Ink 5">
                  <a:extLst>
                    <a:ext uri="{FF2B5EF4-FFF2-40B4-BE49-F238E27FC236}">
                      <a16:creationId xmlns:a16="http://schemas.microsoft.com/office/drawing/2014/main" id="{2783A6D2-76E8-4AC2-B602-5782CD44FA68}"/>
                    </a:ext>
                  </a:extLst>
                </p:cNvPr>
                <p:cNvPicPr/>
                <p:nvPr/>
              </p:nvPicPr>
              <p:blipFill>
                <a:blip r:embed="rId5"/>
                <a:stretch>
                  <a:fillRect/>
                </a:stretch>
              </p:blipFill>
              <p:spPr>
                <a:xfrm>
                  <a:off x="4416960" y="4072480"/>
                  <a:ext cx="270360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25A000A0-5B1C-44D0-9BB4-FBBB4B6CF413}"/>
                    </a:ext>
                  </a:extLst>
                </p14:cNvPr>
                <p14:cNvContentPartPr/>
                <p14:nvPr/>
              </p14:nvContentPartPr>
              <p14:xfrm>
                <a:off x="4380240" y="4391440"/>
                <a:ext cx="424080" cy="178200"/>
              </p14:xfrm>
            </p:contentPart>
          </mc:Choice>
          <mc:Fallback>
            <p:pic>
              <p:nvPicPr>
                <p:cNvPr id="7" name="Ink 6">
                  <a:extLst>
                    <a:ext uri="{FF2B5EF4-FFF2-40B4-BE49-F238E27FC236}">
                      <a16:creationId xmlns:a16="http://schemas.microsoft.com/office/drawing/2014/main" id="{25A000A0-5B1C-44D0-9BB4-FBBB4B6CF413}"/>
                    </a:ext>
                  </a:extLst>
                </p:cNvPr>
                <p:cNvPicPr/>
                <p:nvPr/>
              </p:nvPicPr>
              <p:blipFill>
                <a:blip r:embed="rId7"/>
                <a:stretch>
                  <a:fillRect/>
                </a:stretch>
              </p:blipFill>
              <p:spPr>
                <a:xfrm>
                  <a:off x="4371240" y="4382800"/>
                  <a:ext cx="44172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A9D27DF2-62E9-49B4-BE9A-E808A7941FD8}"/>
                    </a:ext>
                  </a:extLst>
                </p14:cNvPr>
                <p14:cNvContentPartPr/>
                <p14:nvPr/>
              </p14:nvContentPartPr>
              <p14:xfrm>
                <a:off x="6810960" y="4410160"/>
                <a:ext cx="1081080" cy="699120"/>
              </p14:xfrm>
            </p:contentPart>
          </mc:Choice>
          <mc:Fallback>
            <p:pic>
              <p:nvPicPr>
                <p:cNvPr id="9" name="Ink 8">
                  <a:extLst>
                    <a:ext uri="{FF2B5EF4-FFF2-40B4-BE49-F238E27FC236}">
                      <a16:creationId xmlns:a16="http://schemas.microsoft.com/office/drawing/2014/main" id="{A9D27DF2-62E9-49B4-BE9A-E808A7941FD8}"/>
                    </a:ext>
                  </a:extLst>
                </p:cNvPr>
                <p:cNvPicPr/>
                <p:nvPr/>
              </p:nvPicPr>
              <p:blipFill>
                <a:blip r:embed="rId9"/>
                <a:stretch>
                  <a:fillRect/>
                </a:stretch>
              </p:blipFill>
              <p:spPr>
                <a:xfrm>
                  <a:off x="6802320" y="4401520"/>
                  <a:ext cx="1098720" cy="716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22DD6868-693B-45B1-85D6-FC8D78EEB330}"/>
                    </a:ext>
                  </a:extLst>
                </p14:cNvPr>
                <p14:cNvContentPartPr/>
                <p14:nvPr/>
              </p14:nvContentPartPr>
              <p14:xfrm>
                <a:off x="4192680" y="5009560"/>
                <a:ext cx="2995560" cy="779760"/>
              </p14:xfrm>
            </p:contentPart>
          </mc:Choice>
          <mc:Fallback>
            <p:pic>
              <p:nvPicPr>
                <p:cNvPr id="10" name="Ink 9">
                  <a:extLst>
                    <a:ext uri="{FF2B5EF4-FFF2-40B4-BE49-F238E27FC236}">
                      <a16:creationId xmlns:a16="http://schemas.microsoft.com/office/drawing/2014/main" id="{22DD6868-693B-45B1-85D6-FC8D78EEB330}"/>
                    </a:ext>
                  </a:extLst>
                </p:cNvPr>
                <p:cNvPicPr/>
                <p:nvPr/>
              </p:nvPicPr>
              <p:blipFill>
                <a:blip r:embed="rId11"/>
                <a:stretch>
                  <a:fillRect/>
                </a:stretch>
              </p:blipFill>
              <p:spPr>
                <a:xfrm>
                  <a:off x="4184040" y="5000560"/>
                  <a:ext cx="3013200" cy="797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2728CE3B-4E70-4D4F-AF45-B4239BC1F5C6}"/>
                    </a:ext>
                  </a:extLst>
                </p14:cNvPr>
                <p14:cNvContentPartPr/>
                <p14:nvPr/>
              </p14:nvContentPartPr>
              <p14:xfrm>
                <a:off x="7901400" y="4369480"/>
                <a:ext cx="797040" cy="699120"/>
              </p14:xfrm>
            </p:contentPart>
          </mc:Choice>
          <mc:Fallback>
            <p:pic>
              <p:nvPicPr>
                <p:cNvPr id="12" name="Ink 11">
                  <a:extLst>
                    <a:ext uri="{FF2B5EF4-FFF2-40B4-BE49-F238E27FC236}">
                      <a16:creationId xmlns:a16="http://schemas.microsoft.com/office/drawing/2014/main" id="{2728CE3B-4E70-4D4F-AF45-B4239BC1F5C6}"/>
                    </a:ext>
                  </a:extLst>
                </p:cNvPr>
                <p:cNvPicPr/>
                <p:nvPr/>
              </p:nvPicPr>
              <p:blipFill>
                <a:blip r:embed="rId13"/>
                <a:stretch>
                  <a:fillRect/>
                </a:stretch>
              </p:blipFill>
              <p:spPr>
                <a:xfrm>
                  <a:off x="7892400" y="4360480"/>
                  <a:ext cx="814680" cy="716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A3ABCA25-E716-4927-A93D-27B890BB05A7}"/>
                    </a:ext>
                  </a:extLst>
                </p14:cNvPr>
                <p14:cNvContentPartPr/>
                <p14:nvPr/>
              </p14:nvContentPartPr>
              <p14:xfrm>
                <a:off x="4569240" y="3852160"/>
                <a:ext cx="3740040" cy="890640"/>
              </p14:xfrm>
            </p:contentPart>
          </mc:Choice>
          <mc:Fallback>
            <p:pic>
              <p:nvPicPr>
                <p:cNvPr id="13" name="Ink 12">
                  <a:extLst>
                    <a:ext uri="{FF2B5EF4-FFF2-40B4-BE49-F238E27FC236}">
                      <a16:creationId xmlns:a16="http://schemas.microsoft.com/office/drawing/2014/main" id="{A3ABCA25-E716-4927-A93D-27B890BB05A7}"/>
                    </a:ext>
                  </a:extLst>
                </p:cNvPr>
                <p:cNvPicPr/>
                <p:nvPr/>
              </p:nvPicPr>
              <p:blipFill>
                <a:blip r:embed="rId15"/>
                <a:stretch>
                  <a:fillRect/>
                </a:stretch>
              </p:blipFill>
              <p:spPr>
                <a:xfrm>
                  <a:off x="4560240" y="3843520"/>
                  <a:ext cx="3757680" cy="908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B7B2E507-C40C-45FE-B0DF-EF0B067912D6}"/>
                    </a:ext>
                  </a:extLst>
                </p14:cNvPr>
                <p14:cNvContentPartPr/>
                <p14:nvPr/>
              </p14:nvContentPartPr>
              <p14:xfrm>
                <a:off x="7205160" y="4627240"/>
                <a:ext cx="258120" cy="160560"/>
              </p14:xfrm>
            </p:contentPart>
          </mc:Choice>
          <mc:Fallback>
            <p:pic>
              <p:nvPicPr>
                <p:cNvPr id="15" name="Ink 14">
                  <a:extLst>
                    <a:ext uri="{FF2B5EF4-FFF2-40B4-BE49-F238E27FC236}">
                      <a16:creationId xmlns:a16="http://schemas.microsoft.com/office/drawing/2014/main" id="{B7B2E507-C40C-45FE-B0DF-EF0B067912D6}"/>
                    </a:ext>
                  </a:extLst>
                </p:cNvPr>
                <p:cNvPicPr/>
                <p:nvPr/>
              </p:nvPicPr>
              <p:blipFill>
                <a:blip r:embed="rId17"/>
                <a:stretch>
                  <a:fillRect/>
                </a:stretch>
              </p:blipFill>
              <p:spPr>
                <a:xfrm>
                  <a:off x="7196520" y="4618240"/>
                  <a:ext cx="2757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36DF0FCD-5F05-4A93-A6A2-5564AD3F3E59}"/>
                    </a:ext>
                  </a:extLst>
                </p14:cNvPr>
                <p14:cNvContentPartPr/>
                <p14:nvPr/>
              </p14:nvContentPartPr>
              <p14:xfrm>
                <a:off x="8186160" y="4775920"/>
                <a:ext cx="268920" cy="72360"/>
              </p14:xfrm>
            </p:contentPart>
          </mc:Choice>
          <mc:Fallback>
            <p:pic>
              <p:nvPicPr>
                <p:cNvPr id="16" name="Ink 15">
                  <a:extLst>
                    <a:ext uri="{FF2B5EF4-FFF2-40B4-BE49-F238E27FC236}">
                      <a16:creationId xmlns:a16="http://schemas.microsoft.com/office/drawing/2014/main" id="{36DF0FCD-5F05-4A93-A6A2-5564AD3F3E59}"/>
                    </a:ext>
                  </a:extLst>
                </p:cNvPr>
                <p:cNvPicPr/>
                <p:nvPr/>
              </p:nvPicPr>
              <p:blipFill>
                <a:blip r:embed="rId19"/>
                <a:stretch>
                  <a:fillRect/>
                </a:stretch>
              </p:blipFill>
              <p:spPr>
                <a:xfrm>
                  <a:off x="8177160" y="4767280"/>
                  <a:ext cx="286560" cy="90000"/>
                </a:xfrm>
                <a:prstGeom prst="rect">
                  <a:avLst/>
                </a:prstGeom>
              </p:spPr>
            </p:pic>
          </mc:Fallback>
        </mc:AlternateContent>
      </p:grpSp>
    </p:spTree>
    <p:extLst>
      <p:ext uri="{BB962C8B-B14F-4D97-AF65-F5344CB8AC3E}">
        <p14:creationId xmlns:p14="http://schemas.microsoft.com/office/powerpoint/2010/main" val="91160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9492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PHP and What can PHP do?</a:t>
            </a:r>
          </a:p>
        </p:txBody>
      </p:sp>
      <p:sp>
        <p:nvSpPr>
          <p:cNvPr id="3" name="Content Placeholder 2"/>
          <p:cNvSpPr>
            <a:spLocks noGrp="1"/>
          </p:cNvSpPr>
          <p:nvPr>
            <p:ph idx="1"/>
          </p:nvPr>
        </p:nvSpPr>
        <p:spPr>
          <a:xfrm>
            <a:off x="838200" y="1825625"/>
            <a:ext cx="10515600" cy="4858204"/>
          </a:xfrm>
        </p:spPr>
        <p:txBody>
          <a:bodyPr>
            <a:normAutofit/>
          </a:bodyPr>
          <a:lstStyle/>
          <a:p>
            <a:r>
              <a:rPr lang="en-US" sz="3200" dirty="0"/>
              <a:t>PHP: Hypertext Preprocessor</a:t>
            </a:r>
          </a:p>
          <a:p>
            <a:r>
              <a:rPr lang="en-US" sz="3200" dirty="0"/>
              <a:t>Widely used open-source general purpose scripting language</a:t>
            </a:r>
          </a:p>
          <a:p>
            <a:r>
              <a:rPr lang="en-US" sz="3200" dirty="0"/>
              <a:t>Designed especially for web development</a:t>
            </a:r>
          </a:p>
          <a:p>
            <a:r>
              <a:rPr lang="en-US" sz="3200" dirty="0"/>
              <a:t>Easily embedded into HTML</a:t>
            </a:r>
          </a:p>
          <a:p>
            <a:r>
              <a:rPr lang="en-US" sz="3200" dirty="0"/>
              <a:t>PHP can do;</a:t>
            </a:r>
          </a:p>
          <a:p>
            <a:pPr lvl="1"/>
            <a:r>
              <a:rPr lang="en-US" dirty="0"/>
              <a:t>Collect form data</a:t>
            </a:r>
          </a:p>
          <a:p>
            <a:pPr lvl="1"/>
            <a:r>
              <a:rPr lang="en-US" dirty="0"/>
              <a:t>Generate dynamic page content</a:t>
            </a:r>
          </a:p>
          <a:p>
            <a:pPr lvl="1"/>
            <a:r>
              <a:rPr lang="en-US" dirty="0"/>
              <a:t>Send and receive cookies</a:t>
            </a:r>
          </a:p>
          <a:p>
            <a:pPr lvl="1"/>
            <a:r>
              <a:rPr lang="en-US" dirty="0"/>
              <a:t>Working with session</a:t>
            </a:r>
          </a:p>
          <a:p>
            <a:pPr lvl="1"/>
            <a:r>
              <a:rPr lang="en-US" dirty="0"/>
              <a:t>Working with file &amp; folders</a:t>
            </a:r>
          </a:p>
        </p:txBody>
      </p:sp>
    </p:spTree>
    <p:extLst>
      <p:ext uri="{BB962C8B-B14F-4D97-AF65-F5344CB8AC3E}">
        <p14:creationId xmlns:p14="http://schemas.microsoft.com/office/powerpoint/2010/main" val="158728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&lt;?</a:t>
            </a:r>
            <a:r>
              <a:rPr lang="en-US" dirty="0" err="1"/>
              <a:t>php</a:t>
            </a:r>
            <a:endParaRPr lang="en-US" dirty="0"/>
          </a:p>
          <a:p>
            <a:pPr marL="514350" indent="-514350">
              <a:buFont typeface="+mj-lt"/>
              <a:buAutoNum type="arabicPeriod"/>
            </a:pPr>
            <a:r>
              <a:rPr lang="en-US" dirty="0"/>
              <a:t>        echo “Hello world”;</a:t>
            </a:r>
          </a:p>
          <a:p>
            <a:pPr marL="514350" indent="-514350">
              <a:buFont typeface="+mj-lt"/>
              <a:buAutoNum type="arabicPeriod"/>
            </a:pPr>
            <a:r>
              <a:rPr lang="en-US" dirty="0"/>
              <a:t>?&gt;</a:t>
            </a:r>
          </a:p>
          <a:p>
            <a:pPr marL="0" indent="0">
              <a:buNone/>
            </a:pPr>
            <a:endParaRPr lang="en-US" dirty="0"/>
          </a:p>
          <a:p>
            <a:r>
              <a:rPr lang="en-US" dirty="0"/>
              <a:t>The entire </a:t>
            </a:r>
            <a:r>
              <a:rPr lang="en-US" dirty="0" err="1"/>
              <a:t>php</a:t>
            </a:r>
            <a:r>
              <a:rPr lang="en-US" dirty="0"/>
              <a:t> code should be placed inside &lt;?</a:t>
            </a:r>
            <a:r>
              <a:rPr lang="en-US" dirty="0" err="1"/>
              <a:t>php</a:t>
            </a:r>
            <a:r>
              <a:rPr lang="en-US" dirty="0"/>
              <a:t> ….. ?&gt; tags.</a:t>
            </a:r>
          </a:p>
          <a:p>
            <a:r>
              <a:rPr lang="en-US" dirty="0"/>
              <a:t>&lt;?</a:t>
            </a:r>
            <a:r>
              <a:rPr lang="en-US" dirty="0" err="1"/>
              <a:t>php</a:t>
            </a:r>
            <a:r>
              <a:rPr lang="en-US" dirty="0"/>
              <a:t> is starting of </a:t>
            </a:r>
            <a:r>
              <a:rPr lang="en-US" dirty="0" err="1"/>
              <a:t>php</a:t>
            </a:r>
            <a:r>
              <a:rPr lang="en-US" dirty="0"/>
              <a:t> section</a:t>
            </a:r>
          </a:p>
          <a:p>
            <a:r>
              <a:rPr lang="en-US" dirty="0"/>
              <a:t>?&gt; is ending of </a:t>
            </a:r>
            <a:r>
              <a:rPr lang="en-US" dirty="0" err="1"/>
              <a:t>php</a:t>
            </a:r>
            <a:r>
              <a:rPr lang="en-US" dirty="0"/>
              <a:t> section</a:t>
            </a:r>
          </a:p>
          <a:p>
            <a:r>
              <a:rPr lang="en-US" dirty="0"/>
              <a:t>Multiple </a:t>
            </a:r>
            <a:r>
              <a:rPr lang="en-US" dirty="0" err="1"/>
              <a:t>php</a:t>
            </a:r>
            <a:r>
              <a:rPr lang="en-US" dirty="0"/>
              <a:t> code can be placed into a single HTML document</a:t>
            </a:r>
          </a:p>
          <a:p>
            <a:r>
              <a:rPr lang="en-US" dirty="0"/>
              <a:t>Extension of </a:t>
            </a:r>
            <a:r>
              <a:rPr lang="en-US" dirty="0" err="1"/>
              <a:t>php</a:t>
            </a:r>
            <a:r>
              <a:rPr lang="en-US" dirty="0"/>
              <a:t> file should be *.</a:t>
            </a:r>
            <a:r>
              <a:rPr lang="en-US" dirty="0" err="1"/>
              <a:t>php</a:t>
            </a:r>
            <a:endParaRPr lang="en-US" dirty="0"/>
          </a:p>
        </p:txBody>
      </p:sp>
    </p:spTree>
    <p:extLst>
      <p:ext uri="{BB962C8B-B14F-4D97-AF65-F5344CB8AC3E}">
        <p14:creationId xmlns:p14="http://schemas.microsoft.com/office/powerpoint/2010/main" val="59712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Basics</a:t>
            </a:r>
          </a:p>
        </p:txBody>
      </p:sp>
      <p:sp>
        <p:nvSpPr>
          <p:cNvPr id="3" name="Content Placeholder 2"/>
          <p:cNvSpPr>
            <a:spLocks noGrp="1"/>
          </p:cNvSpPr>
          <p:nvPr>
            <p:ph idx="1"/>
          </p:nvPr>
        </p:nvSpPr>
        <p:spPr>
          <a:xfrm>
            <a:off x="838200" y="1825625"/>
            <a:ext cx="11353800" cy="4351338"/>
          </a:xfrm>
        </p:spPr>
        <p:txBody>
          <a:bodyPr>
            <a:normAutofit/>
          </a:bodyPr>
          <a:lstStyle/>
          <a:p>
            <a:r>
              <a:rPr lang="en-US" sz="3600" dirty="0"/>
              <a:t>//This is single line comment</a:t>
            </a:r>
          </a:p>
          <a:p>
            <a:r>
              <a:rPr lang="en-US" sz="3600" dirty="0"/>
              <a:t>/* this is multiline comments */</a:t>
            </a:r>
          </a:p>
          <a:p>
            <a:r>
              <a:rPr lang="en-US" sz="3600" dirty="0"/>
              <a:t>Semicolons ( ; ) should always be placed in the end of each statement</a:t>
            </a:r>
          </a:p>
          <a:p>
            <a:pPr lvl="1"/>
            <a:r>
              <a:rPr lang="en-US" sz="3200" dirty="0"/>
              <a:t>E.g. $x=111;</a:t>
            </a:r>
          </a:p>
          <a:p>
            <a:r>
              <a:rPr lang="en-US" sz="3600" dirty="0"/>
              <a:t>The $ symbol: always be placed in front of all variables in </a:t>
            </a:r>
            <a:r>
              <a:rPr lang="en-US" sz="3600" dirty="0" err="1"/>
              <a:t>php</a:t>
            </a:r>
            <a:r>
              <a:rPr lang="en-US" sz="3600" dirty="0"/>
              <a:t>.</a:t>
            </a:r>
          </a:p>
          <a:p>
            <a:pPr marL="0" indent="0">
              <a:buNone/>
            </a:pPr>
            <a:endParaRPr lang="en-US" sz="3600" dirty="0"/>
          </a:p>
          <a:p>
            <a:endParaRPr lang="en-US" sz="3600" dirty="0"/>
          </a:p>
        </p:txBody>
      </p:sp>
    </p:spTree>
    <p:extLst>
      <p:ext uri="{BB962C8B-B14F-4D97-AF65-F5344CB8AC3E}">
        <p14:creationId xmlns:p14="http://schemas.microsoft.com/office/powerpoint/2010/main" val="248252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62932"/>
          </a:xfrm>
        </p:spPr>
        <p:txBody>
          <a:bodyPr/>
          <a:lstStyle/>
          <a:p>
            <a:r>
              <a:rPr lang="en-US" b="1" dirty="0"/>
              <a:t>Variable naming rules</a:t>
            </a:r>
          </a:p>
        </p:txBody>
      </p:sp>
      <p:sp>
        <p:nvSpPr>
          <p:cNvPr id="3" name="Content Placeholder 2"/>
          <p:cNvSpPr>
            <a:spLocks noGrp="1"/>
          </p:cNvSpPr>
          <p:nvPr>
            <p:ph idx="1"/>
          </p:nvPr>
        </p:nvSpPr>
        <p:spPr>
          <a:xfrm>
            <a:off x="297180" y="1328058"/>
            <a:ext cx="11056620" cy="5187041"/>
          </a:xfrm>
        </p:spPr>
        <p:txBody>
          <a:bodyPr>
            <a:noAutofit/>
          </a:bodyPr>
          <a:lstStyle/>
          <a:p>
            <a:pPr marL="514350" indent="-514350" algn="just">
              <a:buFont typeface="+mj-lt"/>
              <a:buAutoNum type="arabicPeriod"/>
            </a:pPr>
            <a:r>
              <a:rPr lang="en-US" sz="3200" dirty="0"/>
              <a:t>When creating PHP variable, must follow these three rules:</a:t>
            </a:r>
          </a:p>
          <a:p>
            <a:pPr marL="514350" indent="-514350" algn="just">
              <a:buFont typeface="+mj-lt"/>
              <a:buAutoNum type="arabicPeriod"/>
            </a:pPr>
            <a:r>
              <a:rPr lang="en-US" sz="3200" dirty="0"/>
              <a:t>Variable names must start with a letter of the alphabet or the underscore character.</a:t>
            </a:r>
          </a:p>
          <a:p>
            <a:pPr marL="514350" indent="-514350" algn="just">
              <a:buFont typeface="+mj-lt"/>
              <a:buAutoNum type="arabicPeriod"/>
            </a:pPr>
            <a:r>
              <a:rPr lang="en-US" sz="3200" dirty="0"/>
              <a:t>Variable names may not contain spaces. If a variable must comprise more than one word, it should be separated with underscore character e.g. $</a:t>
            </a:r>
            <a:r>
              <a:rPr lang="en-US" sz="3200" dirty="0" err="1"/>
              <a:t>first_name</a:t>
            </a:r>
            <a:r>
              <a:rPr lang="en-US" sz="3200" dirty="0"/>
              <a:t> etc.</a:t>
            </a:r>
          </a:p>
          <a:p>
            <a:pPr marL="514350" indent="-514350" algn="just">
              <a:buFont typeface="+mj-lt"/>
              <a:buAutoNum type="arabicPeriod"/>
            </a:pPr>
            <a:r>
              <a:rPr lang="en-US" sz="3200" dirty="0"/>
              <a:t>Variable names are case-sensitive. The variable $</a:t>
            </a:r>
            <a:r>
              <a:rPr lang="en-US" sz="3200" dirty="0" err="1"/>
              <a:t>first_name</a:t>
            </a:r>
            <a:r>
              <a:rPr lang="en-US" sz="3200" dirty="0"/>
              <a:t> is not the same as the variable $</a:t>
            </a:r>
            <a:r>
              <a:rPr lang="en-US" sz="3200" dirty="0" err="1"/>
              <a:t>First_Name</a:t>
            </a:r>
            <a:r>
              <a:rPr lang="en-US" sz="3200" dirty="0"/>
              <a:t>.</a:t>
            </a:r>
          </a:p>
        </p:txBody>
      </p:sp>
    </p:spTree>
    <p:extLst>
      <p:ext uri="{BB962C8B-B14F-4D97-AF65-F5344CB8AC3E}">
        <p14:creationId xmlns:p14="http://schemas.microsoft.com/office/powerpoint/2010/main" val="95938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340" y="0"/>
            <a:ext cx="10515600" cy="982663"/>
          </a:xfrm>
        </p:spPr>
        <p:txBody>
          <a:bodyPr/>
          <a:lstStyle/>
          <a:p>
            <a:pPr algn="ctr"/>
            <a:r>
              <a:rPr lang="en-US" b="1" dirty="0"/>
              <a:t>Arithmetic Operators in PHP</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720" y="777240"/>
            <a:ext cx="8092440" cy="5745264"/>
          </a:xfrm>
        </p:spPr>
      </p:pic>
    </p:spTree>
    <p:extLst>
      <p:ext uri="{BB962C8B-B14F-4D97-AF65-F5344CB8AC3E}">
        <p14:creationId xmlns:p14="http://schemas.microsoft.com/office/powerpoint/2010/main" val="283973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00735"/>
          </a:xfrm>
        </p:spPr>
        <p:txBody>
          <a:bodyPr/>
          <a:lstStyle/>
          <a:p>
            <a:pPr algn="ctr"/>
            <a:r>
              <a:rPr lang="en-US" b="1" dirty="0"/>
              <a:t>Assignment Operators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5867" y="800735"/>
            <a:ext cx="8112573" cy="5782945"/>
          </a:xfrm>
        </p:spPr>
      </p:pic>
    </p:spTree>
    <p:extLst>
      <p:ext uri="{BB962C8B-B14F-4D97-AF65-F5344CB8AC3E}">
        <p14:creationId xmlns:p14="http://schemas.microsoft.com/office/powerpoint/2010/main" val="140588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2155"/>
          </a:xfrm>
        </p:spPr>
        <p:txBody>
          <a:bodyPr/>
          <a:lstStyle/>
          <a:p>
            <a:pPr algn="ctr"/>
            <a:r>
              <a:rPr lang="en-US" b="1" dirty="0"/>
              <a:t>Comparison Operators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820" y="732155"/>
            <a:ext cx="7452360" cy="5846285"/>
          </a:xfrm>
        </p:spPr>
      </p:pic>
    </p:spTree>
    <p:extLst>
      <p:ext uri="{BB962C8B-B14F-4D97-AF65-F5344CB8AC3E}">
        <p14:creationId xmlns:p14="http://schemas.microsoft.com/office/powerpoint/2010/main" val="1654105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1080</Words>
  <Application>Microsoft Office PowerPoint</Application>
  <PresentationFormat>Widescreen</PresentationFormat>
  <Paragraphs>149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Unicode MS</vt:lpstr>
      <vt:lpstr>Calibri</vt:lpstr>
      <vt:lpstr>Calibri Light</vt:lpstr>
      <vt:lpstr>Wingdings</vt:lpstr>
      <vt:lpstr>Office Theme</vt:lpstr>
      <vt:lpstr>Web Engineering</vt:lpstr>
      <vt:lpstr>Outlines</vt:lpstr>
      <vt:lpstr>What is PHP and What can PHP do?</vt:lpstr>
      <vt:lpstr>Hello World!</vt:lpstr>
      <vt:lpstr>PHP Basics</vt:lpstr>
      <vt:lpstr>Variable naming rules</vt:lpstr>
      <vt:lpstr>Arithmetic Operators in PHP</vt:lpstr>
      <vt:lpstr>Assignment Operators</vt:lpstr>
      <vt:lpstr>Comparison Operators</vt:lpstr>
      <vt:lpstr>Logical Operators</vt:lpstr>
      <vt:lpstr>String concatenation</vt:lpstr>
      <vt:lpstr>Conditional Statements</vt:lpstr>
      <vt:lpstr>Non-Looping (Selection) and Looping (iteration) Conditional Statements</vt:lpstr>
      <vt:lpstr>If Statement</vt:lpstr>
      <vt:lpstr>IF-Else Statement</vt:lpstr>
      <vt:lpstr>If-Else Statement</vt:lpstr>
      <vt:lpstr>The switch Statement</vt:lpstr>
      <vt:lpstr>A multiple-line if ... elseif ... statement</vt:lpstr>
      <vt:lpstr>A switch statement</vt:lpstr>
      <vt:lpstr>The ? Operator</vt:lpstr>
      <vt:lpstr>Assigning a ? conditional result to a variable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Adnan Amin</dc:creator>
  <cp:lastModifiedBy>Adnan Amin</cp:lastModifiedBy>
  <cp:revision>47</cp:revision>
  <dcterms:created xsi:type="dcterms:W3CDTF">2015-02-27T16:52:22Z</dcterms:created>
  <dcterms:modified xsi:type="dcterms:W3CDTF">2021-10-30T07:34:16Z</dcterms:modified>
</cp:coreProperties>
</file>