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F19-BE18-483A-A340-BBDD754D8BAE}" type="datetimeFigureOut">
              <a:rPr lang="en-US" smtClean="0"/>
              <a:pPr/>
              <a:t>05-May-15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7830-B92D-4A4F-B07E-E0BBCFF2E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F19-BE18-483A-A340-BBDD754D8BAE}" type="datetimeFigureOut">
              <a:rPr lang="en-US" smtClean="0"/>
              <a:pPr/>
              <a:t>05-May-15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7830-B92D-4A4F-B07E-E0BBCFF2E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F19-BE18-483A-A340-BBDD754D8BAE}" type="datetimeFigureOut">
              <a:rPr lang="en-US" smtClean="0"/>
              <a:pPr/>
              <a:t>05-May-15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7830-B92D-4A4F-B07E-E0BBCFF2E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F19-BE18-483A-A340-BBDD754D8BAE}" type="datetimeFigureOut">
              <a:rPr lang="en-US" smtClean="0"/>
              <a:pPr/>
              <a:t>05-May-15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7830-B92D-4A4F-B07E-E0BBCFF2E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F19-BE18-483A-A340-BBDD754D8BAE}" type="datetimeFigureOut">
              <a:rPr lang="en-US" smtClean="0"/>
              <a:pPr/>
              <a:t>05-May-15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7830-B92D-4A4F-B07E-E0BBCFF2E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F19-BE18-483A-A340-BBDD754D8BAE}" type="datetimeFigureOut">
              <a:rPr lang="en-US" smtClean="0"/>
              <a:pPr/>
              <a:t>05-May-15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7830-B92D-4A4F-B07E-E0BBCFF2E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F19-BE18-483A-A340-BBDD754D8BAE}" type="datetimeFigureOut">
              <a:rPr lang="en-US" smtClean="0"/>
              <a:pPr/>
              <a:t>05-May-15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7830-B92D-4A4F-B07E-E0BBCFF2E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F19-BE18-483A-A340-BBDD754D8BAE}" type="datetimeFigureOut">
              <a:rPr lang="en-US" smtClean="0"/>
              <a:pPr/>
              <a:t>05-May-15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7830-B92D-4A4F-B07E-E0BBCFF2E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F19-BE18-483A-A340-BBDD754D8BAE}" type="datetimeFigureOut">
              <a:rPr lang="en-US" smtClean="0"/>
              <a:pPr/>
              <a:t>05-May-15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7830-B92D-4A4F-B07E-E0BBCFF2E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F19-BE18-483A-A340-BBDD754D8BAE}" type="datetimeFigureOut">
              <a:rPr lang="en-US" smtClean="0"/>
              <a:pPr/>
              <a:t>05-May-15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7830-B92D-4A4F-B07E-E0BBCFF2E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F19-BE18-483A-A340-BBDD754D8BAE}" type="datetimeFigureOut">
              <a:rPr lang="en-US" smtClean="0"/>
              <a:pPr/>
              <a:t>05-May-15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FEC7830-B92D-4A4F-B07E-E0BBCFF2E1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CDBF19-BE18-483A-A340-BBDD754D8BAE}" type="datetimeFigureOut">
              <a:rPr lang="en-US" smtClean="0"/>
              <a:pPr/>
              <a:t>05-May-15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EC7830-B92D-4A4F-B07E-E0BBCFF2E13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Engineering-1</a:t>
            </a:r>
            <a:br>
              <a:rPr lang="en-US" dirty="0" smtClean="0"/>
            </a:br>
            <a:r>
              <a:rPr lang="en-US" sz="2400" dirty="0" smtClean="0"/>
              <a:t>Topic: </a:t>
            </a:r>
            <a:r>
              <a:rPr lang="en-US" sz="2400" dirty="0" err="1" smtClean="0"/>
              <a:t>MySQL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Adnan</a:t>
            </a:r>
            <a:r>
              <a:rPr lang="en-US" dirty="0" smtClean="0"/>
              <a:t> </a:t>
            </a:r>
            <a:r>
              <a:rPr lang="en-US" dirty="0" err="1" smtClean="0"/>
              <a:t>Amin</a:t>
            </a:r>
            <a:endParaRPr lang="en-US" dirty="0" smtClean="0"/>
          </a:p>
          <a:p>
            <a:r>
              <a:rPr lang="en-US" sz="1050" dirty="0" err="1" smtClean="0"/>
              <a:t>IMSciences</a:t>
            </a:r>
            <a:r>
              <a:rPr lang="en-US" sz="1050" dirty="0" smtClean="0"/>
              <a:t>, Peshawar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all existing databases.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Path:\&gt; show databases ;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4572000" cy="356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715000" y="2514600"/>
            <a:ext cx="2971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default, there you will see just two databases.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Mysql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Test 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Show tables of currently use database.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Path:\&gt; use database;</a:t>
            </a:r>
          </a:p>
          <a:p>
            <a:pPr>
              <a:buNone/>
            </a:pPr>
            <a:r>
              <a:rPr lang="en-US" dirty="0" smtClean="0"/>
              <a:t>Here database might</a:t>
            </a:r>
          </a:p>
          <a:p>
            <a:pPr>
              <a:buNone/>
            </a:pPr>
            <a:r>
              <a:rPr lang="en-US" dirty="0" smtClean="0"/>
              <a:t>Be any name of DB.</a:t>
            </a:r>
          </a:p>
          <a:p>
            <a:pPr>
              <a:buNone/>
            </a:pPr>
            <a:r>
              <a:rPr lang="en-US" dirty="0" smtClean="0"/>
              <a:t>“Use” command is</a:t>
            </a:r>
          </a:p>
          <a:p>
            <a:pPr>
              <a:buNone/>
            </a:pPr>
            <a:r>
              <a:rPr lang="en-US" dirty="0" smtClean="0"/>
              <a:t>use to change the </a:t>
            </a:r>
          </a:p>
          <a:p>
            <a:pPr>
              <a:buNone/>
            </a:pPr>
            <a:r>
              <a:rPr lang="en-US" dirty="0" smtClean="0"/>
              <a:t>Currently in use DB </a:t>
            </a:r>
          </a:p>
          <a:p>
            <a:pPr>
              <a:buNone/>
            </a:pPr>
            <a:r>
              <a:rPr lang="en-US" smtClean="0"/>
              <a:t>Into a </a:t>
            </a:r>
            <a:r>
              <a:rPr lang="en-US" dirty="0" smtClean="0"/>
              <a:t>new DB.</a:t>
            </a:r>
          </a:p>
          <a:p>
            <a:pPr>
              <a:buNone/>
            </a:pPr>
            <a:r>
              <a:rPr lang="en-US" dirty="0" smtClean="0"/>
              <a:t>Show table will display</a:t>
            </a:r>
          </a:p>
          <a:p>
            <a:pPr>
              <a:buNone/>
            </a:pPr>
            <a:r>
              <a:rPr lang="en-US" dirty="0" smtClean="0"/>
              <a:t>All tables of the currently in used database.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828800"/>
            <a:ext cx="4214812" cy="343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Show all columns of table.</a:t>
            </a:r>
            <a:endParaRPr lang="en-US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534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 all users of </a:t>
            </a:r>
            <a:r>
              <a:rPr lang="en-US" dirty="0" err="1" smtClean="0"/>
              <a:t>mysql</a:t>
            </a:r>
            <a:r>
              <a:rPr lang="en-US" dirty="0" smtClean="0"/>
              <a:t> database.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Path:\&gt;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field_name</a:t>
            </a:r>
            <a:r>
              <a:rPr lang="en-US" sz="2400" dirty="0" smtClean="0"/>
              <a:t>, field_name2 FROM user;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19400"/>
            <a:ext cx="7391400" cy="241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Delete the user from user table of </a:t>
            </a:r>
            <a:r>
              <a:rPr lang="en-US" sz="3200" dirty="0" err="1" smtClean="0"/>
              <a:t>mysql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below query will delete the user “ATIF” from “user” table where host name is </a:t>
            </a:r>
            <a:r>
              <a:rPr lang="en-US" dirty="0" err="1" smtClean="0"/>
              <a:t>localhost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743200"/>
            <a:ext cx="51530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38200" y="33528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Before applying delete query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51816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applying delete query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2286000" y="3733800"/>
            <a:ext cx="1219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2286000" y="5486400"/>
            <a:ext cx="1219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Creating New User/ Grant Privileges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en-US" dirty="0" smtClean="0"/>
              <a:t>First login to </a:t>
            </a:r>
            <a:r>
              <a:rPr lang="en-US" dirty="0" err="1" smtClean="0"/>
              <a:t>mysql</a:t>
            </a:r>
            <a:r>
              <a:rPr lang="en-US" dirty="0" smtClean="0"/>
              <a:t> as root user.</a:t>
            </a:r>
          </a:p>
          <a:p>
            <a:r>
              <a:rPr lang="en-US" dirty="0" smtClean="0"/>
              <a:t>Creating new user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Granting privileges to user </a:t>
            </a:r>
            <a:r>
              <a:rPr lang="en-US" dirty="0" err="1" smtClean="0"/>
              <a:t>atif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590800"/>
            <a:ext cx="6629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mysql</a:t>
            </a:r>
            <a:r>
              <a:rPr lang="en-US" b="1" dirty="0" smtClean="0"/>
              <a:t>&gt; CREATE USER '</a:t>
            </a:r>
            <a:r>
              <a:rPr lang="en-US" b="1" dirty="0" err="1" smtClean="0"/>
              <a:t>atif</a:t>
            </a:r>
            <a:r>
              <a:rPr lang="en-US" b="1" dirty="0" smtClean="0"/>
              <a:t>'@'%' IDENTIFIED BY ‘123456‘;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524000" y="3962400"/>
            <a:ext cx="6553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mysql</a:t>
            </a:r>
            <a:r>
              <a:rPr lang="en-US" b="1" dirty="0" smtClean="0"/>
              <a:t>&gt; GRANT SELECT,INSERT,UPDATE</a:t>
            </a:r>
          </a:p>
          <a:p>
            <a:r>
              <a:rPr lang="en-US" b="1" dirty="0" smtClean="0"/>
              <a:t>&gt; ON *.*</a:t>
            </a:r>
          </a:p>
          <a:p>
            <a:r>
              <a:rPr lang="en-US" b="1" dirty="0" smtClean="0"/>
              <a:t>&gt; TO ‘</a:t>
            </a:r>
            <a:r>
              <a:rPr lang="en-US" b="1" dirty="0" err="1" smtClean="0"/>
              <a:t>atif</a:t>
            </a:r>
            <a:r>
              <a:rPr lang="en-US" b="1" dirty="0" smtClean="0"/>
              <a:t>’@’%’ </a:t>
            </a:r>
          </a:p>
          <a:p>
            <a:r>
              <a:rPr lang="en-US" b="1" dirty="0" smtClean="0"/>
              <a:t>&gt; IDENTIFIED BY ‘123456’;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717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Do changes in PHP.INI file for enabling </a:t>
            </a:r>
            <a:r>
              <a:rPr lang="en-US" sz="1800" i="1" dirty="0" err="1" smtClean="0"/>
              <a:t>MySql</a:t>
            </a:r>
            <a:r>
              <a:rPr lang="en-US" sz="1800" i="1" dirty="0" smtClean="0"/>
              <a:t>.</a:t>
            </a:r>
          </a:p>
          <a:p>
            <a:r>
              <a:rPr lang="en-US" sz="1800" i="1" dirty="0" smtClean="0"/>
              <a:t>Testing Your Installation.</a:t>
            </a:r>
          </a:p>
          <a:p>
            <a:r>
              <a:rPr lang="en-US" sz="1800" i="1" dirty="0" smtClean="0"/>
              <a:t>To start the </a:t>
            </a:r>
            <a:r>
              <a:rPr lang="en-US" sz="1800" i="1" dirty="0" err="1" smtClean="0"/>
              <a:t>MySQL</a:t>
            </a:r>
            <a:r>
              <a:rPr lang="en-US" sz="1800" i="1" dirty="0" smtClean="0"/>
              <a:t> server.</a:t>
            </a:r>
          </a:p>
          <a:p>
            <a:r>
              <a:rPr lang="en-US" sz="1800" i="1" dirty="0" smtClean="0"/>
              <a:t>To stop the server from running.</a:t>
            </a:r>
          </a:p>
          <a:p>
            <a:r>
              <a:rPr lang="en-US" sz="1800" i="1" dirty="0" smtClean="0"/>
              <a:t>To shut down the </a:t>
            </a:r>
            <a:r>
              <a:rPr lang="en-US" sz="1800" i="1" dirty="0" err="1" smtClean="0"/>
              <a:t>MySQL</a:t>
            </a:r>
            <a:r>
              <a:rPr lang="en-US" sz="1800" i="1" dirty="0" smtClean="0"/>
              <a:t> service.</a:t>
            </a:r>
          </a:p>
          <a:p>
            <a:r>
              <a:rPr lang="en-US" sz="1800" i="1" dirty="0" smtClean="0"/>
              <a:t>Login into </a:t>
            </a:r>
            <a:r>
              <a:rPr lang="en-US" sz="1800" i="1" dirty="0" err="1" smtClean="0"/>
              <a:t>mysql</a:t>
            </a:r>
            <a:r>
              <a:rPr lang="en-US" sz="1800" i="1" dirty="0" smtClean="0"/>
              <a:t>.</a:t>
            </a:r>
          </a:p>
          <a:p>
            <a:r>
              <a:rPr lang="en-US" sz="1800" i="1" dirty="0" smtClean="0"/>
              <a:t>Display all existing databases.</a:t>
            </a:r>
          </a:p>
          <a:p>
            <a:r>
              <a:rPr lang="en-US" sz="1800" i="1" dirty="0" smtClean="0"/>
              <a:t>Show tables of currently use database.</a:t>
            </a:r>
          </a:p>
          <a:p>
            <a:r>
              <a:rPr lang="en-US" sz="1800" i="1" dirty="0" smtClean="0"/>
              <a:t>Show all columns of table.</a:t>
            </a:r>
          </a:p>
          <a:p>
            <a:r>
              <a:rPr lang="en-US" sz="1800" i="1" dirty="0" smtClean="0"/>
              <a:t>Show all users of </a:t>
            </a:r>
            <a:r>
              <a:rPr lang="en-US" sz="1800" i="1" dirty="0" err="1" smtClean="0"/>
              <a:t>mysql</a:t>
            </a:r>
            <a:r>
              <a:rPr lang="en-US" sz="1800" i="1" dirty="0" smtClean="0"/>
              <a:t> database.</a:t>
            </a:r>
          </a:p>
          <a:p>
            <a:r>
              <a:rPr lang="en-US" sz="1800" i="1" dirty="0" smtClean="0"/>
              <a:t>Delete the user from user table of </a:t>
            </a:r>
            <a:r>
              <a:rPr lang="en-US" sz="1800" i="1" dirty="0" err="1" smtClean="0"/>
              <a:t>mysql</a:t>
            </a:r>
            <a:r>
              <a:rPr lang="en-US" sz="1800" i="1" dirty="0" smtClean="0"/>
              <a:t>.</a:t>
            </a:r>
          </a:p>
          <a:p>
            <a:r>
              <a:rPr lang="en-US" sz="1800" i="1" dirty="0" smtClean="0"/>
              <a:t>Creating New User/ Grant Privileges.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PHP.INI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PHP's initialization file, generally called php.ini, is responsible for configuring many of the aspects of PHP's behavior.</a:t>
            </a:r>
          </a:p>
          <a:p>
            <a:endParaRPr lang="en-US" dirty="0" smtClean="0"/>
          </a:p>
          <a:p>
            <a:r>
              <a:rPr lang="en-US" dirty="0" smtClean="0"/>
              <a:t> PHP attempts to find and load this configuration from a number of locations.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/>
              <a:t>Do changes in PHP.INI file for </a:t>
            </a:r>
            <a:br>
              <a:rPr lang="en-US" sz="3600" b="1" dirty="0" smtClean="0"/>
            </a:br>
            <a:r>
              <a:rPr lang="en-US" sz="3600" b="1" dirty="0" smtClean="0"/>
              <a:t>enabling </a:t>
            </a:r>
            <a:r>
              <a:rPr lang="en-US" sz="3600" b="1" dirty="0" err="1" smtClean="0"/>
              <a:t>MySql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mtClean="0"/>
              <a:t>php.ini file.</a:t>
            </a:r>
            <a:endParaRPr lang="en-US" dirty="0" smtClean="0"/>
          </a:p>
          <a:p>
            <a:r>
              <a:rPr lang="en-US" dirty="0" smtClean="0"/>
              <a:t>Remove semi-colon to enable your specific databases.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581400"/>
          <a:ext cx="784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extension=php_mysql.dll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extension=php_mysqli.dll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4.1 or later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extension=php_mssql.dll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 </a:t>
                      </a:r>
                      <a:r>
                        <a:rPr lang="en-US" dirty="0" err="1" smtClean="0"/>
                        <a:t>SQLServer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extension=php_oci8.dll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with Oracle 10gR2 Instant Client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extension=php_oci8_11g.dll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with Oracle 11g Instant 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/>
          <a:lstStyle/>
          <a:p>
            <a:r>
              <a:rPr lang="en-US" b="1" i="1" dirty="0" smtClean="0"/>
              <a:t>Testing Your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steps to test your installation:</a:t>
            </a:r>
          </a:p>
          <a:p>
            <a:endParaRPr lang="en-US" sz="2400" dirty="0" smtClean="0"/>
          </a:p>
          <a:p>
            <a:r>
              <a:rPr lang="en-US" sz="2400" dirty="0" smtClean="0"/>
              <a:t>C:\wamp\bin\mysql\mysql5.1.36\bin&gt;</a:t>
            </a:r>
            <a:r>
              <a:rPr lang="en-US" sz="2400" b="1" dirty="0" err="1" smtClean="0"/>
              <a:t>mysqld</a:t>
            </a:r>
            <a:r>
              <a:rPr lang="en-US" sz="2400" b="1" dirty="0" smtClean="0"/>
              <a:t> --install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45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By installing WAMP or LAMP server, there is no need to follow hard steps and manually configure </a:t>
            </a:r>
            <a:r>
              <a:rPr lang="en-US" sz="1400" dirty="0" err="1" smtClean="0"/>
              <a:t>MySql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200400"/>
            <a:ext cx="6829425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 start the </a:t>
            </a:r>
            <a:r>
              <a:rPr lang="en-US" sz="3600" b="1" dirty="0" err="1" smtClean="0">
                <a:solidFill>
                  <a:srgbClr val="FF0000"/>
                </a:solidFill>
              </a:rPr>
              <a:t>MySQL</a:t>
            </a:r>
            <a:r>
              <a:rPr lang="en-US" sz="3600" b="1" dirty="0" smtClean="0">
                <a:solidFill>
                  <a:srgbClr val="FF0000"/>
                </a:solidFill>
              </a:rPr>
              <a:t> server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start the </a:t>
            </a:r>
            <a:r>
              <a:rPr lang="en-US" sz="2400" dirty="0" err="1" smtClean="0"/>
              <a:t>MySQL</a:t>
            </a:r>
            <a:r>
              <a:rPr lang="en-US" sz="2400" dirty="0" smtClean="0"/>
              <a:t> server, type the following:</a:t>
            </a:r>
          </a:p>
          <a:p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5715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876800"/>
            <a:ext cx="55340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 stop the server from running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599"/>
          </a:xfrm>
        </p:spPr>
        <p:txBody>
          <a:bodyPr/>
          <a:lstStyle/>
          <a:p>
            <a:r>
              <a:rPr lang="en-US" dirty="0" smtClean="0"/>
              <a:t>To stop the server from running, type the following steps.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47800" y="2514600"/>
            <a:ext cx="6553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C:\wamp\bin\mysql\mysql5.0.1\bin&gt; net stop </a:t>
            </a:r>
            <a:r>
              <a:rPr lang="en-US" b="1" dirty="0" err="1" smtClean="0"/>
              <a:t>mysql</a:t>
            </a:r>
            <a:r>
              <a:rPr lang="en-US" b="1" dirty="0" smtClean="0"/>
              <a:t>;</a:t>
            </a:r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810000"/>
            <a:ext cx="6348413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shut down the </a:t>
            </a:r>
            <a:r>
              <a:rPr lang="en-US" dirty="0" err="1" smtClean="0"/>
              <a:t>MySQL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shut down the </a:t>
            </a:r>
            <a:r>
              <a:rPr lang="en-US" dirty="0" err="1" smtClean="0"/>
              <a:t>MySQL</a:t>
            </a:r>
            <a:r>
              <a:rPr lang="en-US" dirty="0" smtClean="0"/>
              <a:t> service, type the following steps.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124200"/>
            <a:ext cx="713499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into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Syntax</a:t>
            </a:r>
          </a:p>
          <a:p>
            <a:pPr>
              <a:buNone/>
            </a:pPr>
            <a:r>
              <a:rPr lang="en-US" sz="1400" dirty="0" smtClean="0"/>
              <a:t>		path: \ &gt; </a:t>
            </a:r>
            <a:r>
              <a:rPr lang="en-US" sz="1400" dirty="0" err="1" smtClean="0"/>
              <a:t>mysql</a:t>
            </a:r>
            <a:r>
              <a:rPr lang="en-US" sz="1400" dirty="0" smtClean="0"/>
              <a:t> –h </a:t>
            </a:r>
            <a:r>
              <a:rPr lang="en-US" sz="1400" dirty="0" err="1" smtClean="0"/>
              <a:t>server_name</a:t>
            </a:r>
            <a:r>
              <a:rPr lang="en-US" sz="1400" dirty="0" smtClean="0"/>
              <a:t> –u user –p </a:t>
            </a:r>
          </a:p>
          <a:p>
            <a:pPr>
              <a:buNone/>
            </a:pPr>
            <a:r>
              <a:rPr lang="en-US" sz="1400" dirty="0" smtClean="0"/>
              <a:t>                   password: </a:t>
            </a:r>
            <a:r>
              <a:rPr lang="en-US" sz="1400" dirty="0" err="1" smtClean="0"/>
              <a:t>your_password</a:t>
            </a:r>
            <a:r>
              <a:rPr lang="en-US" sz="1400" dirty="0" smtClean="0"/>
              <a:t>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Explanation: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1400" dirty="0" smtClean="0"/>
              <a:t>-h : Host name</a:t>
            </a:r>
          </a:p>
          <a:p>
            <a:r>
              <a:rPr lang="en-US" sz="1400" dirty="0" smtClean="0"/>
              <a:t>-u : </a:t>
            </a:r>
            <a:r>
              <a:rPr lang="en-US" sz="1400" dirty="0" err="1" smtClean="0"/>
              <a:t>user_name</a:t>
            </a:r>
            <a:endParaRPr lang="en-US" sz="1400" dirty="0" smtClean="0"/>
          </a:p>
          <a:p>
            <a:r>
              <a:rPr lang="en-US" sz="1400" dirty="0" smtClean="0"/>
              <a:t>-p : </a:t>
            </a:r>
            <a:r>
              <a:rPr lang="en-US" sz="1400" dirty="0" err="1" smtClean="0"/>
              <a:t>user’s_password</a:t>
            </a:r>
            <a:endParaRPr lang="en-US" sz="1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81400"/>
            <a:ext cx="8153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248400" y="1752600"/>
            <a:ext cx="2286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user is default </a:t>
            </a:r>
            <a:r>
              <a:rPr lang="en-US" dirty="0" err="1" smtClean="0"/>
              <a:t>mysql</a:t>
            </a:r>
            <a:r>
              <a:rPr lang="en-US" dirty="0" smtClean="0"/>
              <a:t> administrator account with blank password.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349</TotalTime>
  <Words>469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Constantia</vt:lpstr>
      <vt:lpstr>Wingdings 2</vt:lpstr>
      <vt:lpstr>Flow</vt:lpstr>
      <vt:lpstr>Web Engineering-1 Topic: MySQL</vt:lpstr>
      <vt:lpstr>Overview</vt:lpstr>
      <vt:lpstr>About PHP.INI</vt:lpstr>
      <vt:lpstr>Do changes in PHP.INI file for  enabling MySql</vt:lpstr>
      <vt:lpstr>Testing Your Installation</vt:lpstr>
      <vt:lpstr>To start the MySQL server</vt:lpstr>
      <vt:lpstr>To stop the server from running</vt:lpstr>
      <vt:lpstr>To shut down the MySQL service</vt:lpstr>
      <vt:lpstr>Login into mysql</vt:lpstr>
      <vt:lpstr>Display all existing databases.</vt:lpstr>
      <vt:lpstr>Show tables of currently use database.</vt:lpstr>
      <vt:lpstr>Show all columns of table.</vt:lpstr>
      <vt:lpstr>Show all users of mysql database.</vt:lpstr>
      <vt:lpstr>Delete the user from user table of mysql.</vt:lpstr>
      <vt:lpstr>Creating New User/ Grant Privileges</vt:lpstr>
      <vt:lpstr>Thank You!</vt:lpstr>
    </vt:vector>
  </TitlesOfParts>
  <Company>www.geoamins.com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Engineering-1</dc:title>
  <dc:creator>Administrator</dc:creator>
  <cp:lastModifiedBy>Adnan Amin</cp:lastModifiedBy>
  <cp:revision>90</cp:revision>
  <dcterms:created xsi:type="dcterms:W3CDTF">2010-06-06T13:41:22Z</dcterms:created>
  <dcterms:modified xsi:type="dcterms:W3CDTF">2015-05-05T08:57:56Z</dcterms:modified>
</cp:coreProperties>
</file>