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8365C5-4E2A-4086-907B-628A34729E2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87D5AA4-B62A-415F-B2C3-E7C7446D4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65C5-4E2A-4086-907B-628A34729E2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AA4-B62A-415F-B2C3-E7C7446D4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65C5-4E2A-4086-907B-628A34729E2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AA4-B62A-415F-B2C3-E7C7446D4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8365C5-4E2A-4086-907B-628A34729E2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7D5AA4-B62A-415F-B2C3-E7C7446D49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8365C5-4E2A-4086-907B-628A34729E2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87D5AA4-B62A-415F-B2C3-E7C7446D4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65C5-4E2A-4086-907B-628A34729E2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AA4-B62A-415F-B2C3-E7C7446D49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65C5-4E2A-4086-907B-628A34729E2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AA4-B62A-415F-B2C3-E7C7446D49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8365C5-4E2A-4086-907B-628A34729E2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7D5AA4-B62A-415F-B2C3-E7C7446D49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65C5-4E2A-4086-907B-628A34729E2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AA4-B62A-415F-B2C3-E7C7446D4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8365C5-4E2A-4086-907B-628A34729E2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7D5AA4-B62A-415F-B2C3-E7C7446D49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8365C5-4E2A-4086-907B-628A34729E2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7D5AA4-B62A-415F-B2C3-E7C7446D49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8365C5-4E2A-4086-907B-628A34729E2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7D5AA4-B62A-415F-B2C3-E7C7446D4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Adnan</a:t>
            </a:r>
            <a:r>
              <a:rPr lang="en-US" dirty="0" smtClean="0"/>
              <a:t> </a:t>
            </a:r>
            <a:r>
              <a:rPr lang="en-US" dirty="0" err="1" smtClean="0"/>
              <a:t>Amin</a:t>
            </a:r>
            <a:endParaRPr lang="en-US" dirty="0" smtClean="0"/>
          </a:p>
          <a:p>
            <a:r>
              <a:rPr lang="en-US" sz="1200" b="1" dirty="0" smtClean="0"/>
              <a:t>Institute of Management Sciences, Peshawar</a:t>
            </a:r>
            <a:endParaRPr lang="en-US" sz="1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Finding Total numbers of records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743200"/>
            <a:ext cx="7467600" cy="3505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&lt;?php</a:t>
            </a:r>
          </a:p>
          <a:p>
            <a:pPr>
              <a:buNone/>
            </a:pPr>
            <a:r>
              <a:rPr lang="en-US" b="1" dirty="0" smtClean="0"/>
              <a:t>    include('connection.php');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sql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="select * from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abc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;";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	$result=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mysql_query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($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sql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/>
              <a:t>   $</a:t>
            </a:r>
            <a:r>
              <a:rPr lang="en-US" b="1" dirty="0" err="1" smtClean="0"/>
              <a:t>totalrecords</a:t>
            </a:r>
            <a:r>
              <a:rPr lang="en-US" b="1" dirty="0" smtClean="0"/>
              <a:t>=</a:t>
            </a:r>
            <a:r>
              <a:rPr lang="en-US" sz="3200" b="1" dirty="0" err="1" smtClean="0">
                <a:solidFill>
                  <a:schemeClr val="accent2">
                    <a:lumMod val="50000"/>
                  </a:schemeClr>
                </a:solidFill>
              </a:rPr>
              <a:t>mysql_num_rows</a:t>
            </a:r>
            <a:r>
              <a:rPr lang="en-US" b="1" dirty="0" smtClean="0"/>
              <a:t>($result);</a:t>
            </a:r>
          </a:p>
          <a:p>
            <a:pPr>
              <a:buNone/>
            </a:pPr>
            <a:r>
              <a:rPr lang="en-US" b="1" dirty="0" smtClean="0"/>
              <a:t>   echo "Total records: ". $</a:t>
            </a:r>
            <a:r>
              <a:rPr lang="en-US" b="1" dirty="0" err="1" smtClean="0"/>
              <a:t>totalrecords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?&gt;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627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mysql_num_rows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is used to find the total number of the records about a table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Referances</a:t>
            </a:r>
            <a:endParaRPr lang="en-US" dirty="0" smtClean="0"/>
          </a:p>
          <a:p>
            <a:pPr lvl="1"/>
            <a:r>
              <a:rPr lang="en-US" dirty="0" smtClean="0"/>
              <a:t>PHP5,MySql,Apache By </a:t>
            </a:r>
            <a:r>
              <a:rPr lang="en-US" dirty="0" err="1" smtClean="0"/>
              <a:t>Wrox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b="1" dirty="0" smtClean="0"/>
              <a:t>Topics overview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dirty="0" smtClean="0"/>
              <a:t>Creating a connection between php and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Selecting a specific database using php codes.</a:t>
            </a:r>
          </a:p>
          <a:p>
            <a:r>
              <a:rPr lang="en-US" dirty="0" smtClean="0"/>
              <a:t>Creating a table using php codes.</a:t>
            </a:r>
          </a:p>
          <a:p>
            <a:r>
              <a:rPr lang="en-US" dirty="0" smtClean="0"/>
              <a:t>Inserting records into </a:t>
            </a:r>
            <a:r>
              <a:rPr lang="en-US" dirty="0" err="1" smtClean="0"/>
              <a:t>mysql</a:t>
            </a:r>
            <a:r>
              <a:rPr lang="en-US" dirty="0" smtClean="0"/>
              <a:t> database using php codes.</a:t>
            </a:r>
          </a:p>
          <a:p>
            <a:r>
              <a:rPr lang="en-US" dirty="0" smtClean="0"/>
              <a:t>Updating a record into table using php codes.</a:t>
            </a:r>
          </a:p>
          <a:p>
            <a:r>
              <a:rPr lang="en-US" dirty="0" smtClean="0"/>
              <a:t>Deleting records from </a:t>
            </a:r>
            <a:r>
              <a:rPr lang="en-US" dirty="0" err="1" smtClean="0"/>
              <a:t>mysql</a:t>
            </a:r>
            <a:r>
              <a:rPr lang="en-US" dirty="0" smtClean="0"/>
              <a:t> database using php codes.</a:t>
            </a:r>
          </a:p>
          <a:p>
            <a:r>
              <a:rPr lang="en-US" dirty="0" smtClean="0"/>
              <a:t>Finding Total numbers of records.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connection between php and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8153400" cy="121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Create “connection.php” file then save it into c:\wamp\www&gt; and type the following codes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905000"/>
            <a:ext cx="8382000" cy="4154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&lt;?php</a:t>
            </a:r>
          </a:p>
          <a:p>
            <a:r>
              <a:rPr lang="en-US" sz="2400" b="1" dirty="0" smtClean="0"/>
              <a:t>	define('</a:t>
            </a:r>
            <a:r>
              <a:rPr lang="en-US" sz="2400" b="1" dirty="0" err="1" smtClean="0"/>
              <a:t>host_name','localhost</a:t>
            </a:r>
            <a:r>
              <a:rPr lang="en-US" sz="2400" b="1" dirty="0" smtClean="0"/>
              <a:t>');</a:t>
            </a:r>
          </a:p>
          <a:p>
            <a:r>
              <a:rPr lang="en-US" sz="2400" b="1" dirty="0" smtClean="0"/>
              <a:t>	define('</a:t>
            </a:r>
            <a:r>
              <a:rPr lang="en-US" sz="2400" b="1" dirty="0" err="1" smtClean="0"/>
              <a:t>user_name','root</a:t>
            </a:r>
            <a:r>
              <a:rPr lang="en-US" sz="2400" b="1" dirty="0" smtClean="0"/>
              <a:t>');</a:t>
            </a:r>
          </a:p>
          <a:p>
            <a:r>
              <a:rPr lang="en-US" sz="2400" b="1" dirty="0" smtClean="0"/>
              <a:t>	define('password','');</a:t>
            </a:r>
          </a:p>
          <a:p>
            <a:r>
              <a:rPr lang="en-US" sz="2400" b="1" dirty="0" smtClean="0"/>
              <a:t>	define('</a:t>
            </a:r>
            <a:r>
              <a:rPr lang="en-US" sz="2400" b="1" dirty="0" err="1" smtClean="0"/>
              <a:t>db_name','test</a:t>
            </a:r>
            <a:r>
              <a:rPr lang="en-US" sz="2400" b="1" dirty="0" smtClean="0"/>
              <a:t>');</a:t>
            </a:r>
          </a:p>
          <a:p>
            <a:pPr lvl="2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$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</a:rPr>
              <a:t>conn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</a:rPr>
              <a:t>mysql_connect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</a:rPr>
              <a:t>host_name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lvl="2"/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</a:rPr>
              <a:t>user_name,password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		or die("Sorry! couldn't connect");</a:t>
            </a:r>
          </a:p>
          <a:p>
            <a:r>
              <a:rPr lang="en-US" sz="2400" b="1" dirty="0" smtClean="0"/>
              <a:t>   	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mysql_select_db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db_name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		or die(“Sorry! Couldn’t find database”);</a:t>
            </a:r>
            <a:endParaRPr lang="en-US" sz="2400" b="1" dirty="0" smtClean="0"/>
          </a:p>
          <a:p>
            <a:r>
              <a:rPr lang="en-US" sz="2400" b="1" dirty="0" smtClean="0"/>
              <a:t>?&gt;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50838"/>
            <a:ext cx="8610600" cy="4873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Selecting a specific database using php codes.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610600" cy="1066800"/>
          </a:xfrm>
        </p:spPr>
        <p:txBody>
          <a:bodyPr/>
          <a:lstStyle/>
          <a:p>
            <a:r>
              <a:rPr lang="en-US" dirty="0" smtClean="0"/>
              <a:t>Create “createtable.php” file then type the following php codes and save it into c:\wamp\www folder.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057400"/>
            <a:ext cx="85344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&lt;?php</a:t>
            </a: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 $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conn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mysql_connect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host_name,user_name,password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		or die("Sorry! couldn't connect");</a:t>
            </a: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mysql_select_db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db_name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or die(“Sorry! Couldn’t find database”);</a:t>
            </a:r>
            <a:endParaRPr lang="en-US" sz="2400" dirty="0" smtClean="0"/>
          </a:p>
          <a:p>
            <a:r>
              <a:rPr lang="en-US" sz="2400" dirty="0" smtClean="0"/>
              <a:t>?&gt;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6477000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Step: 1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4873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Creating a table using php codes.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610600" cy="1066800"/>
          </a:xfrm>
        </p:spPr>
        <p:txBody>
          <a:bodyPr/>
          <a:lstStyle/>
          <a:p>
            <a:r>
              <a:rPr lang="en-US" dirty="0" smtClean="0"/>
              <a:t>Now create “createtable.php” file then save it into c:\wamp\www&gt; folder and type the following codes.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133600"/>
            <a:ext cx="8001000" cy="3662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&lt;?php</a:t>
            </a:r>
          </a:p>
          <a:p>
            <a:r>
              <a:rPr lang="en-US" sz="2400" dirty="0" smtClean="0"/>
              <a:t>   include('connection.php');</a:t>
            </a:r>
          </a:p>
          <a:p>
            <a:r>
              <a:rPr lang="en-US" sz="3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  $</a:t>
            </a:r>
            <a:r>
              <a:rPr lang="en-US" sz="3200" dirty="0" err="1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sql</a:t>
            </a:r>
            <a:r>
              <a:rPr lang="en-US" sz="3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="create table </a:t>
            </a:r>
            <a:r>
              <a:rPr lang="en-US" sz="3200" dirty="0" err="1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abc</a:t>
            </a:r>
            <a:r>
              <a:rPr lang="en-US" sz="3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(id </a:t>
            </a:r>
            <a:r>
              <a:rPr lang="en-US" sz="3200" dirty="0" err="1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int</a:t>
            </a:r>
            <a:r>
              <a:rPr lang="en-US" sz="3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(11) not null          </a:t>
            </a:r>
          </a:p>
          <a:p>
            <a:r>
              <a:rPr lang="en-US" sz="3200" dirty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 </a:t>
            </a:r>
            <a:r>
              <a:rPr lang="en-US" sz="3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            </a:t>
            </a:r>
            <a:r>
              <a:rPr lang="en-US" sz="3200" dirty="0" err="1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auto_increment</a:t>
            </a:r>
            <a:r>
              <a:rPr lang="en-US" sz="3200" dirty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 </a:t>
            </a:r>
            <a:r>
              <a:rPr lang="en-US" sz="3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primary key, </a:t>
            </a:r>
          </a:p>
          <a:p>
            <a:r>
              <a:rPr lang="en-US" sz="3200" dirty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	</a:t>
            </a:r>
            <a:r>
              <a:rPr lang="en-US" sz="3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     name </a:t>
            </a:r>
            <a:r>
              <a:rPr lang="en-US" sz="3200" dirty="0" err="1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varchar</a:t>
            </a:r>
            <a:r>
              <a:rPr lang="en-US" sz="3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(50));";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</a:t>
            </a:r>
            <a:r>
              <a:rPr lang="en-US" sz="3200" dirty="0" err="1" smtClean="0">
                <a:solidFill>
                  <a:srgbClr val="FF0000"/>
                </a:solidFill>
              </a:rPr>
              <a:t>mysql_query</a:t>
            </a:r>
            <a:r>
              <a:rPr lang="en-US" sz="3200" dirty="0" smtClean="0">
                <a:solidFill>
                  <a:srgbClr val="FF0000"/>
                </a:solidFill>
              </a:rPr>
              <a:t>($</a:t>
            </a:r>
            <a:r>
              <a:rPr lang="en-US" sz="3200" dirty="0" err="1" smtClean="0">
                <a:solidFill>
                  <a:srgbClr val="FF0000"/>
                </a:solidFill>
              </a:rPr>
              <a:t>sql</a:t>
            </a:r>
            <a:r>
              <a:rPr lang="en-US" sz="3200" dirty="0" smtClean="0">
                <a:solidFill>
                  <a:srgbClr val="FF0000"/>
                </a:solidFill>
              </a:rPr>
              <a:t>) or die(</a:t>
            </a:r>
            <a:r>
              <a:rPr lang="en-US" sz="3200" dirty="0" err="1" smtClean="0">
                <a:solidFill>
                  <a:srgbClr val="FF0000"/>
                </a:solidFill>
              </a:rPr>
              <a:t>mysql_error</a:t>
            </a:r>
            <a:r>
              <a:rPr lang="en-US" sz="3200" dirty="0" smtClean="0">
                <a:solidFill>
                  <a:srgbClr val="FF0000"/>
                </a:solidFill>
              </a:rPr>
              <a:t>());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    echo “Query is Ok, table is created”;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?&gt;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6477000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Step: 2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b="1" dirty="0" smtClean="0"/>
              <a:t>Inserting records into </a:t>
            </a:r>
            <a:r>
              <a:rPr lang="en-US" sz="2400" b="1" dirty="0" err="1" smtClean="0"/>
              <a:t>mysql</a:t>
            </a:r>
            <a:r>
              <a:rPr lang="en-US" sz="2400" b="1" dirty="0" smtClean="0"/>
              <a:t> database using php codes.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534400" cy="990600"/>
          </a:xfrm>
        </p:spPr>
        <p:txBody>
          <a:bodyPr/>
          <a:lstStyle/>
          <a:p>
            <a:r>
              <a:rPr lang="en-US" dirty="0" smtClean="0"/>
              <a:t>Create “insert.php” file into c:\wamp\www&gt; folder and type the following php codes.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139077"/>
            <a:ext cx="85344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&lt;?php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include('connection.php');</a:t>
            </a:r>
          </a:p>
          <a:p>
            <a:r>
              <a:rPr lang="en-US" sz="2000" b="1" dirty="0" smtClean="0"/>
              <a:t>  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0B050"/>
                </a:solidFill>
              </a:rPr>
              <a:t> $</a:t>
            </a:r>
            <a:r>
              <a:rPr lang="en-US" sz="2000" b="1" dirty="0" err="1" smtClean="0">
                <a:solidFill>
                  <a:srgbClr val="00B050"/>
                </a:solidFill>
              </a:rPr>
              <a:t>sql</a:t>
            </a:r>
            <a:r>
              <a:rPr lang="en-US" sz="2000" b="1" dirty="0" smtClean="0">
                <a:solidFill>
                  <a:srgbClr val="00B050"/>
                </a:solidFill>
              </a:rPr>
              <a:t>="insert into </a:t>
            </a:r>
            <a:r>
              <a:rPr lang="en-US" sz="2000" b="1" dirty="0" err="1" smtClean="0">
                <a:solidFill>
                  <a:srgbClr val="00B050"/>
                </a:solidFill>
              </a:rPr>
              <a:t>abc</a:t>
            </a:r>
            <a:r>
              <a:rPr lang="en-US" sz="2000" b="1" dirty="0" smtClean="0">
                <a:solidFill>
                  <a:srgbClr val="00B050"/>
                </a:solidFill>
              </a:rPr>
              <a:t> values(</a:t>
            </a:r>
            <a:r>
              <a:rPr lang="en-US" sz="2000" b="1" dirty="0" err="1" smtClean="0">
                <a:solidFill>
                  <a:srgbClr val="00B050"/>
                </a:solidFill>
              </a:rPr>
              <a:t>null,'adnan</a:t>
            </a:r>
            <a:r>
              <a:rPr lang="en-US" sz="2000" b="1" dirty="0" smtClean="0">
                <a:solidFill>
                  <a:srgbClr val="00B050"/>
                </a:solidFill>
              </a:rPr>
              <a:t>');";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mysql_query</a:t>
            </a:r>
            <a:r>
              <a:rPr lang="en-US" sz="2000" b="1" dirty="0" smtClean="0">
                <a:solidFill>
                  <a:srgbClr val="00B050"/>
                </a:solidFill>
              </a:rPr>
              <a:t>($</a:t>
            </a:r>
            <a:r>
              <a:rPr lang="en-US" sz="2000" b="1" dirty="0" err="1" smtClean="0">
                <a:solidFill>
                  <a:srgbClr val="00B050"/>
                </a:solidFill>
              </a:rPr>
              <a:t>sql</a:t>
            </a:r>
            <a:r>
              <a:rPr lang="en-US" sz="2000" b="1" dirty="0" smtClean="0">
                <a:solidFill>
                  <a:srgbClr val="00B050"/>
                </a:solidFill>
              </a:rPr>
              <a:t>) or die(</a:t>
            </a:r>
            <a:r>
              <a:rPr lang="en-US" sz="2000" b="1" dirty="0" err="1" smtClean="0">
                <a:solidFill>
                  <a:srgbClr val="00B050"/>
                </a:solidFill>
              </a:rPr>
              <a:t>mysql_error</a:t>
            </a:r>
            <a:r>
              <a:rPr lang="en-US" sz="2000" b="1" dirty="0" smtClean="0">
                <a:solidFill>
                  <a:srgbClr val="00B050"/>
                </a:solidFill>
              </a:rPr>
              <a:t>());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  echo "The record has inserted";</a:t>
            </a:r>
          </a:p>
          <a:p>
            <a:r>
              <a:rPr lang="en-US" sz="2000" b="1" dirty="0" smtClean="0"/>
              <a:t>?&gt;</a:t>
            </a:r>
            <a:endParaRPr 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Selecting records from table using php codes.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534400" cy="990600"/>
          </a:xfrm>
        </p:spPr>
        <p:txBody>
          <a:bodyPr/>
          <a:lstStyle/>
          <a:p>
            <a:r>
              <a:rPr lang="en-US" dirty="0" smtClean="0"/>
              <a:t>Create “update.php” file into c:\wamp\www&gt; folder and type the following php codes.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981200"/>
            <a:ext cx="85344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&lt;?php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include('connection.php');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mysql_select_db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db_name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 $</a:t>
            </a:r>
            <a:r>
              <a:rPr lang="en-US" sz="2000" b="1" dirty="0" err="1" smtClean="0">
                <a:solidFill>
                  <a:srgbClr val="00B050"/>
                </a:solidFill>
              </a:rPr>
              <a:t>sql</a:t>
            </a:r>
            <a:r>
              <a:rPr lang="en-US" sz="2000" b="1" dirty="0" smtClean="0">
                <a:solidFill>
                  <a:srgbClr val="00B050"/>
                </a:solidFill>
              </a:rPr>
              <a:t> = “select * from </a:t>
            </a:r>
            <a:r>
              <a:rPr lang="en-US" sz="2000" b="1" dirty="0" err="1" smtClean="0">
                <a:solidFill>
                  <a:srgbClr val="00B050"/>
                </a:solidFill>
              </a:rPr>
              <a:t>abc</a:t>
            </a:r>
            <a:r>
              <a:rPr lang="en-US" sz="2000" b="1" dirty="0" smtClean="0">
                <a:solidFill>
                  <a:srgbClr val="00B050"/>
                </a:solidFill>
              </a:rPr>
              <a:t>";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 $result = </a:t>
            </a:r>
            <a:r>
              <a:rPr lang="en-US" sz="2000" b="1" dirty="0" err="1" smtClean="0">
                <a:solidFill>
                  <a:srgbClr val="00B050"/>
                </a:solidFill>
              </a:rPr>
              <a:t>mysql_query</a:t>
            </a:r>
            <a:r>
              <a:rPr lang="en-US" sz="2000" b="1" dirty="0" smtClean="0">
                <a:solidFill>
                  <a:srgbClr val="00B050"/>
                </a:solidFill>
              </a:rPr>
              <a:t>($</a:t>
            </a:r>
            <a:r>
              <a:rPr lang="en-US" sz="2000" b="1" dirty="0" err="1" smtClean="0">
                <a:solidFill>
                  <a:srgbClr val="00B050"/>
                </a:solidFill>
              </a:rPr>
              <a:t>sql</a:t>
            </a:r>
            <a:r>
              <a:rPr lang="en-US" sz="2000" b="1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</a:t>
            </a:r>
            <a:r>
              <a:rPr lang="en-US" sz="2000" b="1" dirty="0" smtClean="0">
                <a:solidFill>
                  <a:srgbClr val="002060"/>
                </a:solidFill>
              </a:rPr>
              <a:t> echo "&lt;table border=1&gt; &lt;</a:t>
            </a:r>
            <a:r>
              <a:rPr lang="en-US" sz="2000" b="1" dirty="0" err="1" smtClean="0">
                <a:solidFill>
                  <a:srgbClr val="002060"/>
                </a:solidFill>
              </a:rPr>
              <a:t>tr</a:t>
            </a:r>
            <a:r>
              <a:rPr lang="en-US" sz="2000" b="1" dirty="0" smtClean="0">
                <a:solidFill>
                  <a:srgbClr val="002060"/>
                </a:solidFill>
              </a:rPr>
              <a:t>&gt; &lt;td&gt; ID &lt;/td&gt; &lt;td&gt; Name &lt;/td&gt; &lt;/</a:t>
            </a:r>
            <a:r>
              <a:rPr lang="en-US" sz="2000" b="1" dirty="0" err="1" smtClean="0">
                <a:solidFill>
                  <a:srgbClr val="002060"/>
                </a:solidFill>
              </a:rPr>
              <a:t>tr</a:t>
            </a:r>
            <a:r>
              <a:rPr lang="en-US" sz="2000" b="1" dirty="0" smtClean="0">
                <a:solidFill>
                  <a:srgbClr val="002060"/>
                </a:solidFill>
              </a:rPr>
              <a:t>&gt;";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  echo "&lt;</a:t>
            </a:r>
            <a:r>
              <a:rPr lang="en-US" sz="2000" b="1" dirty="0" err="1" smtClean="0">
                <a:solidFill>
                  <a:srgbClr val="002060"/>
                </a:solidFill>
              </a:rPr>
              <a:t>tr</a:t>
            </a:r>
            <a:r>
              <a:rPr lang="en-US" sz="2000" b="1" dirty="0" smtClean="0">
                <a:solidFill>
                  <a:srgbClr val="002060"/>
                </a:solidFill>
              </a:rPr>
              <a:t>&gt;";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 while($row=</a:t>
            </a:r>
            <a:r>
              <a:rPr lang="en-US" sz="2000" b="1" dirty="0" err="1" smtClean="0">
                <a:solidFill>
                  <a:srgbClr val="00B050"/>
                </a:solidFill>
              </a:rPr>
              <a:t>mysql_fetch_array</a:t>
            </a:r>
            <a:r>
              <a:rPr lang="en-US" sz="2000" b="1" dirty="0" smtClean="0">
                <a:solidFill>
                  <a:srgbClr val="00B050"/>
                </a:solidFill>
              </a:rPr>
              <a:t>($result))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 {	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    echo "&lt;td&gt;". $row['id'] ."&lt;/td&gt; &lt;td&gt;". $row['name'] ."&lt;/td&gt;&lt;/</a:t>
            </a:r>
            <a:r>
              <a:rPr lang="en-US" sz="2000" b="1" dirty="0" err="1" smtClean="0">
                <a:solidFill>
                  <a:srgbClr val="00B050"/>
                </a:solidFill>
              </a:rPr>
              <a:t>tr</a:t>
            </a:r>
            <a:r>
              <a:rPr lang="en-US" sz="2000" b="1" dirty="0" smtClean="0">
                <a:solidFill>
                  <a:srgbClr val="00B050"/>
                </a:solidFill>
              </a:rPr>
              <a:t>&gt;";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</a:rPr>
              <a:t>}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    </a:t>
            </a:r>
            <a:r>
              <a:rPr lang="en-US" sz="2000" b="1" dirty="0" smtClean="0">
                <a:solidFill>
                  <a:srgbClr val="00B050"/>
                </a:solidFill>
              </a:rPr>
              <a:t>echo “&lt;/table&gt;”;</a:t>
            </a:r>
          </a:p>
          <a:p>
            <a:r>
              <a:rPr lang="en-US" sz="2000" b="1" dirty="0" smtClean="0"/>
              <a:t>?&gt;   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Updating a record into table using php codes.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534400" cy="990600"/>
          </a:xfrm>
        </p:spPr>
        <p:txBody>
          <a:bodyPr/>
          <a:lstStyle/>
          <a:p>
            <a:r>
              <a:rPr lang="en-US" dirty="0" smtClean="0"/>
              <a:t>Create “update.php” file into c:\wamp\www&gt; folder and type the following php codes.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139077"/>
            <a:ext cx="85344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&lt;?php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include('connection.php');</a:t>
            </a:r>
          </a:p>
          <a:p>
            <a:r>
              <a:rPr lang="en-US" sz="2000" b="1" dirty="0" smtClean="0"/>
              <a:t>  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0B050"/>
                </a:solidFill>
              </a:rPr>
              <a:t> $</a:t>
            </a:r>
            <a:r>
              <a:rPr lang="en-US" sz="2000" b="1" dirty="0" err="1" smtClean="0">
                <a:solidFill>
                  <a:srgbClr val="00B050"/>
                </a:solidFill>
              </a:rPr>
              <a:t>sql</a:t>
            </a:r>
            <a:r>
              <a:rPr lang="en-US" sz="2000" b="1" dirty="0" smtClean="0">
                <a:solidFill>
                  <a:srgbClr val="00B050"/>
                </a:solidFill>
              </a:rPr>
              <a:t>=“update </a:t>
            </a:r>
            <a:r>
              <a:rPr lang="en-US" sz="2000" b="1" dirty="0" err="1" smtClean="0">
                <a:solidFill>
                  <a:srgbClr val="00B050"/>
                </a:solidFill>
              </a:rPr>
              <a:t>abc</a:t>
            </a:r>
            <a:r>
              <a:rPr lang="en-US" sz="2000" b="1" dirty="0" smtClean="0">
                <a:solidFill>
                  <a:srgbClr val="00B050"/>
                </a:solidFill>
              </a:rPr>
              <a:t> SET name=‘</a:t>
            </a:r>
            <a:r>
              <a:rPr lang="en-US" sz="2000" b="1" dirty="0" err="1" smtClean="0">
                <a:solidFill>
                  <a:srgbClr val="00B050"/>
                </a:solidFill>
              </a:rPr>
              <a:t>bilal</a:t>
            </a:r>
            <a:r>
              <a:rPr lang="en-US" sz="2000" b="1" dirty="0" smtClean="0">
                <a:solidFill>
                  <a:srgbClr val="00B050"/>
                </a:solidFill>
              </a:rPr>
              <a:t>’ where id=1";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mysql_query</a:t>
            </a:r>
            <a:r>
              <a:rPr lang="en-US" sz="2000" b="1" dirty="0" smtClean="0">
                <a:solidFill>
                  <a:srgbClr val="00B050"/>
                </a:solidFill>
              </a:rPr>
              <a:t>($</a:t>
            </a:r>
            <a:r>
              <a:rPr lang="en-US" sz="2000" b="1" dirty="0" err="1" smtClean="0">
                <a:solidFill>
                  <a:srgbClr val="00B050"/>
                </a:solidFill>
              </a:rPr>
              <a:t>sql</a:t>
            </a:r>
            <a:r>
              <a:rPr lang="en-US" sz="2000" b="1" dirty="0" smtClean="0">
                <a:solidFill>
                  <a:srgbClr val="00B050"/>
                </a:solidFill>
              </a:rPr>
              <a:t>) or die(</a:t>
            </a:r>
            <a:r>
              <a:rPr lang="en-US" sz="2000" b="1" dirty="0" err="1" smtClean="0">
                <a:solidFill>
                  <a:srgbClr val="00B050"/>
                </a:solidFill>
              </a:rPr>
              <a:t>mysql_error</a:t>
            </a:r>
            <a:r>
              <a:rPr lang="en-US" sz="2000" b="1" dirty="0" smtClean="0">
                <a:solidFill>
                  <a:srgbClr val="00B050"/>
                </a:solidFill>
              </a:rPr>
              <a:t>());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  echo "The record has Updated";</a:t>
            </a:r>
          </a:p>
          <a:p>
            <a:r>
              <a:rPr lang="en-US" sz="2000" b="1" dirty="0" smtClean="0"/>
              <a:t>?&gt;</a:t>
            </a: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b="1" dirty="0" smtClean="0"/>
              <a:t>Deleting records from </a:t>
            </a:r>
            <a:r>
              <a:rPr lang="en-US" sz="2400" b="1" dirty="0" err="1" smtClean="0"/>
              <a:t>mysql</a:t>
            </a:r>
            <a:r>
              <a:rPr lang="en-US" sz="2400" b="1" dirty="0" smtClean="0"/>
              <a:t> database using php codes.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534400" cy="990600"/>
          </a:xfrm>
        </p:spPr>
        <p:txBody>
          <a:bodyPr/>
          <a:lstStyle/>
          <a:p>
            <a:r>
              <a:rPr lang="en-US" dirty="0" smtClean="0"/>
              <a:t>Create “update.php” file into c:\wamp\www&gt; folder and type the following php codes.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139077"/>
            <a:ext cx="85344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&lt;?php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include('connection.php');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0B050"/>
                </a:solidFill>
              </a:rPr>
              <a:t> $</a:t>
            </a:r>
            <a:r>
              <a:rPr lang="en-US" sz="2000" b="1" dirty="0" err="1" smtClean="0">
                <a:solidFill>
                  <a:srgbClr val="00B050"/>
                </a:solidFill>
              </a:rPr>
              <a:t>sql</a:t>
            </a:r>
            <a:r>
              <a:rPr lang="en-US" sz="2000" b="1" dirty="0" smtClean="0">
                <a:solidFill>
                  <a:srgbClr val="00B050"/>
                </a:solidFill>
              </a:rPr>
              <a:t>=“delete from </a:t>
            </a:r>
            <a:r>
              <a:rPr lang="en-US" sz="2000" b="1" dirty="0" err="1" smtClean="0">
                <a:solidFill>
                  <a:srgbClr val="00B050"/>
                </a:solidFill>
              </a:rPr>
              <a:t>abc</a:t>
            </a:r>
            <a:r>
              <a:rPr lang="en-US" sz="2000" b="1" dirty="0" smtClean="0">
                <a:solidFill>
                  <a:srgbClr val="00B050"/>
                </a:solidFill>
              </a:rPr>
              <a:t> where id=1";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mysql_query</a:t>
            </a:r>
            <a:r>
              <a:rPr lang="en-US" sz="2000" b="1" dirty="0" smtClean="0">
                <a:solidFill>
                  <a:srgbClr val="00B050"/>
                </a:solidFill>
              </a:rPr>
              <a:t>($</a:t>
            </a:r>
            <a:r>
              <a:rPr lang="en-US" sz="2000" b="1" dirty="0" err="1" smtClean="0">
                <a:solidFill>
                  <a:srgbClr val="00B050"/>
                </a:solidFill>
              </a:rPr>
              <a:t>sql</a:t>
            </a:r>
            <a:r>
              <a:rPr lang="en-US" sz="2000" b="1" dirty="0" smtClean="0">
                <a:solidFill>
                  <a:srgbClr val="00B050"/>
                </a:solidFill>
              </a:rPr>
              <a:t>) or die(</a:t>
            </a:r>
            <a:r>
              <a:rPr lang="en-US" sz="2000" b="1" dirty="0" err="1" smtClean="0">
                <a:solidFill>
                  <a:srgbClr val="00B050"/>
                </a:solidFill>
              </a:rPr>
              <a:t>mysql_error</a:t>
            </a:r>
            <a:r>
              <a:rPr lang="en-US" sz="2000" b="1" dirty="0" smtClean="0">
                <a:solidFill>
                  <a:srgbClr val="00B050"/>
                </a:solidFill>
              </a:rPr>
              <a:t>());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  echo "The record has deleted";</a:t>
            </a:r>
          </a:p>
          <a:p>
            <a:r>
              <a:rPr lang="en-US" sz="2000" b="1" dirty="0" smtClean="0"/>
              <a:t>?&gt;</a:t>
            </a:r>
            <a:endParaRPr lang="en-US" sz="2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</TotalTime>
  <Words>507</Words>
  <Application>Microsoft Office PowerPoint</Application>
  <PresentationFormat>On-screen Show (4:3)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Schoolbook</vt:lpstr>
      <vt:lpstr>Wingdings</vt:lpstr>
      <vt:lpstr>Wingdings 2</vt:lpstr>
      <vt:lpstr>Oriel</vt:lpstr>
      <vt:lpstr>Web Engineering</vt:lpstr>
      <vt:lpstr>Topics overview</vt:lpstr>
      <vt:lpstr>Creating a connection between php and mysql</vt:lpstr>
      <vt:lpstr>Selecting a specific database using php codes.</vt:lpstr>
      <vt:lpstr>Creating a table using php codes.</vt:lpstr>
      <vt:lpstr>Inserting records into mysql database using php codes.</vt:lpstr>
      <vt:lpstr>Selecting records from table using php codes.</vt:lpstr>
      <vt:lpstr>Updating a record into table using php codes.</vt:lpstr>
      <vt:lpstr>Deleting records from mysql database using php codes.</vt:lpstr>
      <vt:lpstr>Finding Total numbers of records</vt:lpstr>
      <vt:lpstr>Thank you</vt:lpstr>
    </vt:vector>
  </TitlesOfParts>
  <Company>www.geoamins.com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Engineering-1 Using PHP</dc:title>
  <dc:creator>Administrator</dc:creator>
  <cp:lastModifiedBy>Adnan Amin</cp:lastModifiedBy>
  <cp:revision>74</cp:revision>
  <dcterms:created xsi:type="dcterms:W3CDTF">2010-07-07T09:49:56Z</dcterms:created>
  <dcterms:modified xsi:type="dcterms:W3CDTF">2015-05-10T19:42:05Z</dcterms:modified>
</cp:coreProperties>
</file>