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3999A-F705-42CE-A87A-641A85EDE5A6}" v="136" dt="2021-11-05T03:51:5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min" userId="040c997b-cd49-4944-9f0b-7e25b6c79007" providerId="ADAL" clId="{CBD3999A-F705-42CE-A87A-641A85EDE5A6}"/>
    <pc:docChg chg="custSel modSld">
      <pc:chgData name="Adnan Amin" userId="040c997b-cd49-4944-9f0b-7e25b6c79007" providerId="ADAL" clId="{CBD3999A-F705-42CE-A87A-641A85EDE5A6}" dt="2021-11-05T03:51:59.094" v="289"/>
      <pc:docMkLst>
        <pc:docMk/>
      </pc:docMkLst>
      <pc:sldChg chg="addSp mod">
        <pc:chgData name="Adnan Amin" userId="040c997b-cd49-4944-9f0b-7e25b6c79007" providerId="ADAL" clId="{CBD3999A-F705-42CE-A87A-641A85EDE5A6}" dt="2021-10-30T07:59:05.662" v="0" actId="9405"/>
        <pc:sldMkLst>
          <pc:docMk/>
          <pc:sldMk cId="1117303663" sldId="258"/>
        </pc:sldMkLst>
        <pc:inkChg chg="add">
          <ac:chgData name="Adnan Amin" userId="040c997b-cd49-4944-9f0b-7e25b6c79007" providerId="ADAL" clId="{CBD3999A-F705-42CE-A87A-641A85EDE5A6}" dt="2021-10-30T07:59:05.662" v="0" actId="9405"/>
          <ac:inkMkLst>
            <pc:docMk/>
            <pc:sldMk cId="1117303663" sldId="258"/>
            <ac:inkMk id="4" creationId="{64E6F2C2-B9DF-43BD-B0CF-CAE974821832}"/>
          </ac:inkMkLst>
        </pc:inkChg>
      </pc:sldChg>
      <pc:sldChg chg="addSp delSp modSp mod">
        <pc:chgData name="Adnan Amin" userId="040c997b-cd49-4944-9f0b-7e25b6c79007" providerId="ADAL" clId="{CBD3999A-F705-42CE-A87A-641A85EDE5A6}" dt="2021-11-05T03:51:32.949" v="191"/>
        <pc:sldMkLst>
          <pc:docMk/>
          <pc:sldMk cId="204146648" sldId="259"/>
        </pc:sldMkLst>
        <pc:grpChg chg="del mod">
          <ac:chgData name="Adnan Amin" userId="040c997b-cd49-4944-9f0b-7e25b6c79007" providerId="ADAL" clId="{CBD3999A-F705-42CE-A87A-641A85EDE5A6}" dt="2021-11-05T03:51:16.528" v="181" actId="478"/>
          <ac:grpSpMkLst>
            <pc:docMk/>
            <pc:sldMk cId="204146648" sldId="259"/>
            <ac:grpSpMk id="9" creationId="{4E74B2F7-5998-41DE-8632-BB947949CEEC}"/>
          </ac:grpSpMkLst>
        </pc:grpChg>
        <pc:grpChg chg="del mod">
          <ac:chgData name="Adnan Amin" userId="040c997b-cd49-4944-9f0b-7e25b6c79007" providerId="ADAL" clId="{CBD3999A-F705-42CE-A87A-641A85EDE5A6}" dt="2021-10-30T08:01:46.536" v="24"/>
          <ac:grpSpMkLst>
            <pc:docMk/>
            <pc:sldMk cId="204146648" sldId="259"/>
            <ac:grpSpMk id="16" creationId="{A2654D36-B0EF-429A-9515-6077FE6FCF2E}"/>
          </ac:grpSpMkLst>
        </pc:grpChg>
        <pc:grpChg chg="del mod">
          <ac:chgData name="Adnan Amin" userId="040c997b-cd49-4944-9f0b-7e25b6c79007" providerId="ADAL" clId="{CBD3999A-F705-42CE-A87A-641A85EDE5A6}" dt="2021-10-30T08:01:38.146" v="20"/>
          <ac:grpSpMkLst>
            <pc:docMk/>
            <pc:sldMk cId="204146648" sldId="259"/>
            <ac:grpSpMk id="19" creationId="{3C6DE50E-657C-471F-A8BA-A2B715EC4A5C}"/>
          </ac:grpSpMkLst>
        </pc:grpChg>
        <pc:grpChg chg="del mod">
          <ac:chgData name="Adnan Amin" userId="040c997b-cd49-4944-9f0b-7e25b6c79007" providerId="ADAL" clId="{CBD3999A-F705-42CE-A87A-641A85EDE5A6}" dt="2021-11-05T03:51:19.192" v="183" actId="478"/>
          <ac:grpSpMkLst>
            <pc:docMk/>
            <pc:sldMk cId="204146648" sldId="259"/>
            <ac:grpSpMk id="23" creationId="{BB445DEF-6B53-48F0-B16D-8BC14D56B2BE}"/>
          </ac:grpSpMkLst>
        </pc:grpChg>
        <pc:grpChg chg="del mod">
          <ac:chgData name="Adnan Amin" userId="040c997b-cd49-4944-9f0b-7e25b6c79007" providerId="ADAL" clId="{CBD3999A-F705-42CE-A87A-641A85EDE5A6}" dt="2021-11-05T03:51:23.038" v="184" actId="478"/>
          <ac:grpSpMkLst>
            <pc:docMk/>
            <pc:sldMk cId="204146648" sldId="259"/>
            <ac:grpSpMk id="29" creationId="{89F9D756-CE18-410C-9109-7B27B23915F9}"/>
          </ac:grpSpMkLst>
        </pc:grpChg>
        <pc:grpChg chg="del mod">
          <ac:chgData name="Adnan Amin" userId="040c997b-cd49-4944-9f0b-7e25b6c79007" providerId="ADAL" clId="{CBD3999A-F705-42CE-A87A-641A85EDE5A6}" dt="2021-11-05T03:51:26.091" v="186" actId="478"/>
          <ac:grpSpMkLst>
            <pc:docMk/>
            <pc:sldMk cId="204146648" sldId="259"/>
            <ac:grpSpMk id="55" creationId="{DD81EBAA-0591-419F-8A49-B8548C1CEBED}"/>
          </ac:grpSpMkLst>
        </pc:grpChg>
        <pc:grpChg chg="del mod">
          <ac:chgData name="Adnan Amin" userId="040c997b-cd49-4944-9f0b-7e25b6c79007" providerId="ADAL" clId="{CBD3999A-F705-42CE-A87A-641A85EDE5A6}" dt="2021-11-05T03:51:32.945" v="189"/>
          <ac:grpSpMkLst>
            <pc:docMk/>
            <pc:sldMk cId="204146648" sldId="259"/>
            <ac:grpSpMk id="56" creationId="{2F9F4CBD-BA99-465A-A7B2-298302A49B5F}"/>
          </ac:grpSpMkLst>
        </pc:grpChg>
        <pc:grpChg chg="del mod">
          <ac:chgData name="Adnan Amin" userId="040c997b-cd49-4944-9f0b-7e25b6c79007" providerId="ADAL" clId="{CBD3999A-F705-42CE-A87A-641A85EDE5A6}" dt="2021-11-05T03:51:24.339" v="185" actId="478"/>
          <ac:grpSpMkLst>
            <pc:docMk/>
            <pc:sldMk cId="204146648" sldId="259"/>
            <ac:grpSpMk id="57" creationId="{0735DFF4-B43D-47BB-82D1-07A7863F678F}"/>
          </ac:grpSpMkLst>
        </pc:grpChg>
        <pc:inkChg chg="add">
          <ac:chgData name="Adnan Amin" userId="040c997b-cd49-4944-9f0b-7e25b6c79007" providerId="ADAL" clId="{CBD3999A-F705-42CE-A87A-641A85EDE5A6}" dt="2021-10-30T08:01:19.171" v="1" actId="9405"/>
          <ac:inkMkLst>
            <pc:docMk/>
            <pc:sldMk cId="204146648" sldId="259"/>
            <ac:inkMk id="4" creationId="{50504BE3-C151-4FC4-A7A9-2D21D64796DB}"/>
          </ac:inkMkLst>
        </pc:inkChg>
        <pc:inkChg chg="add del">
          <ac:chgData name="Adnan Amin" userId="040c997b-cd49-4944-9f0b-7e25b6c79007" providerId="ADAL" clId="{CBD3999A-F705-42CE-A87A-641A85EDE5A6}" dt="2021-11-05T03:51:14.941" v="180" actId="478"/>
          <ac:inkMkLst>
            <pc:docMk/>
            <pc:sldMk cId="204146648" sldId="259"/>
            <ac:inkMk id="5" creationId="{5D2F1E60-3792-4910-97BC-84EAF5147846}"/>
          </ac:inkMkLst>
        </pc:inkChg>
        <pc:inkChg chg="add mod">
          <ac:chgData name="Adnan Amin" userId="040c997b-cd49-4944-9f0b-7e25b6c79007" providerId="ADAL" clId="{CBD3999A-F705-42CE-A87A-641A85EDE5A6}" dt="2021-10-30T08:01:26.752" v="6"/>
          <ac:inkMkLst>
            <pc:docMk/>
            <pc:sldMk cId="204146648" sldId="259"/>
            <ac:inkMk id="6" creationId="{1BE2A2FC-5D38-4A99-AD6C-16487F3757F3}"/>
          </ac:inkMkLst>
        </pc:inkChg>
        <pc:inkChg chg="add mod">
          <ac:chgData name="Adnan Amin" userId="040c997b-cd49-4944-9f0b-7e25b6c79007" providerId="ADAL" clId="{CBD3999A-F705-42CE-A87A-641A85EDE5A6}" dt="2021-10-30T08:01:26.752" v="6"/>
          <ac:inkMkLst>
            <pc:docMk/>
            <pc:sldMk cId="204146648" sldId="259"/>
            <ac:inkMk id="7" creationId="{6E51A5F4-D271-441F-95EC-9ED3A3ACB7FC}"/>
          </ac:inkMkLst>
        </pc:inkChg>
        <pc:inkChg chg="add del">
          <ac:chgData name="Adnan Amin" userId="040c997b-cd49-4944-9f0b-7e25b6c79007" providerId="ADAL" clId="{CBD3999A-F705-42CE-A87A-641A85EDE5A6}" dt="2021-11-05T03:51:17.880" v="182" actId="478"/>
          <ac:inkMkLst>
            <pc:docMk/>
            <pc:sldMk cId="204146648" sldId="259"/>
            <ac:inkMk id="8" creationId="{8DBD9066-CB7D-438F-A1B4-C9FA8EE86792}"/>
          </ac:inkMkLst>
        </pc:inkChg>
        <pc:inkChg chg="add del mod">
          <ac:chgData name="Adnan Amin" userId="040c997b-cd49-4944-9f0b-7e25b6c79007" providerId="ADAL" clId="{CBD3999A-F705-42CE-A87A-641A85EDE5A6}" dt="2021-10-30T08:01:46.533" v="22"/>
          <ac:inkMkLst>
            <pc:docMk/>
            <pc:sldMk cId="204146648" sldId="259"/>
            <ac:inkMk id="10" creationId="{519A8DED-9704-46FF-8C41-FD20EDE3CA08}"/>
          </ac:inkMkLst>
        </pc:inkChg>
        <pc:inkChg chg="add del mod">
          <ac:chgData name="Adnan Amin" userId="040c997b-cd49-4944-9f0b-7e25b6c79007" providerId="ADAL" clId="{CBD3999A-F705-42CE-A87A-641A85EDE5A6}" dt="2021-10-30T08:01:46.536" v="24"/>
          <ac:inkMkLst>
            <pc:docMk/>
            <pc:sldMk cId="204146648" sldId="259"/>
            <ac:inkMk id="11" creationId="{6DFBE723-E722-49BA-BF9F-B1B969A50D19}"/>
          </ac:inkMkLst>
        </pc:inkChg>
        <pc:inkChg chg="add del mod">
          <ac:chgData name="Adnan Amin" userId="040c997b-cd49-4944-9f0b-7e25b6c79007" providerId="ADAL" clId="{CBD3999A-F705-42CE-A87A-641A85EDE5A6}" dt="2021-10-30T08:01:46.535" v="23"/>
          <ac:inkMkLst>
            <pc:docMk/>
            <pc:sldMk cId="204146648" sldId="259"/>
            <ac:inkMk id="12" creationId="{0FA593F4-36EF-425B-8DDC-62D801796030}"/>
          </ac:inkMkLst>
        </pc:inkChg>
        <pc:inkChg chg="add del mod">
          <ac:chgData name="Adnan Amin" userId="040c997b-cd49-4944-9f0b-7e25b6c79007" providerId="ADAL" clId="{CBD3999A-F705-42CE-A87A-641A85EDE5A6}" dt="2021-10-30T08:01:46.537" v="25"/>
          <ac:inkMkLst>
            <pc:docMk/>
            <pc:sldMk cId="204146648" sldId="259"/>
            <ac:inkMk id="13" creationId="{042E41A0-E024-4793-A419-E57E2054B706}"/>
          </ac:inkMkLst>
        </pc:inkChg>
        <pc:inkChg chg="add del mod">
          <ac:chgData name="Adnan Amin" userId="040c997b-cd49-4944-9f0b-7e25b6c79007" providerId="ADAL" clId="{CBD3999A-F705-42CE-A87A-641A85EDE5A6}" dt="2021-10-30T08:01:46.531" v="21"/>
          <ac:inkMkLst>
            <pc:docMk/>
            <pc:sldMk cId="204146648" sldId="259"/>
            <ac:inkMk id="14" creationId="{D145A789-DA09-4BDE-8E25-AB1E306B010E}"/>
          </ac:inkMkLst>
        </pc:inkChg>
        <pc:inkChg chg="add del">
          <ac:chgData name="Adnan Amin" userId="040c997b-cd49-4944-9f0b-7e25b6c79007" providerId="ADAL" clId="{CBD3999A-F705-42CE-A87A-641A85EDE5A6}" dt="2021-10-30T08:01:46.538" v="26"/>
          <ac:inkMkLst>
            <pc:docMk/>
            <pc:sldMk cId="204146648" sldId="259"/>
            <ac:inkMk id="15" creationId="{3F1F8524-7A94-448A-8761-A4A2F6AF9CF6}"/>
          </ac:inkMkLst>
        </pc:inkChg>
        <pc:inkChg chg="add mod">
          <ac:chgData name="Adnan Amin" userId="040c997b-cd49-4944-9f0b-7e25b6c79007" providerId="ADAL" clId="{CBD3999A-F705-42CE-A87A-641A85EDE5A6}" dt="2021-10-30T08:01:38.146" v="20"/>
          <ac:inkMkLst>
            <pc:docMk/>
            <pc:sldMk cId="204146648" sldId="259"/>
            <ac:inkMk id="17" creationId="{D4F87DD3-024B-4CE1-B71A-D365889E87E3}"/>
          </ac:inkMkLst>
        </pc:inkChg>
        <pc:inkChg chg="add mod">
          <ac:chgData name="Adnan Amin" userId="040c997b-cd49-4944-9f0b-7e25b6c79007" providerId="ADAL" clId="{CBD3999A-F705-42CE-A87A-641A85EDE5A6}" dt="2021-10-30T08:01:38.146" v="20"/>
          <ac:inkMkLst>
            <pc:docMk/>
            <pc:sldMk cId="204146648" sldId="259"/>
            <ac:inkMk id="18" creationId="{39D13879-7373-4983-A2D6-F0701E7B7E98}"/>
          </ac:inkMkLst>
        </pc:inkChg>
        <pc:inkChg chg="add mod">
          <ac:chgData name="Adnan Amin" userId="040c997b-cd49-4944-9f0b-7e25b6c79007" providerId="ADAL" clId="{CBD3999A-F705-42CE-A87A-641A85EDE5A6}" dt="2021-10-30T08:01:38.146" v="20"/>
          <ac:inkMkLst>
            <pc:docMk/>
            <pc:sldMk cId="204146648" sldId="259"/>
            <ac:inkMk id="20" creationId="{FE2777D5-62CA-4BC2-BE91-EE43D53D7E44}"/>
          </ac:inkMkLst>
        </pc:inkChg>
        <pc:inkChg chg="add mod">
          <ac:chgData name="Adnan Amin" userId="040c997b-cd49-4944-9f0b-7e25b6c79007" providerId="ADAL" clId="{CBD3999A-F705-42CE-A87A-641A85EDE5A6}" dt="2021-10-30T08:01:38.146" v="20"/>
          <ac:inkMkLst>
            <pc:docMk/>
            <pc:sldMk cId="204146648" sldId="259"/>
            <ac:inkMk id="21" creationId="{C70FE061-A886-4602-9EC6-4CBB64A232F7}"/>
          </ac:inkMkLst>
        </pc:inkChg>
        <pc:inkChg chg="add mod">
          <ac:chgData name="Adnan Amin" userId="040c997b-cd49-4944-9f0b-7e25b6c79007" providerId="ADAL" clId="{CBD3999A-F705-42CE-A87A-641A85EDE5A6}" dt="2021-10-30T08:01:38.146" v="20"/>
          <ac:inkMkLst>
            <pc:docMk/>
            <pc:sldMk cId="204146648" sldId="259"/>
            <ac:inkMk id="22" creationId="{2E7CF7ED-61A4-4555-92F2-942208C264E8}"/>
          </ac:inkMkLst>
        </pc:inkChg>
        <pc:inkChg chg="add mod">
          <ac:chgData name="Adnan Amin" userId="040c997b-cd49-4944-9f0b-7e25b6c79007" providerId="ADAL" clId="{CBD3999A-F705-42CE-A87A-641A85EDE5A6}" dt="2021-10-30T08:01:52.220" v="32"/>
          <ac:inkMkLst>
            <pc:docMk/>
            <pc:sldMk cId="204146648" sldId="259"/>
            <ac:inkMk id="24" creationId="{F93CC08D-B776-45A6-AEC4-63AB6D079111}"/>
          </ac:inkMkLst>
        </pc:inkChg>
        <pc:inkChg chg="add mod">
          <ac:chgData name="Adnan Amin" userId="040c997b-cd49-4944-9f0b-7e25b6c79007" providerId="ADAL" clId="{CBD3999A-F705-42CE-A87A-641A85EDE5A6}" dt="2021-10-30T08:01:52.220" v="32"/>
          <ac:inkMkLst>
            <pc:docMk/>
            <pc:sldMk cId="204146648" sldId="259"/>
            <ac:inkMk id="25" creationId="{FD4EB62D-FDC4-4F3F-B49C-40E329007983}"/>
          </ac:inkMkLst>
        </pc:inkChg>
        <pc:inkChg chg="add mod">
          <ac:chgData name="Adnan Amin" userId="040c997b-cd49-4944-9f0b-7e25b6c79007" providerId="ADAL" clId="{CBD3999A-F705-42CE-A87A-641A85EDE5A6}" dt="2021-10-30T08:01:52.220" v="32"/>
          <ac:inkMkLst>
            <pc:docMk/>
            <pc:sldMk cId="204146648" sldId="259"/>
            <ac:inkMk id="26" creationId="{EC4DB69D-8854-47D7-8BD8-49DA63DEB4CE}"/>
          </ac:inkMkLst>
        </pc:inkChg>
        <pc:inkChg chg="add mod">
          <ac:chgData name="Adnan Amin" userId="040c997b-cd49-4944-9f0b-7e25b6c79007" providerId="ADAL" clId="{CBD3999A-F705-42CE-A87A-641A85EDE5A6}" dt="2021-10-30T08:01:52.220" v="32"/>
          <ac:inkMkLst>
            <pc:docMk/>
            <pc:sldMk cId="204146648" sldId="259"/>
            <ac:inkMk id="27" creationId="{39CBDEE8-A771-4F71-BE1E-37497B426CE1}"/>
          </ac:inkMkLst>
        </pc:inkChg>
        <pc:inkChg chg="add mod">
          <ac:chgData name="Adnan Amin" userId="040c997b-cd49-4944-9f0b-7e25b6c79007" providerId="ADAL" clId="{CBD3999A-F705-42CE-A87A-641A85EDE5A6}" dt="2021-10-30T08:01:52.220" v="32"/>
          <ac:inkMkLst>
            <pc:docMk/>
            <pc:sldMk cId="204146648" sldId="259"/>
            <ac:inkMk id="28" creationId="{0E0555CD-3979-432F-A7AA-EDFE4D580817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0" creationId="{FEBA149A-8C34-4C48-B532-B495AF7B375B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1" creationId="{1B34EBCE-AF0F-474F-895B-D4F83F83BC66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2" creationId="{28FE403F-3F07-4984-A82B-12BEFFE44B25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3" creationId="{D5DB178A-F3C6-408B-BEFC-E8E5F30B32AA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4" creationId="{A425E2AB-1327-42DE-9CAE-5682BC85BFC1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5" creationId="{E013B303-BB79-4D87-88FA-AA8F12319978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6" creationId="{9EC156DE-DCED-4302-87B1-63032092ED15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7" creationId="{0EDC7F2F-832E-43C3-A4EA-35B01F5D2FAD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8" creationId="{82C8C069-8B3D-4C91-A3FA-D41EDA8898FE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39" creationId="{46DF2037-CC69-405C-98CD-54D242675F13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0" creationId="{B46EE1D1-87A7-4EAC-8CE7-A78AF013D383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1" creationId="{FE77AF14-FDB6-461E-BFA5-DAB22C3AEAEA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2" creationId="{C3BD0B04-9225-499D-8BCA-A1079162B531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3" creationId="{5700DAFA-9392-4F8C-BB66-8A5581245716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4" creationId="{DA3BF735-A6A9-4079-AA8A-D34F5AB0D6DB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5" creationId="{91CE70C8-82E9-46D3-ACF3-9E3228D624D9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46" creationId="{A8B6032C-AB16-44E6-9A5F-433E54F96463}"/>
          </ac:inkMkLst>
        </pc:inkChg>
        <pc:inkChg chg="add del">
          <ac:chgData name="Adnan Amin" userId="040c997b-cd49-4944-9f0b-7e25b6c79007" providerId="ADAL" clId="{CBD3999A-F705-42CE-A87A-641A85EDE5A6}" dt="2021-11-05T03:51:32.940" v="187"/>
          <ac:inkMkLst>
            <pc:docMk/>
            <pc:sldMk cId="204146648" sldId="259"/>
            <ac:inkMk id="47" creationId="{4D1011B4-BA2B-4BB2-908A-D406CB6A6E37}"/>
          </ac:inkMkLst>
        </pc:inkChg>
        <pc:inkChg chg="add del mod">
          <ac:chgData name="Adnan Amin" userId="040c997b-cd49-4944-9f0b-7e25b6c79007" providerId="ADAL" clId="{CBD3999A-F705-42CE-A87A-641A85EDE5A6}" dt="2021-11-05T03:51:32.945" v="189"/>
          <ac:inkMkLst>
            <pc:docMk/>
            <pc:sldMk cId="204146648" sldId="259"/>
            <ac:inkMk id="48" creationId="{6F0FFDD2-2ADA-415D-80CC-AE8E19527B49}"/>
          </ac:inkMkLst>
        </pc:inkChg>
        <pc:inkChg chg="add del mod">
          <ac:chgData name="Adnan Amin" userId="040c997b-cd49-4944-9f0b-7e25b6c79007" providerId="ADAL" clId="{CBD3999A-F705-42CE-A87A-641A85EDE5A6}" dt="2021-11-05T03:51:32.943" v="188"/>
          <ac:inkMkLst>
            <pc:docMk/>
            <pc:sldMk cId="204146648" sldId="259"/>
            <ac:inkMk id="49" creationId="{5B3DB39F-55F8-404A-9927-08A06ACAC6DF}"/>
          </ac:inkMkLst>
        </pc:inkChg>
        <pc:inkChg chg="add del mod">
          <ac:chgData name="Adnan Amin" userId="040c997b-cd49-4944-9f0b-7e25b6c79007" providerId="ADAL" clId="{CBD3999A-F705-42CE-A87A-641A85EDE5A6}" dt="2021-11-05T03:51:32.949" v="191"/>
          <ac:inkMkLst>
            <pc:docMk/>
            <pc:sldMk cId="204146648" sldId="259"/>
            <ac:inkMk id="50" creationId="{B2C437D0-7B56-4F4F-884D-717B83816ED1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51" creationId="{CD70A660-F4B2-421B-9789-2C8E95A38C53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52" creationId="{66215A83-1FB5-401F-B4FA-AA4B41D526C1}"/>
          </ac:inkMkLst>
        </pc:inkChg>
        <pc:inkChg chg="add mod">
          <ac:chgData name="Adnan Amin" userId="040c997b-cd49-4944-9f0b-7e25b6c79007" providerId="ADAL" clId="{CBD3999A-F705-42CE-A87A-641A85EDE5A6}" dt="2021-10-30T08:02:05.888" v="58"/>
          <ac:inkMkLst>
            <pc:docMk/>
            <pc:sldMk cId="204146648" sldId="259"/>
            <ac:inkMk id="53" creationId="{CAA6ADA0-7DCB-4EFC-B224-61A088C22823}"/>
          </ac:inkMkLst>
        </pc:inkChg>
        <pc:inkChg chg="add del">
          <ac:chgData name="Adnan Amin" userId="040c997b-cd49-4944-9f0b-7e25b6c79007" providerId="ADAL" clId="{CBD3999A-F705-42CE-A87A-641A85EDE5A6}" dt="2021-11-05T03:51:32.947" v="190"/>
          <ac:inkMkLst>
            <pc:docMk/>
            <pc:sldMk cId="204146648" sldId="259"/>
            <ac:inkMk id="54" creationId="{BC22FEE4-9A47-4693-948B-F6A9A103AAB6}"/>
          </ac:inkMkLst>
        </pc:inkChg>
      </pc:sldChg>
      <pc:sldChg chg="addSp delSp modSp mod">
        <pc:chgData name="Adnan Amin" userId="040c997b-cd49-4944-9f0b-7e25b6c79007" providerId="ADAL" clId="{CBD3999A-F705-42CE-A87A-641A85EDE5A6}" dt="2021-11-05T03:51:43.592" v="220"/>
        <pc:sldMkLst>
          <pc:docMk/>
          <pc:sldMk cId="351074288" sldId="260"/>
        </pc:sldMkLst>
        <pc:grpChg chg="del mod">
          <ac:chgData name="Adnan Amin" userId="040c997b-cd49-4944-9f0b-7e25b6c79007" providerId="ADAL" clId="{CBD3999A-F705-42CE-A87A-641A85EDE5A6}" dt="2021-10-30T08:03:00.918" v="89"/>
          <ac:grpSpMkLst>
            <pc:docMk/>
            <pc:sldMk cId="351074288" sldId="260"/>
            <ac:grpSpMk id="10" creationId="{6217BE6F-38A6-4212-97AB-135108314553}"/>
          </ac:grpSpMkLst>
        </pc:grpChg>
        <pc:grpChg chg="del mod">
          <ac:chgData name="Adnan Amin" userId="040c997b-cd49-4944-9f0b-7e25b6c79007" providerId="ADAL" clId="{CBD3999A-F705-42CE-A87A-641A85EDE5A6}" dt="2021-10-30T08:03:00.918" v="89"/>
          <ac:grpSpMkLst>
            <pc:docMk/>
            <pc:sldMk cId="351074288" sldId="260"/>
            <ac:grpSpMk id="14" creationId="{F144DFD2-1315-4873-961A-486503B64665}"/>
          </ac:grpSpMkLst>
        </pc:grpChg>
        <pc:grpChg chg="del mod">
          <ac:chgData name="Adnan Amin" userId="040c997b-cd49-4944-9f0b-7e25b6c79007" providerId="ADAL" clId="{CBD3999A-F705-42CE-A87A-641A85EDE5A6}" dt="2021-10-30T08:03:00.918" v="89"/>
          <ac:grpSpMkLst>
            <pc:docMk/>
            <pc:sldMk cId="351074288" sldId="260"/>
            <ac:grpSpMk id="20" creationId="{B6EDCDEA-1DFD-48CB-9081-B145E34BAFB0}"/>
          </ac:grpSpMkLst>
        </pc:grpChg>
        <pc:grpChg chg="del mod">
          <ac:chgData name="Adnan Amin" userId="040c997b-cd49-4944-9f0b-7e25b6c79007" providerId="ADAL" clId="{CBD3999A-F705-42CE-A87A-641A85EDE5A6}" dt="2021-10-30T08:03:00.918" v="89"/>
          <ac:grpSpMkLst>
            <pc:docMk/>
            <pc:sldMk cId="351074288" sldId="260"/>
            <ac:grpSpMk id="26" creationId="{9711448A-27C6-4FDA-B4EB-58BBBE0BDCCC}"/>
          </ac:grpSpMkLst>
        </pc:grpChg>
        <pc:grpChg chg="del mod">
          <ac:chgData name="Adnan Amin" userId="040c997b-cd49-4944-9f0b-7e25b6c79007" providerId="ADAL" clId="{CBD3999A-F705-42CE-A87A-641A85EDE5A6}" dt="2021-10-30T08:03:00.918" v="89"/>
          <ac:grpSpMkLst>
            <pc:docMk/>
            <pc:sldMk cId="351074288" sldId="260"/>
            <ac:grpSpMk id="34" creationId="{0FFEB70F-73AE-4E8F-9237-0ABC918123C5}"/>
          </ac:grpSpMkLst>
        </pc:grpChg>
        <pc:grpChg chg="del mod">
          <ac:chgData name="Adnan Amin" userId="040c997b-cd49-4944-9f0b-7e25b6c79007" providerId="ADAL" clId="{CBD3999A-F705-42CE-A87A-641A85EDE5A6}" dt="2021-10-30T08:03:02.294" v="92"/>
          <ac:grpSpMkLst>
            <pc:docMk/>
            <pc:sldMk cId="351074288" sldId="260"/>
            <ac:grpSpMk id="35" creationId="{16089852-6AA5-438B-97EA-3DB986DEB31F}"/>
          </ac:grpSpMkLst>
        </pc:grpChg>
        <pc:grpChg chg="del mod">
          <ac:chgData name="Adnan Amin" userId="040c997b-cd49-4944-9f0b-7e25b6c79007" providerId="ADAL" clId="{CBD3999A-F705-42CE-A87A-641A85EDE5A6}" dt="2021-11-05T03:51:43.586" v="203"/>
          <ac:grpSpMkLst>
            <pc:docMk/>
            <pc:sldMk cId="351074288" sldId="260"/>
            <ac:grpSpMk id="38" creationId="{AFD1511B-8632-4559-ABD1-79C157BE55F1}"/>
          </ac:grpSpMkLst>
        </pc:grpChg>
        <pc:inkChg chg="add del mod">
          <ac:chgData name="Adnan Amin" userId="040c997b-cd49-4944-9f0b-7e25b6c79007" providerId="ADAL" clId="{CBD3999A-F705-42CE-A87A-641A85EDE5A6}" dt="2021-11-05T03:51:43.584" v="194"/>
          <ac:inkMkLst>
            <pc:docMk/>
            <pc:sldMk cId="351074288" sldId="260"/>
            <ac:inkMk id="4" creationId="{C3400E3E-4E7D-4E4B-B724-3E1880A5B934}"/>
          </ac:inkMkLst>
        </pc:inkChg>
        <pc:inkChg chg="add del mod">
          <ac:chgData name="Adnan Amin" userId="040c997b-cd49-4944-9f0b-7e25b6c79007" providerId="ADAL" clId="{CBD3999A-F705-42CE-A87A-641A85EDE5A6}" dt="2021-11-05T03:51:43.589" v="212"/>
          <ac:inkMkLst>
            <pc:docMk/>
            <pc:sldMk cId="351074288" sldId="260"/>
            <ac:inkMk id="5" creationId="{AC706853-F071-4E8A-B16C-07EC110DE6B0}"/>
          </ac:inkMkLst>
        </pc:inkChg>
        <pc:inkChg chg="add del mod">
          <ac:chgData name="Adnan Amin" userId="040c997b-cd49-4944-9f0b-7e25b6c79007" providerId="ADAL" clId="{CBD3999A-F705-42CE-A87A-641A85EDE5A6}" dt="2021-11-05T03:51:43.589" v="211"/>
          <ac:inkMkLst>
            <pc:docMk/>
            <pc:sldMk cId="351074288" sldId="260"/>
            <ac:inkMk id="6" creationId="{4068742D-129D-4A27-BC90-BA82538CA100}"/>
          </ac:inkMkLst>
        </pc:inkChg>
        <pc:inkChg chg="add del mod">
          <ac:chgData name="Adnan Amin" userId="040c997b-cd49-4944-9f0b-7e25b6c79007" providerId="ADAL" clId="{CBD3999A-F705-42CE-A87A-641A85EDE5A6}" dt="2021-11-05T03:51:43.591" v="217"/>
          <ac:inkMkLst>
            <pc:docMk/>
            <pc:sldMk cId="351074288" sldId="260"/>
            <ac:inkMk id="7" creationId="{D55488C4-46CA-4B69-8138-A386775ECA44}"/>
          </ac:inkMkLst>
        </pc:inkChg>
        <pc:inkChg chg="add del mod">
          <ac:chgData name="Adnan Amin" userId="040c997b-cd49-4944-9f0b-7e25b6c79007" providerId="ADAL" clId="{CBD3999A-F705-42CE-A87A-641A85EDE5A6}" dt="2021-11-05T03:51:43.587" v="205"/>
          <ac:inkMkLst>
            <pc:docMk/>
            <pc:sldMk cId="351074288" sldId="260"/>
            <ac:inkMk id="8" creationId="{D5B6F339-24AD-48BD-9D44-3088FFC75886}"/>
          </ac:inkMkLst>
        </pc:inkChg>
        <pc:inkChg chg="add del mod">
          <ac:chgData name="Adnan Amin" userId="040c997b-cd49-4944-9f0b-7e25b6c79007" providerId="ADAL" clId="{CBD3999A-F705-42CE-A87A-641A85EDE5A6}" dt="2021-11-05T03:51:43.586" v="202"/>
          <ac:inkMkLst>
            <pc:docMk/>
            <pc:sldMk cId="351074288" sldId="260"/>
            <ac:inkMk id="9" creationId="{10C35B11-74B8-42B0-968A-64B0DAC6872B}"/>
          </ac:inkMkLst>
        </pc:inkChg>
        <pc:inkChg chg="add del mod">
          <ac:chgData name="Adnan Amin" userId="040c997b-cd49-4944-9f0b-7e25b6c79007" providerId="ADAL" clId="{CBD3999A-F705-42CE-A87A-641A85EDE5A6}" dt="2021-11-05T03:51:43.591" v="219"/>
          <ac:inkMkLst>
            <pc:docMk/>
            <pc:sldMk cId="351074288" sldId="260"/>
            <ac:inkMk id="11" creationId="{CF8892F3-AB01-4B72-AF49-807951A87720}"/>
          </ac:inkMkLst>
        </pc:inkChg>
        <pc:inkChg chg="add del mod">
          <ac:chgData name="Adnan Amin" userId="040c997b-cd49-4944-9f0b-7e25b6c79007" providerId="ADAL" clId="{CBD3999A-F705-42CE-A87A-641A85EDE5A6}" dt="2021-11-05T03:51:43.589" v="213"/>
          <ac:inkMkLst>
            <pc:docMk/>
            <pc:sldMk cId="351074288" sldId="260"/>
            <ac:inkMk id="12" creationId="{4DBCE3A6-12C0-417C-8D10-D64D5116834E}"/>
          </ac:inkMkLst>
        </pc:inkChg>
        <pc:inkChg chg="add del mod">
          <ac:chgData name="Adnan Amin" userId="040c997b-cd49-4944-9f0b-7e25b6c79007" providerId="ADAL" clId="{CBD3999A-F705-42CE-A87A-641A85EDE5A6}" dt="2021-11-05T03:51:43.590" v="215"/>
          <ac:inkMkLst>
            <pc:docMk/>
            <pc:sldMk cId="351074288" sldId="260"/>
            <ac:inkMk id="13" creationId="{BDC5B2CA-46E7-493C-98C3-25C315026C4B}"/>
          </ac:inkMkLst>
        </pc:inkChg>
        <pc:inkChg chg="add del mod">
          <ac:chgData name="Adnan Amin" userId="040c997b-cd49-4944-9f0b-7e25b6c79007" providerId="ADAL" clId="{CBD3999A-F705-42CE-A87A-641A85EDE5A6}" dt="2021-11-05T03:51:43.588" v="210"/>
          <ac:inkMkLst>
            <pc:docMk/>
            <pc:sldMk cId="351074288" sldId="260"/>
            <ac:inkMk id="15" creationId="{2E9FA4EC-5D22-4671-A98A-B77B25B5D513}"/>
          </ac:inkMkLst>
        </pc:inkChg>
        <pc:inkChg chg="add del mod">
          <ac:chgData name="Adnan Amin" userId="040c997b-cd49-4944-9f0b-7e25b6c79007" providerId="ADAL" clId="{CBD3999A-F705-42CE-A87A-641A85EDE5A6}" dt="2021-11-05T03:51:43.584" v="193"/>
          <ac:inkMkLst>
            <pc:docMk/>
            <pc:sldMk cId="351074288" sldId="260"/>
            <ac:inkMk id="16" creationId="{9FA6B666-8D3E-4126-BCCF-3CFA2397A94A}"/>
          </ac:inkMkLst>
        </pc:inkChg>
        <pc:inkChg chg="add del mod">
          <ac:chgData name="Adnan Amin" userId="040c997b-cd49-4944-9f0b-7e25b6c79007" providerId="ADAL" clId="{CBD3999A-F705-42CE-A87A-641A85EDE5A6}" dt="2021-11-05T03:51:43.588" v="206"/>
          <ac:inkMkLst>
            <pc:docMk/>
            <pc:sldMk cId="351074288" sldId="260"/>
            <ac:inkMk id="17" creationId="{BAF137CC-A556-40CA-BECE-33ADD75CD756}"/>
          </ac:inkMkLst>
        </pc:inkChg>
        <pc:inkChg chg="add del mod">
          <ac:chgData name="Adnan Amin" userId="040c997b-cd49-4944-9f0b-7e25b6c79007" providerId="ADAL" clId="{CBD3999A-F705-42CE-A87A-641A85EDE5A6}" dt="2021-11-05T03:51:43.588" v="207"/>
          <ac:inkMkLst>
            <pc:docMk/>
            <pc:sldMk cId="351074288" sldId="260"/>
            <ac:inkMk id="18" creationId="{F4DFC504-0E25-4E70-8C72-D4AD6E21CA58}"/>
          </ac:inkMkLst>
        </pc:inkChg>
        <pc:inkChg chg="add del mod">
          <ac:chgData name="Adnan Amin" userId="040c997b-cd49-4944-9f0b-7e25b6c79007" providerId="ADAL" clId="{CBD3999A-F705-42CE-A87A-641A85EDE5A6}" dt="2021-11-05T03:51:43.587" v="204"/>
          <ac:inkMkLst>
            <pc:docMk/>
            <pc:sldMk cId="351074288" sldId="260"/>
            <ac:inkMk id="19" creationId="{954FFD7A-1CD6-4E85-AF99-0CE4C57D7586}"/>
          </ac:inkMkLst>
        </pc:inkChg>
        <pc:inkChg chg="add del mod">
          <ac:chgData name="Adnan Amin" userId="040c997b-cd49-4944-9f0b-7e25b6c79007" providerId="ADAL" clId="{CBD3999A-F705-42CE-A87A-641A85EDE5A6}" dt="2021-11-05T03:51:43.584" v="195"/>
          <ac:inkMkLst>
            <pc:docMk/>
            <pc:sldMk cId="351074288" sldId="260"/>
            <ac:inkMk id="21" creationId="{87467A72-114B-427A-BA7C-F70823E6F595}"/>
          </ac:inkMkLst>
        </pc:inkChg>
        <pc:inkChg chg="add del mod">
          <ac:chgData name="Adnan Amin" userId="040c997b-cd49-4944-9f0b-7e25b6c79007" providerId="ADAL" clId="{CBD3999A-F705-42CE-A87A-641A85EDE5A6}" dt="2021-11-05T03:51:43.592" v="220"/>
          <ac:inkMkLst>
            <pc:docMk/>
            <pc:sldMk cId="351074288" sldId="260"/>
            <ac:inkMk id="22" creationId="{39FAB8DF-5F60-4C46-852C-124F5815749E}"/>
          </ac:inkMkLst>
        </pc:inkChg>
        <pc:inkChg chg="add del mod">
          <ac:chgData name="Adnan Amin" userId="040c997b-cd49-4944-9f0b-7e25b6c79007" providerId="ADAL" clId="{CBD3999A-F705-42CE-A87A-641A85EDE5A6}" dt="2021-11-05T03:51:43.585" v="196"/>
          <ac:inkMkLst>
            <pc:docMk/>
            <pc:sldMk cId="351074288" sldId="260"/>
            <ac:inkMk id="23" creationId="{09834FDF-6DB3-4F32-9C8F-4C3C42DC5177}"/>
          </ac:inkMkLst>
        </pc:inkChg>
        <pc:inkChg chg="add del mod">
          <ac:chgData name="Adnan Amin" userId="040c997b-cd49-4944-9f0b-7e25b6c79007" providerId="ADAL" clId="{CBD3999A-F705-42CE-A87A-641A85EDE5A6}" dt="2021-11-05T03:51:43.586" v="201"/>
          <ac:inkMkLst>
            <pc:docMk/>
            <pc:sldMk cId="351074288" sldId="260"/>
            <ac:inkMk id="24" creationId="{D4527237-5721-4D2E-910E-E511D59DD46C}"/>
          </ac:inkMkLst>
        </pc:inkChg>
        <pc:inkChg chg="add del mod">
          <ac:chgData name="Adnan Amin" userId="040c997b-cd49-4944-9f0b-7e25b6c79007" providerId="ADAL" clId="{CBD3999A-F705-42CE-A87A-641A85EDE5A6}" dt="2021-11-05T03:51:43.585" v="200"/>
          <ac:inkMkLst>
            <pc:docMk/>
            <pc:sldMk cId="351074288" sldId="260"/>
            <ac:inkMk id="25" creationId="{87691292-1681-4D9C-A5B9-7577753BCF7B}"/>
          </ac:inkMkLst>
        </pc:inkChg>
        <pc:inkChg chg="add del mod">
          <ac:chgData name="Adnan Amin" userId="040c997b-cd49-4944-9f0b-7e25b6c79007" providerId="ADAL" clId="{CBD3999A-F705-42CE-A87A-641A85EDE5A6}" dt="2021-11-05T03:51:43.585" v="198"/>
          <ac:inkMkLst>
            <pc:docMk/>
            <pc:sldMk cId="351074288" sldId="260"/>
            <ac:inkMk id="27" creationId="{9751D9F7-0F7D-44D1-9D4A-754E8FA76B5B}"/>
          </ac:inkMkLst>
        </pc:inkChg>
        <pc:inkChg chg="add del mod">
          <ac:chgData name="Adnan Amin" userId="040c997b-cd49-4944-9f0b-7e25b6c79007" providerId="ADAL" clId="{CBD3999A-F705-42CE-A87A-641A85EDE5A6}" dt="2021-11-05T03:51:43.588" v="209"/>
          <ac:inkMkLst>
            <pc:docMk/>
            <pc:sldMk cId="351074288" sldId="260"/>
            <ac:inkMk id="28" creationId="{A497A9E3-BCEA-4081-8D1A-23AE642899A7}"/>
          </ac:inkMkLst>
        </pc:inkChg>
        <pc:inkChg chg="add del mod">
          <ac:chgData name="Adnan Amin" userId="040c997b-cd49-4944-9f0b-7e25b6c79007" providerId="ADAL" clId="{CBD3999A-F705-42CE-A87A-641A85EDE5A6}" dt="2021-11-05T03:51:43.584" v="192"/>
          <ac:inkMkLst>
            <pc:docMk/>
            <pc:sldMk cId="351074288" sldId="260"/>
            <ac:inkMk id="29" creationId="{660033D7-FE20-49E8-92DE-C351DDDC53B3}"/>
          </ac:inkMkLst>
        </pc:inkChg>
        <pc:inkChg chg="add del mod">
          <ac:chgData name="Adnan Amin" userId="040c997b-cd49-4944-9f0b-7e25b6c79007" providerId="ADAL" clId="{CBD3999A-F705-42CE-A87A-641A85EDE5A6}" dt="2021-11-05T03:51:43.591" v="216"/>
          <ac:inkMkLst>
            <pc:docMk/>
            <pc:sldMk cId="351074288" sldId="260"/>
            <ac:inkMk id="30" creationId="{9D32FF03-4BCB-42AD-9B26-9C9667CE08C0}"/>
          </ac:inkMkLst>
        </pc:inkChg>
        <pc:inkChg chg="add del mod">
          <ac:chgData name="Adnan Amin" userId="040c997b-cd49-4944-9f0b-7e25b6c79007" providerId="ADAL" clId="{CBD3999A-F705-42CE-A87A-641A85EDE5A6}" dt="2021-11-05T03:51:43.588" v="208"/>
          <ac:inkMkLst>
            <pc:docMk/>
            <pc:sldMk cId="351074288" sldId="260"/>
            <ac:inkMk id="31" creationId="{6D197A38-9AED-4A01-ADC8-D125C202F40C}"/>
          </ac:inkMkLst>
        </pc:inkChg>
        <pc:inkChg chg="add del mod">
          <ac:chgData name="Adnan Amin" userId="040c997b-cd49-4944-9f0b-7e25b6c79007" providerId="ADAL" clId="{CBD3999A-F705-42CE-A87A-641A85EDE5A6}" dt="2021-11-05T03:51:43.586" v="203"/>
          <ac:inkMkLst>
            <pc:docMk/>
            <pc:sldMk cId="351074288" sldId="260"/>
            <ac:inkMk id="32" creationId="{A82DD5FB-D950-4EE7-A68D-FB4A1B408E58}"/>
          </ac:inkMkLst>
        </pc:inkChg>
        <pc:inkChg chg="add del mod">
          <ac:chgData name="Adnan Amin" userId="040c997b-cd49-4944-9f0b-7e25b6c79007" providerId="ADAL" clId="{CBD3999A-F705-42CE-A87A-641A85EDE5A6}" dt="2021-11-05T03:51:43.585" v="199"/>
          <ac:inkMkLst>
            <pc:docMk/>
            <pc:sldMk cId="351074288" sldId="260"/>
            <ac:inkMk id="33" creationId="{C25D9DE6-EF97-4644-9C31-F5BF59A92292}"/>
          </ac:inkMkLst>
        </pc:inkChg>
        <pc:inkChg chg="add del mod">
          <ac:chgData name="Adnan Amin" userId="040c997b-cd49-4944-9f0b-7e25b6c79007" providerId="ADAL" clId="{CBD3999A-F705-42CE-A87A-641A85EDE5A6}" dt="2021-11-05T03:51:43.591" v="218"/>
          <ac:inkMkLst>
            <pc:docMk/>
            <pc:sldMk cId="351074288" sldId="260"/>
            <ac:inkMk id="36" creationId="{146B066E-F601-4D73-BB45-4B26CC499FED}"/>
          </ac:inkMkLst>
        </pc:inkChg>
        <pc:inkChg chg="add del mod">
          <ac:chgData name="Adnan Amin" userId="040c997b-cd49-4944-9f0b-7e25b6c79007" providerId="ADAL" clId="{CBD3999A-F705-42CE-A87A-641A85EDE5A6}" dt="2021-11-05T03:51:43.585" v="197"/>
          <ac:inkMkLst>
            <pc:docMk/>
            <pc:sldMk cId="351074288" sldId="260"/>
            <ac:inkMk id="37" creationId="{3BBF1E0A-04ED-4BF0-8BAD-5F665134E8DF}"/>
          </ac:inkMkLst>
        </pc:inkChg>
        <pc:inkChg chg="add del">
          <ac:chgData name="Adnan Amin" userId="040c997b-cd49-4944-9f0b-7e25b6c79007" providerId="ADAL" clId="{CBD3999A-F705-42CE-A87A-641A85EDE5A6}" dt="2021-11-05T03:51:43.590" v="214"/>
          <ac:inkMkLst>
            <pc:docMk/>
            <pc:sldMk cId="351074288" sldId="260"/>
            <ac:inkMk id="39" creationId="{9DA2BD33-F90C-499B-B5A7-88488A6136E2}"/>
          </ac:inkMkLst>
        </pc:inkChg>
      </pc:sldChg>
      <pc:sldChg chg="addSp delSp modSp mod">
        <pc:chgData name="Adnan Amin" userId="040c997b-cd49-4944-9f0b-7e25b6c79007" providerId="ADAL" clId="{CBD3999A-F705-42CE-A87A-641A85EDE5A6}" dt="2021-11-05T03:51:59.094" v="289"/>
        <pc:sldMkLst>
          <pc:docMk/>
          <pc:sldMk cId="1542175995" sldId="261"/>
        </pc:sldMkLst>
        <pc:grpChg chg="del mod">
          <ac:chgData name="Adnan Amin" userId="040c997b-cd49-4944-9f0b-7e25b6c79007" providerId="ADAL" clId="{CBD3999A-F705-42CE-A87A-641A85EDE5A6}" dt="2021-10-30T08:08:40.707" v="106"/>
          <ac:grpSpMkLst>
            <pc:docMk/>
            <pc:sldMk cId="1542175995" sldId="261"/>
            <ac:grpSpMk id="9" creationId="{74511CE4-DE57-4E83-AE69-58D6B7C5DAA6}"/>
          </ac:grpSpMkLst>
        </pc:grpChg>
        <pc:grpChg chg="del mod">
          <ac:chgData name="Adnan Amin" userId="040c997b-cd49-4944-9f0b-7e25b6c79007" providerId="ADAL" clId="{CBD3999A-F705-42CE-A87A-641A85EDE5A6}" dt="2021-10-30T08:10:06.578" v="163"/>
          <ac:grpSpMkLst>
            <pc:docMk/>
            <pc:sldMk cId="1542175995" sldId="261"/>
            <ac:grpSpMk id="16" creationId="{CDA71F76-E2C4-493B-BBCF-B9AB44980F07}"/>
          </ac:grpSpMkLst>
        </pc:grpChg>
        <pc:grpChg chg="del mod">
          <ac:chgData name="Adnan Amin" userId="040c997b-cd49-4944-9f0b-7e25b6c79007" providerId="ADAL" clId="{CBD3999A-F705-42CE-A87A-641A85EDE5A6}" dt="2021-10-30T08:10:06.578" v="163"/>
          <ac:grpSpMkLst>
            <pc:docMk/>
            <pc:sldMk cId="1542175995" sldId="261"/>
            <ac:grpSpMk id="20" creationId="{EBC894C3-1490-4B56-B50A-9D75ACD8143E}"/>
          </ac:grpSpMkLst>
        </pc:grpChg>
        <pc:grpChg chg="del mod">
          <ac:chgData name="Adnan Amin" userId="040c997b-cd49-4944-9f0b-7e25b6c79007" providerId="ADAL" clId="{CBD3999A-F705-42CE-A87A-641A85EDE5A6}" dt="2021-10-30T08:10:06.578" v="163"/>
          <ac:grpSpMkLst>
            <pc:docMk/>
            <pc:sldMk cId="1542175995" sldId="261"/>
            <ac:grpSpMk id="28" creationId="{75D9D055-7146-4AB1-A0B7-407462C583AD}"/>
          </ac:grpSpMkLst>
        </pc:grpChg>
        <pc:grpChg chg="del mod">
          <ac:chgData name="Adnan Amin" userId="040c997b-cd49-4944-9f0b-7e25b6c79007" providerId="ADAL" clId="{CBD3999A-F705-42CE-A87A-641A85EDE5A6}" dt="2021-10-30T08:09:44.916" v="136"/>
          <ac:grpSpMkLst>
            <pc:docMk/>
            <pc:sldMk cId="1542175995" sldId="261"/>
            <ac:grpSpMk id="46" creationId="{6C8F084F-92AE-44F6-9969-4DBB5C81F243}"/>
          </ac:grpSpMkLst>
        </pc:grpChg>
        <pc:grpChg chg="del mod">
          <ac:chgData name="Adnan Amin" userId="040c997b-cd49-4944-9f0b-7e25b6c79007" providerId="ADAL" clId="{CBD3999A-F705-42CE-A87A-641A85EDE5A6}" dt="2021-10-30T08:09:47.844" v="139"/>
          <ac:grpSpMkLst>
            <pc:docMk/>
            <pc:sldMk cId="1542175995" sldId="261"/>
            <ac:grpSpMk id="47" creationId="{7F032B1A-81B8-46F5-AD87-2B3DB5DB8C06}"/>
          </ac:grpSpMkLst>
        </pc:grpChg>
        <pc:grpChg chg="del mod">
          <ac:chgData name="Adnan Amin" userId="040c997b-cd49-4944-9f0b-7e25b6c79007" providerId="ADAL" clId="{CBD3999A-F705-42CE-A87A-641A85EDE5A6}" dt="2021-10-30T08:09:53.460" v="150"/>
          <ac:grpSpMkLst>
            <pc:docMk/>
            <pc:sldMk cId="1542175995" sldId="261"/>
            <ac:grpSpMk id="50" creationId="{F0FB21B9-BDB0-4862-8BB5-3E2A0E27ADF3}"/>
          </ac:grpSpMkLst>
        </pc:grpChg>
        <pc:grpChg chg="del mod">
          <ac:chgData name="Adnan Amin" userId="040c997b-cd49-4944-9f0b-7e25b6c79007" providerId="ADAL" clId="{CBD3999A-F705-42CE-A87A-641A85EDE5A6}" dt="2021-10-30T08:10:55.583" v="179"/>
          <ac:grpSpMkLst>
            <pc:docMk/>
            <pc:sldMk cId="1542175995" sldId="261"/>
            <ac:grpSpMk id="61" creationId="{B6491DFF-584B-4DE2-8F61-9C8AFD53C705}"/>
          </ac:grpSpMkLst>
        </pc:grpChg>
        <pc:grpChg chg="del mod">
          <ac:chgData name="Adnan Amin" userId="040c997b-cd49-4944-9f0b-7e25b6c79007" providerId="ADAL" clId="{CBD3999A-F705-42CE-A87A-641A85EDE5A6}" dt="2021-10-30T08:10:55.583" v="179"/>
          <ac:grpSpMkLst>
            <pc:docMk/>
            <pc:sldMk cId="1542175995" sldId="261"/>
            <ac:grpSpMk id="64" creationId="{B3D2BC8A-6C9C-4BD4-9DA6-6DE885E142D8}"/>
          </ac:grpSpMkLst>
        </pc:grpChg>
        <pc:grpChg chg="del mod">
          <ac:chgData name="Adnan Amin" userId="040c997b-cd49-4944-9f0b-7e25b6c79007" providerId="ADAL" clId="{CBD3999A-F705-42CE-A87A-641A85EDE5A6}" dt="2021-10-30T08:10:06.578" v="163"/>
          <ac:grpSpMkLst>
            <pc:docMk/>
            <pc:sldMk cId="1542175995" sldId="261"/>
            <ac:grpSpMk id="67" creationId="{CC62EB5C-96A5-4000-86C7-91BE9211F096}"/>
          </ac:grpSpMkLst>
        </pc:grpChg>
        <pc:grpChg chg="del mod">
          <ac:chgData name="Adnan Amin" userId="040c997b-cd49-4944-9f0b-7e25b6c79007" providerId="ADAL" clId="{CBD3999A-F705-42CE-A87A-641A85EDE5A6}" dt="2021-10-30T08:10:09.189" v="169"/>
          <ac:grpSpMkLst>
            <pc:docMk/>
            <pc:sldMk cId="1542175995" sldId="261"/>
            <ac:grpSpMk id="74" creationId="{FE2A6602-3DC8-419E-A484-CCA78BA1ED36}"/>
          </ac:grpSpMkLst>
        </pc:grpChg>
        <pc:grpChg chg="del mod">
          <ac:chgData name="Adnan Amin" userId="040c997b-cd49-4944-9f0b-7e25b6c79007" providerId="ADAL" clId="{CBD3999A-F705-42CE-A87A-641A85EDE5A6}" dt="2021-10-30T08:10:15.340" v="172"/>
          <ac:grpSpMkLst>
            <pc:docMk/>
            <pc:sldMk cId="1542175995" sldId="261"/>
            <ac:grpSpMk id="80" creationId="{B389EA18-E602-4D12-8A1D-EE284EF6CBBE}"/>
          </ac:grpSpMkLst>
        </pc:grpChg>
        <pc:grpChg chg="del mod">
          <ac:chgData name="Adnan Amin" userId="040c997b-cd49-4944-9f0b-7e25b6c79007" providerId="ADAL" clId="{CBD3999A-F705-42CE-A87A-641A85EDE5A6}" dt="2021-10-30T08:10:17.893" v="175"/>
          <ac:grpSpMkLst>
            <pc:docMk/>
            <pc:sldMk cId="1542175995" sldId="261"/>
            <ac:grpSpMk id="83" creationId="{79C1AD61-EB3F-4135-8427-C9E36245A573}"/>
          </ac:grpSpMkLst>
        </pc:grpChg>
        <pc:grpChg chg="del mod">
          <ac:chgData name="Adnan Amin" userId="040c997b-cd49-4944-9f0b-7e25b6c79007" providerId="ADAL" clId="{CBD3999A-F705-42CE-A87A-641A85EDE5A6}" dt="2021-10-30T08:10:19.179" v="177"/>
          <ac:grpSpMkLst>
            <pc:docMk/>
            <pc:sldMk cId="1542175995" sldId="261"/>
            <ac:grpSpMk id="86" creationId="{47A6ACCB-0A4E-491E-B7E8-D37F16008B40}"/>
          </ac:grpSpMkLst>
        </pc:grpChg>
        <pc:grpChg chg="del mod">
          <ac:chgData name="Adnan Amin" userId="040c997b-cd49-4944-9f0b-7e25b6c79007" providerId="ADAL" clId="{CBD3999A-F705-42CE-A87A-641A85EDE5A6}" dt="2021-10-30T08:10:55.583" v="179"/>
          <ac:grpSpMkLst>
            <pc:docMk/>
            <pc:sldMk cId="1542175995" sldId="261"/>
            <ac:grpSpMk id="88" creationId="{BDA0F186-1D06-4DE7-87E5-957C70BE46D2}"/>
          </ac:grpSpMkLst>
        </pc:grpChg>
        <pc:grpChg chg="mod">
          <ac:chgData name="Adnan Amin" userId="040c997b-cd49-4944-9f0b-7e25b6c79007" providerId="ADAL" clId="{CBD3999A-F705-42CE-A87A-641A85EDE5A6}" dt="2021-11-05T03:51:59.094" v="289"/>
          <ac:grpSpMkLst>
            <pc:docMk/>
            <pc:sldMk cId="1542175995" sldId="261"/>
            <ac:grpSpMk id="90" creationId="{0C93F6F4-876C-4D80-B7AB-1995A4E59D7A}"/>
          </ac:grpSpMkLst>
        </pc:grpChg>
        <pc:inkChg chg="add del mod">
          <ac:chgData name="Adnan Amin" userId="040c997b-cd49-4944-9f0b-7e25b6c79007" providerId="ADAL" clId="{CBD3999A-F705-42CE-A87A-641A85EDE5A6}" dt="2021-11-05T03:51:59.084" v="261"/>
          <ac:inkMkLst>
            <pc:docMk/>
            <pc:sldMk cId="1542175995" sldId="261"/>
            <ac:inkMk id="4" creationId="{AA449A2E-53FF-4C1B-818F-191E3BA36F99}"/>
          </ac:inkMkLst>
        </pc:inkChg>
        <pc:inkChg chg="add del mod">
          <ac:chgData name="Adnan Amin" userId="040c997b-cd49-4944-9f0b-7e25b6c79007" providerId="ADAL" clId="{CBD3999A-F705-42CE-A87A-641A85EDE5A6}" dt="2021-11-05T03:51:59.094" v="289"/>
          <ac:inkMkLst>
            <pc:docMk/>
            <pc:sldMk cId="1542175995" sldId="261"/>
            <ac:inkMk id="5" creationId="{D02CD024-4148-479C-B75E-0838BD0D98E3}"/>
          </ac:inkMkLst>
        </pc:inkChg>
        <pc:inkChg chg="add del mod">
          <ac:chgData name="Adnan Amin" userId="040c997b-cd49-4944-9f0b-7e25b6c79007" providerId="ADAL" clId="{CBD3999A-F705-42CE-A87A-641A85EDE5A6}" dt="2021-11-05T03:51:59.071" v="231"/>
          <ac:inkMkLst>
            <pc:docMk/>
            <pc:sldMk cId="1542175995" sldId="261"/>
            <ac:inkMk id="6" creationId="{D1F90162-AD15-40A0-B09C-DDEE2973DEBA}"/>
          </ac:inkMkLst>
        </pc:inkChg>
        <pc:inkChg chg="add del mod">
          <ac:chgData name="Adnan Amin" userId="040c997b-cd49-4944-9f0b-7e25b6c79007" providerId="ADAL" clId="{CBD3999A-F705-42CE-A87A-641A85EDE5A6}" dt="2021-11-05T03:51:59.082" v="257"/>
          <ac:inkMkLst>
            <pc:docMk/>
            <pc:sldMk cId="1542175995" sldId="261"/>
            <ac:inkMk id="7" creationId="{D18953F9-7D13-471A-88F1-25248B3CB827}"/>
          </ac:inkMkLst>
        </pc:inkChg>
        <pc:inkChg chg="add del mod">
          <ac:chgData name="Adnan Amin" userId="040c997b-cd49-4944-9f0b-7e25b6c79007" providerId="ADAL" clId="{CBD3999A-F705-42CE-A87A-641A85EDE5A6}" dt="2021-11-05T03:51:59.093" v="284"/>
          <ac:inkMkLst>
            <pc:docMk/>
            <pc:sldMk cId="1542175995" sldId="261"/>
            <ac:inkMk id="8" creationId="{A0CB8C69-0B16-4DA0-91C4-04227C8AA5A2}"/>
          </ac:inkMkLst>
        </pc:inkChg>
        <pc:inkChg chg="add del mod">
          <ac:chgData name="Adnan Amin" userId="040c997b-cd49-4944-9f0b-7e25b6c79007" providerId="ADAL" clId="{CBD3999A-F705-42CE-A87A-641A85EDE5A6}" dt="2021-11-05T03:51:59.086" v="265"/>
          <ac:inkMkLst>
            <pc:docMk/>
            <pc:sldMk cId="1542175995" sldId="261"/>
            <ac:inkMk id="10" creationId="{9AD05529-EF3B-40CC-ABBF-DFECCEC81182}"/>
          </ac:inkMkLst>
        </pc:inkChg>
        <pc:inkChg chg="add del mod">
          <ac:chgData name="Adnan Amin" userId="040c997b-cd49-4944-9f0b-7e25b6c79007" providerId="ADAL" clId="{CBD3999A-F705-42CE-A87A-641A85EDE5A6}" dt="2021-11-05T03:51:59.079" v="249"/>
          <ac:inkMkLst>
            <pc:docMk/>
            <pc:sldMk cId="1542175995" sldId="261"/>
            <ac:inkMk id="11" creationId="{4B1FB020-73B2-42D4-8A5E-70C94DF2016F}"/>
          </ac:inkMkLst>
        </pc:inkChg>
        <pc:inkChg chg="add del mod">
          <ac:chgData name="Adnan Amin" userId="040c997b-cd49-4944-9f0b-7e25b6c79007" providerId="ADAL" clId="{CBD3999A-F705-42CE-A87A-641A85EDE5A6}" dt="2021-11-05T03:51:59.085" v="264"/>
          <ac:inkMkLst>
            <pc:docMk/>
            <pc:sldMk cId="1542175995" sldId="261"/>
            <ac:inkMk id="12" creationId="{7F946DA9-B431-4021-9E08-C200BB20525C}"/>
          </ac:inkMkLst>
        </pc:inkChg>
        <pc:inkChg chg="add del mod">
          <ac:chgData name="Adnan Amin" userId="040c997b-cd49-4944-9f0b-7e25b6c79007" providerId="ADAL" clId="{CBD3999A-F705-42CE-A87A-641A85EDE5A6}" dt="2021-11-05T03:51:59.069" v="229"/>
          <ac:inkMkLst>
            <pc:docMk/>
            <pc:sldMk cId="1542175995" sldId="261"/>
            <ac:inkMk id="13" creationId="{97A429B1-3D37-42A8-B781-4C51B31F1D35}"/>
          </ac:inkMkLst>
        </pc:inkChg>
        <pc:inkChg chg="add del mod">
          <ac:chgData name="Adnan Amin" userId="040c997b-cd49-4944-9f0b-7e25b6c79007" providerId="ADAL" clId="{CBD3999A-F705-42CE-A87A-641A85EDE5A6}" dt="2021-11-05T03:51:59.084" v="260"/>
          <ac:inkMkLst>
            <pc:docMk/>
            <pc:sldMk cId="1542175995" sldId="261"/>
            <ac:inkMk id="14" creationId="{934B8122-FE7C-4A44-8B27-494BCEF0C587}"/>
          </ac:inkMkLst>
        </pc:inkChg>
        <pc:inkChg chg="add del mod">
          <ac:chgData name="Adnan Amin" userId="040c997b-cd49-4944-9f0b-7e25b6c79007" providerId="ADAL" clId="{CBD3999A-F705-42CE-A87A-641A85EDE5A6}" dt="2021-11-05T03:51:59.072" v="235"/>
          <ac:inkMkLst>
            <pc:docMk/>
            <pc:sldMk cId="1542175995" sldId="261"/>
            <ac:inkMk id="15" creationId="{0CB9B99A-601E-4D09-8447-D36CAF393D46}"/>
          </ac:inkMkLst>
        </pc:inkChg>
        <pc:inkChg chg="add del">
          <ac:chgData name="Adnan Amin" userId="040c997b-cd49-4944-9f0b-7e25b6c79007" providerId="ADAL" clId="{CBD3999A-F705-42CE-A87A-641A85EDE5A6}" dt="2021-11-05T03:51:59.086" v="267"/>
          <ac:inkMkLst>
            <pc:docMk/>
            <pc:sldMk cId="1542175995" sldId="261"/>
            <ac:inkMk id="17" creationId="{AC5C70E7-9B2E-4C0C-9A10-CFED737CBBBF}"/>
          </ac:inkMkLst>
        </pc:inkChg>
        <pc:inkChg chg="add mod">
          <ac:chgData name="Adnan Amin" userId="040c997b-cd49-4944-9f0b-7e25b6c79007" providerId="ADAL" clId="{CBD3999A-F705-42CE-A87A-641A85EDE5A6}" dt="2021-11-05T03:51:59.094" v="289"/>
          <ac:inkMkLst>
            <pc:docMk/>
            <pc:sldMk cId="1542175995" sldId="261"/>
            <ac:inkMk id="18" creationId="{69F093D8-475B-457D-A171-C1EA9CC0EE9C}"/>
          </ac:inkMkLst>
        </pc:inkChg>
        <pc:inkChg chg="add del mod">
          <ac:chgData name="Adnan Amin" userId="040c997b-cd49-4944-9f0b-7e25b6c79007" providerId="ADAL" clId="{CBD3999A-F705-42CE-A87A-641A85EDE5A6}" dt="2021-11-05T03:51:59.081" v="255"/>
          <ac:inkMkLst>
            <pc:docMk/>
            <pc:sldMk cId="1542175995" sldId="261"/>
            <ac:inkMk id="19" creationId="{AA2A4D0D-EBEE-4240-8501-CBFEF4C36960}"/>
          </ac:inkMkLst>
        </pc:inkChg>
        <pc:inkChg chg="add del">
          <ac:chgData name="Adnan Amin" userId="040c997b-cd49-4944-9f0b-7e25b6c79007" providerId="ADAL" clId="{CBD3999A-F705-42CE-A87A-641A85EDE5A6}" dt="2021-11-05T03:51:59.091" v="279"/>
          <ac:inkMkLst>
            <pc:docMk/>
            <pc:sldMk cId="1542175995" sldId="261"/>
            <ac:inkMk id="21" creationId="{FD0EA9E5-8DEE-471D-9E1B-B29FACDFB000}"/>
          </ac:inkMkLst>
        </pc:inkChg>
        <pc:inkChg chg="add del">
          <ac:chgData name="Adnan Amin" userId="040c997b-cd49-4944-9f0b-7e25b6c79007" providerId="ADAL" clId="{CBD3999A-F705-42CE-A87A-641A85EDE5A6}" dt="2021-11-05T03:51:59.071" v="232"/>
          <ac:inkMkLst>
            <pc:docMk/>
            <pc:sldMk cId="1542175995" sldId="261"/>
            <ac:inkMk id="22" creationId="{A41ECC30-6441-4DAC-BF74-F0CF114C9D9A}"/>
          </ac:inkMkLst>
        </pc:inkChg>
        <pc:inkChg chg="add del">
          <ac:chgData name="Adnan Amin" userId="040c997b-cd49-4944-9f0b-7e25b6c79007" providerId="ADAL" clId="{CBD3999A-F705-42CE-A87A-641A85EDE5A6}" dt="2021-11-05T03:51:59.064" v="222"/>
          <ac:inkMkLst>
            <pc:docMk/>
            <pc:sldMk cId="1542175995" sldId="261"/>
            <ac:inkMk id="23" creationId="{08445CDE-3883-473F-9BA1-29274BF7991A}"/>
          </ac:inkMkLst>
        </pc:inkChg>
        <pc:inkChg chg="add del mod">
          <ac:chgData name="Adnan Amin" userId="040c997b-cd49-4944-9f0b-7e25b6c79007" providerId="ADAL" clId="{CBD3999A-F705-42CE-A87A-641A85EDE5A6}" dt="2021-11-05T03:51:59.055" v="221"/>
          <ac:inkMkLst>
            <pc:docMk/>
            <pc:sldMk cId="1542175995" sldId="261"/>
            <ac:inkMk id="24" creationId="{7262A574-7653-40A2-9FAB-BE5326FC935E}"/>
          </ac:inkMkLst>
        </pc:inkChg>
        <pc:inkChg chg="add del mod">
          <ac:chgData name="Adnan Amin" userId="040c997b-cd49-4944-9f0b-7e25b6c79007" providerId="ADAL" clId="{CBD3999A-F705-42CE-A87A-641A85EDE5A6}" dt="2021-11-05T03:51:59.087" v="269"/>
          <ac:inkMkLst>
            <pc:docMk/>
            <pc:sldMk cId="1542175995" sldId="261"/>
            <ac:inkMk id="25" creationId="{FB1D9C2F-1D6B-475D-87AB-A4B073C68252}"/>
          </ac:inkMkLst>
        </pc:inkChg>
        <pc:inkChg chg="add del mod">
          <ac:chgData name="Adnan Amin" userId="040c997b-cd49-4944-9f0b-7e25b6c79007" providerId="ADAL" clId="{CBD3999A-F705-42CE-A87A-641A85EDE5A6}" dt="2021-11-05T03:51:59.089" v="275"/>
          <ac:inkMkLst>
            <pc:docMk/>
            <pc:sldMk cId="1542175995" sldId="261"/>
            <ac:inkMk id="26" creationId="{705A73AC-F0B3-475D-92E1-153327A7A840}"/>
          </ac:inkMkLst>
        </pc:inkChg>
        <pc:inkChg chg="add del mod">
          <ac:chgData name="Adnan Amin" userId="040c997b-cd49-4944-9f0b-7e25b6c79007" providerId="ADAL" clId="{CBD3999A-F705-42CE-A87A-641A85EDE5A6}" dt="2021-11-05T03:51:59.072" v="233"/>
          <ac:inkMkLst>
            <pc:docMk/>
            <pc:sldMk cId="1542175995" sldId="261"/>
            <ac:inkMk id="27" creationId="{92C42D68-455D-418E-A8FA-FCD417686F66}"/>
          </ac:inkMkLst>
        </pc:inkChg>
        <pc:inkChg chg="add del mod">
          <ac:chgData name="Adnan Amin" userId="040c997b-cd49-4944-9f0b-7e25b6c79007" providerId="ADAL" clId="{CBD3999A-F705-42CE-A87A-641A85EDE5A6}" dt="2021-11-05T03:51:59.078" v="246"/>
          <ac:inkMkLst>
            <pc:docMk/>
            <pc:sldMk cId="1542175995" sldId="261"/>
            <ac:inkMk id="29" creationId="{8C8F9E84-2C08-4950-8B97-DEED3331B136}"/>
          </ac:inkMkLst>
        </pc:inkChg>
        <pc:inkChg chg="add del mod">
          <ac:chgData name="Adnan Amin" userId="040c997b-cd49-4944-9f0b-7e25b6c79007" providerId="ADAL" clId="{CBD3999A-F705-42CE-A87A-641A85EDE5A6}" dt="2021-11-05T03:51:59.093" v="286"/>
          <ac:inkMkLst>
            <pc:docMk/>
            <pc:sldMk cId="1542175995" sldId="261"/>
            <ac:inkMk id="30" creationId="{2F923428-F632-4843-8AF4-5658FB9F6C16}"/>
          </ac:inkMkLst>
        </pc:inkChg>
        <pc:inkChg chg="add del mod">
          <ac:chgData name="Adnan Amin" userId="040c997b-cd49-4944-9f0b-7e25b6c79007" providerId="ADAL" clId="{CBD3999A-F705-42CE-A87A-641A85EDE5A6}" dt="2021-11-05T03:51:59.079" v="250"/>
          <ac:inkMkLst>
            <pc:docMk/>
            <pc:sldMk cId="1542175995" sldId="261"/>
            <ac:inkMk id="31" creationId="{C7230D8A-896B-4F5D-8211-414761519FE2}"/>
          </ac:inkMkLst>
        </pc:inkChg>
        <pc:inkChg chg="add del mod">
          <ac:chgData name="Adnan Amin" userId="040c997b-cd49-4944-9f0b-7e25b6c79007" providerId="ADAL" clId="{CBD3999A-F705-42CE-A87A-641A85EDE5A6}" dt="2021-11-05T03:51:59.088" v="271"/>
          <ac:inkMkLst>
            <pc:docMk/>
            <pc:sldMk cId="1542175995" sldId="261"/>
            <ac:inkMk id="32" creationId="{206C7222-638B-4C87-B33D-F788F65B5385}"/>
          </ac:inkMkLst>
        </pc:inkChg>
        <pc:inkChg chg="add del mod">
          <ac:chgData name="Adnan Amin" userId="040c997b-cd49-4944-9f0b-7e25b6c79007" providerId="ADAL" clId="{CBD3999A-F705-42CE-A87A-641A85EDE5A6}" dt="2021-11-05T03:51:59.090" v="276"/>
          <ac:inkMkLst>
            <pc:docMk/>
            <pc:sldMk cId="1542175995" sldId="261"/>
            <ac:inkMk id="33" creationId="{EC56B853-1CA0-4B9C-9E9A-188A9E5B445E}"/>
          </ac:inkMkLst>
        </pc:inkChg>
        <pc:inkChg chg="add del mod">
          <ac:chgData name="Adnan Amin" userId="040c997b-cd49-4944-9f0b-7e25b6c79007" providerId="ADAL" clId="{CBD3999A-F705-42CE-A87A-641A85EDE5A6}" dt="2021-11-05T03:51:59.083" v="258"/>
          <ac:inkMkLst>
            <pc:docMk/>
            <pc:sldMk cId="1542175995" sldId="261"/>
            <ac:inkMk id="34" creationId="{D2F864D2-E0C1-4033-9E16-839371A00F71}"/>
          </ac:inkMkLst>
        </pc:inkChg>
        <pc:inkChg chg="add del mod">
          <ac:chgData name="Adnan Amin" userId="040c997b-cd49-4944-9f0b-7e25b6c79007" providerId="ADAL" clId="{CBD3999A-F705-42CE-A87A-641A85EDE5A6}" dt="2021-11-05T03:51:59.076" v="243"/>
          <ac:inkMkLst>
            <pc:docMk/>
            <pc:sldMk cId="1542175995" sldId="261"/>
            <ac:inkMk id="35" creationId="{464CD840-76A4-42B0-8CD1-7ADBA1D96A8D}"/>
          </ac:inkMkLst>
        </pc:inkChg>
        <pc:inkChg chg="add del mod">
          <ac:chgData name="Adnan Amin" userId="040c997b-cd49-4944-9f0b-7e25b6c79007" providerId="ADAL" clId="{CBD3999A-F705-42CE-A87A-641A85EDE5A6}" dt="2021-11-05T03:51:59.088" v="272"/>
          <ac:inkMkLst>
            <pc:docMk/>
            <pc:sldMk cId="1542175995" sldId="261"/>
            <ac:inkMk id="36" creationId="{B01137A3-104B-4A99-A479-BC1867C2468E}"/>
          </ac:inkMkLst>
        </pc:inkChg>
        <pc:inkChg chg="add del mod">
          <ac:chgData name="Adnan Amin" userId="040c997b-cd49-4944-9f0b-7e25b6c79007" providerId="ADAL" clId="{CBD3999A-F705-42CE-A87A-641A85EDE5A6}" dt="2021-11-05T03:51:59.079" v="248"/>
          <ac:inkMkLst>
            <pc:docMk/>
            <pc:sldMk cId="1542175995" sldId="261"/>
            <ac:inkMk id="37" creationId="{31E3C935-D19B-42E6-AEAD-3B7880FE413F}"/>
          </ac:inkMkLst>
        </pc:inkChg>
        <pc:inkChg chg="add del mod">
          <ac:chgData name="Adnan Amin" userId="040c997b-cd49-4944-9f0b-7e25b6c79007" providerId="ADAL" clId="{CBD3999A-F705-42CE-A87A-641A85EDE5A6}" dt="2021-11-05T03:51:59.082" v="256"/>
          <ac:inkMkLst>
            <pc:docMk/>
            <pc:sldMk cId="1542175995" sldId="261"/>
            <ac:inkMk id="38" creationId="{BE9AE861-E83B-4750-81D8-7DD74072B4CA}"/>
          </ac:inkMkLst>
        </pc:inkChg>
        <pc:inkChg chg="add del mod">
          <ac:chgData name="Adnan Amin" userId="040c997b-cd49-4944-9f0b-7e25b6c79007" providerId="ADAL" clId="{CBD3999A-F705-42CE-A87A-641A85EDE5A6}" dt="2021-11-05T03:51:59.073" v="236"/>
          <ac:inkMkLst>
            <pc:docMk/>
            <pc:sldMk cId="1542175995" sldId="261"/>
            <ac:inkMk id="39" creationId="{898DEEFA-B707-4DF6-B52F-CF339BACA183}"/>
          </ac:inkMkLst>
        </pc:inkChg>
        <pc:inkChg chg="add del mod">
          <ac:chgData name="Adnan Amin" userId="040c997b-cd49-4944-9f0b-7e25b6c79007" providerId="ADAL" clId="{CBD3999A-F705-42CE-A87A-641A85EDE5A6}" dt="2021-11-05T03:51:59.074" v="238"/>
          <ac:inkMkLst>
            <pc:docMk/>
            <pc:sldMk cId="1542175995" sldId="261"/>
            <ac:inkMk id="40" creationId="{A7D595DE-88ED-4AD2-8519-47ADD4953D1F}"/>
          </ac:inkMkLst>
        </pc:inkChg>
        <pc:inkChg chg="add del mod">
          <ac:chgData name="Adnan Amin" userId="040c997b-cd49-4944-9f0b-7e25b6c79007" providerId="ADAL" clId="{CBD3999A-F705-42CE-A87A-641A85EDE5A6}" dt="2021-11-05T03:51:59.078" v="247"/>
          <ac:inkMkLst>
            <pc:docMk/>
            <pc:sldMk cId="1542175995" sldId="261"/>
            <ac:inkMk id="41" creationId="{5670299A-9BD8-44AC-97E8-E091984F3093}"/>
          </ac:inkMkLst>
        </pc:inkChg>
        <pc:inkChg chg="add del mod">
          <ac:chgData name="Adnan Amin" userId="040c997b-cd49-4944-9f0b-7e25b6c79007" providerId="ADAL" clId="{CBD3999A-F705-42CE-A87A-641A85EDE5A6}" dt="2021-11-05T03:51:59.089" v="274"/>
          <ac:inkMkLst>
            <pc:docMk/>
            <pc:sldMk cId="1542175995" sldId="261"/>
            <ac:inkMk id="42" creationId="{BD5E57D0-C7A7-449D-8785-903754AEE030}"/>
          </ac:inkMkLst>
        </pc:inkChg>
        <pc:inkChg chg="add del mod">
          <ac:chgData name="Adnan Amin" userId="040c997b-cd49-4944-9f0b-7e25b6c79007" providerId="ADAL" clId="{CBD3999A-F705-42CE-A87A-641A85EDE5A6}" dt="2021-11-05T03:51:59.093" v="285"/>
          <ac:inkMkLst>
            <pc:docMk/>
            <pc:sldMk cId="1542175995" sldId="261"/>
            <ac:inkMk id="43" creationId="{3B753688-394C-4435-BB7E-28B38E2661D8}"/>
          </ac:inkMkLst>
        </pc:inkChg>
        <pc:inkChg chg="add del mod">
          <ac:chgData name="Adnan Amin" userId="040c997b-cd49-4944-9f0b-7e25b6c79007" providerId="ADAL" clId="{CBD3999A-F705-42CE-A87A-641A85EDE5A6}" dt="2021-11-05T03:51:59.081" v="254"/>
          <ac:inkMkLst>
            <pc:docMk/>
            <pc:sldMk cId="1542175995" sldId="261"/>
            <ac:inkMk id="44" creationId="{E289730D-6EC4-46D9-86CE-9696FD3D0DD9}"/>
          </ac:inkMkLst>
        </pc:inkChg>
        <pc:inkChg chg="add del mod">
          <ac:chgData name="Adnan Amin" userId="040c997b-cd49-4944-9f0b-7e25b6c79007" providerId="ADAL" clId="{CBD3999A-F705-42CE-A87A-641A85EDE5A6}" dt="2021-11-05T03:51:59.080" v="252"/>
          <ac:inkMkLst>
            <pc:docMk/>
            <pc:sldMk cId="1542175995" sldId="261"/>
            <ac:inkMk id="45" creationId="{54392225-9D71-43E9-86DE-C7794845A7E8}"/>
          </ac:inkMkLst>
        </pc:inkChg>
        <pc:inkChg chg="add del mod">
          <ac:chgData name="Adnan Amin" userId="040c997b-cd49-4944-9f0b-7e25b6c79007" providerId="ADAL" clId="{CBD3999A-F705-42CE-A87A-641A85EDE5A6}" dt="2021-11-05T03:51:59.076" v="244"/>
          <ac:inkMkLst>
            <pc:docMk/>
            <pc:sldMk cId="1542175995" sldId="261"/>
            <ac:inkMk id="48" creationId="{65DBBD26-1C73-42E6-AD44-3C2F6DFA4031}"/>
          </ac:inkMkLst>
        </pc:inkChg>
        <pc:inkChg chg="add del mod">
          <ac:chgData name="Adnan Amin" userId="040c997b-cd49-4944-9f0b-7e25b6c79007" providerId="ADAL" clId="{CBD3999A-F705-42CE-A87A-641A85EDE5A6}" dt="2021-11-05T03:51:59.066" v="225"/>
          <ac:inkMkLst>
            <pc:docMk/>
            <pc:sldMk cId="1542175995" sldId="261"/>
            <ac:inkMk id="49" creationId="{CBC66B62-22BA-42BC-A464-61FB72535BE7}"/>
          </ac:inkMkLst>
        </pc:inkChg>
        <pc:inkChg chg="add del mod">
          <ac:chgData name="Adnan Amin" userId="040c997b-cd49-4944-9f0b-7e25b6c79007" providerId="ADAL" clId="{CBD3999A-F705-42CE-A87A-641A85EDE5A6}" dt="2021-11-05T03:51:59.092" v="281"/>
          <ac:inkMkLst>
            <pc:docMk/>
            <pc:sldMk cId="1542175995" sldId="261"/>
            <ac:inkMk id="51" creationId="{6471162D-FE97-40E4-9471-FB3CEF87FED1}"/>
          </ac:inkMkLst>
        </pc:inkChg>
        <pc:inkChg chg="add del mod">
          <ac:chgData name="Adnan Amin" userId="040c997b-cd49-4944-9f0b-7e25b6c79007" providerId="ADAL" clId="{CBD3999A-F705-42CE-A87A-641A85EDE5A6}" dt="2021-11-05T03:51:59.065" v="224"/>
          <ac:inkMkLst>
            <pc:docMk/>
            <pc:sldMk cId="1542175995" sldId="261"/>
            <ac:inkMk id="52" creationId="{A2DEFF43-FAB6-48B6-95BF-E3E2B0FEBF2D}"/>
          </ac:inkMkLst>
        </pc:inkChg>
        <pc:inkChg chg="add del mod">
          <ac:chgData name="Adnan Amin" userId="040c997b-cd49-4944-9f0b-7e25b6c79007" providerId="ADAL" clId="{CBD3999A-F705-42CE-A87A-641A85EDE5A6}" dt="2021-11-05T03:51:59.085" v="263"/>
          <ac:inkMkLst>
            <pc:docMk/>
            <pc:sldMk cId="1542175995" sldId="261"/>
            <ac:inkMk id="53" creationId="{192FEA85-11FD-4598-89A6-565C8B49C144}"/>
          </ac:inkMkLst>
        </pc:inkChg>
        <pc:inkChg chg="add del mod">
          <ac:chgData name="Adnan Amin" userId="040c997b-cd49-4944-9f0b-7e25b6c79007" providerId="ADAL" clId="{CBD3999A-F705-42CE-A87A-641A85EDE5A6}" dt="2021-11-05T03:51:59.074" v="239"/>
          <ac:inkMkLst>
            <pc:docMk/>
            <pc:sldMk cId="1542175995" sldId="261"/>
            <ac:inkMk id="54" creationId="{47B5EE86-1216-485D-A58B-7EA31CC63B1D}"/>
          </ac:inkMkLst>
        </pc:inkChg>
        <pc:inkChg chg="add del mod">
          <ac:chgData name="Adnan Amin" userId="040c997b-cd49-4944-9f0b-7e25b6c79007" providerId="ADAL" clId="{CBD3999A-F705-42CE-A87A-641A85EDE5A6}" dt="2021-11-05T03:51:59.093" v="283"/>
          <ac:inkMkLst>
            <pc:docMk/>
            <pc:sldMk cId="1542175995" sldId="261"/>
            <ac:inkMk id="55" creationId="{42ADB7AA-BB33-4AF7-BB32-5A9BA14ABF82}"/>
          </ac:inkMkLst>
        </pc:inkChg>
        <pc:inkChg chg="add mod">
          <ac:chgData name="Adnan Amin" userId="040c997b-cd49-4944-9f0b-7e25b6c79007" providerId="ADAL" clId="{CBD3999A-F705-42CE-A87A-641A85EDE5A6}" dt="2021-11-05T03:51:59.094" v="289"/>
          <ac:inkMkLst>
            <pc:docMk/>
            <pc:sldMk cId="1542175995" sldId="261"/>
            <ac:inkMk id="56" creationId="{7EC83963-50A9-46DF-82FB-EAFA38972D8C}"/>
          </ac:inkMkLst>
        </pc:inkChg>
        <pc:inkChg chg="add del mod">
          <ac:chgData name="Adnan Amin" userId="040c997b-cd49-4944-9f0b-7e25b6c79007" providerId="ADAL" clId="{CBD3999A-F705-42CE-A87A-641A85EDE5A6}" dt="2021-11-05T03:51:59.094" v="287"/>
          <ac:inkMkLst>
            <pc:docMk/>
            <pc:sldMk cId="1542175995" sldId="261"/>
            <ac:inkMk id="57" creationId="{92BC325A-6B64-4C66-BAEF-DF7ACC19917A}"/>
          </ac:inkMkLst>
        </pc:inkChg>
        <pc:inkChg chg="add del mod">
          <ac:chgData name="Adnan Amin" userId="040c997b-cd49-4944-9f0b-7e25b6c79007" providerId="ADAL" clId="{CBD3999A-F705-42CE-A87A-641A85EDE5A6}" dt="2021-11-05T03:51:59.072" v="234"/>
          <ac:inkMkLst>
            <pc:docMk/>
            <pc:sldMk cId="1542175995" sldId="261"/>
            <ac:inkMk id="58" creationId="{56A89986-802B-4465-BD2C-E52448D9F179}"/>
          </ac:inkMkLst>
        </pc:inkChg>
        <pc:inkChg chg="add del mod">
          <ac:chgData name="Adnan Amin" userId="040c997b-cd49-4944-9f0b-7e25b6c79007" providerId="ADAL" clId="{CBD3999A-F705-42CE-A87A-641A85EDE5A6}" dt="2021-11-05T03:51:59.090" v="277"/>
          <ac:inkMkLst>
            <pc:docMk/>
            <pc:sldMk cId="1542175995" sldId="261"/>
            <ac:inkMk id="59" creationId="{76FC4E1C-C9A1-4FA1-8094-BD5F24D2256C}"/>
          </ac:inkMkLst>
        </pc:inkChg>
        <pc:inkChg chg="add del mod">
          <ac:chgData name="Adnan Amin" userId="040c997b-cd49-4944-9f0b-7e25b6c79007" providerId="ADAL" clId="{CBD3999A-F705-42CE-A87A-641A85EDE5A6}" dt="2021-11-05T03:51:59.091" v="280"/>
          <ac:inkMkLst>
            <pc:docMk/>
            <pc:sldMk cId="1542175995" sldId="261"/>
            <ac:inkMk id="60" creationId="{CE97B83C-30C9-4763-B52A-77A2DB5BEB0B}"/>
          </ac:inkMkLst>
        </pc:inkChg>
        <pc:inkChg chg="add del mod">
          <ac:chgData name="Adnan Amin" userId="040c997b-cd49-4944-9f0b-7e25b6c79007" providerId="ADAL" clId="{CBD3999A-F705-42CE-A87A-641A85EDE5A6}" dt="2021-11-05T03:51:59.089" v="273"/>
          <ac:inkMkLst>
            <pc:docMk/>
            <pc:sldMk cId="1542175995" sldId="261"/>
            <ac:inkMk id="62" creationId="{B1AF64DC-AFA3-4391-9A20-F028CA208280}"/>
          </ac:inkMkLst>
        </pc:inkChg>
        <pc:inkChg chg="add mod">
          <ac:chgData name="Adnan Amin" userId="040c997b-cd49-4944-9f0b-7e25b6c79007" providerId="ADAL" clId="{CBD3999A-F705-42CE-A87A-641A85EDE5A6}" dt="2021-11-05T03:51:59.094" v="289"/>
          <ac:inkMkLst>
            <pc:docMk/>
            <pc:sldMk cId="1542175995" sldId="261"/>
            <ac:inkMk id="63" creationId="{34F8E6E1-6EC7-4932-A941-522B38869F23}"/>
          </ac:inkMkLst>
        </pc:inkChg>
        <pc:inkChg chg="add del mod">
          <ac:chgData name="Adnan Amin" userId="040c997b-cd49-4944-9f0b-7e25b6c79007" providerId="ADAL" clId="{CBD3999A-F705-42CE-A87A-641A85EDE5A6}" dt="2021-11-05T03:51:59.086" v="266"/>
          <ac:inkMkLst>
            <pc:docMk/>
            <pc:sldMk cId="1542175995" sldId="261"/>
            <ac:inkMk id="65" creationId="{74B14598-8A82-44F5-A100-58C49E909EB9}"/>
          </ac:inkMkLst>
        </pc:inkChg>
        <pc:inkChg chg="add del mod">
          <ac:chgData name="Adnan Amin" userId="040c997b-cd49-4944-9f0b-7e25b6c79007" providerId="ADAL" clId="{CBD3999A-F705-42CE-A87A-641A85EDE5A6}" dt="2021-11-05T03:51:59.083" v="259"/>
          <ac:inkMkLst>
            <pc:docMk/>
            <pc:sldMk cId="1542175995" sldId="261"/>
            <ac:inkMk id="66" creationId="{2A01DB8F-60C9-49CF-9BF8-688D46907C86}"/>
          </ac:inkMkLst>
        </pc:inkChg>
        <pc:inkChg chg="add del mod">
          <ac:chgData name="Adnan Amin" userId="040c997b-cd49-4944-9f0b-7e25b6c79007" providerId="ADAL" clId="{CBD3999A-F705-42CE-A87A-641A85EDE5A6}" dt="2021-11-05T03:51:59.067" v="227"/>
          <ac:inkMkLst>
            <pc:docMk/>
            <pc:sldMk cId="1542175995" sldId="261"/>
            <ac:inkMk id="68" creationId="{E955B8A8-79B2-469E-BF83-FD2733D2D098}"/>
          </ac:inkMkLst>
        </pc:inkChg>
        <pc:inkChg chg="add del mod">
          <ac:chgData name="Adnan Amin" userId="040c997b-cd49-4944-9f0b-7e25b6c79007" providerId="ADAL" clId="{CBD3999A-F705-42CE-A87A-641A85EDE5A6}" dt="2021-11-05T03:51:59.080" v="251"/>
          <ac:inkMkLst>
            <pc:docMk/>
            <pc:sldMk cId="1542175995" sldId="261"/>
            <ac:inkMk id="69" creationId="{BAAF94A8-A0B6-404E-8AFB-AEC8BB0757B1}"/>
          </ac:inkMkLst>
        </pc:inkChg>
        <pc:inkChg chg="add del mod">
          <ac:chgData name="Adnan Amin" userId="040c997b-cd49-4944-9f0b-7e25b6c79007" providerId="ADAL" clId="{CBD3999A-F705-42CE-A87A-641A85EDE5A6}" dt="2021-11-05T03:51:59.081" v="253"/>
          <ac:inkMkLst>
            <pc:docMk/>
            <pc:sldMk cId="1542175995" sldId="261"/>
            <ac:inkMk id="70" creationId="{905C6977-E81F-472E-8094-637CADBDCFC0}"/>
          </ac:inkMkLst>
        </pc:inkChg>
        <pc:inkChg chg="add del mod">
          <ac:chgData name="Adnan Amin" userId="040c997b-cd49-4944-9f0b-7e25b6c79007" providerId="ADAL" clId="{CBD3999A-F705-42CE-A87A-641A85EDE5A6}" dt="2021-11-05T03:51:59.094" v="288"/>
          <ac:inkMkLst>
            <pc:docMk/>
            <pc:sldMk cId="1542175995" sldId="261"/>
            <ac:inkMk id="71" creationId="{D7FFF135-DB17-4BD0-A1B8-3BB2817E1C62}"/>
          </ac:inkMkLst>
        </pc:inkChg>
        <pc:inkChg chg="add del mod">
          <ac:chgData name="Adnan Amin" userId="040c997b-cd49-4944-9f0b-7e25b6c79007" providerId="ADAL" clId="{CBD3999A-F705-42CE-A87A-641A85EDE5A6}" dt="2021-11-05T03:51:59.077" v="245"/>
          <ac:inkMkLst>
            <pc:docMk/>
            <pc:sldMk cId="1542175995" sldId="261"/>
            <ac:inkMk id="72" creationId="{07A116FC-3DCF-469D-B823-0E7B2CC1EE42}"/>
          </ac:inkMkLst>
        </pc:inkChg>
        <pc:inkChg chg="add del mod">
          <ac:chgData name="Adnan Amin" userId="040c997b-cd49-4944-9f0b-7e25b6c79007" providerId="ADAL" clId="{CBD3999A-F705-42CE-A87A-641A85EDE5A6}" dt="2021-11-05T03:51:59.066" v="226"/>
          <ac:inkMkLst>
            <pc:docMk/>
            <pc:sldMk cId="1542175995" sldId="261"/>
            <ac:inkMk id="73" creationId="{6A9D840B-4FAB-4C00-989F-1F822362BE03}"/>
          </ac:inkMkLst>
        </pc:inkChg>
        <pc:inkChg chg="add del mod">
          <ac:chgData name="Adnan Amin" userId="040c997b-cd49-4944-9f0b-7e25b6c79007" providerId="ADAL" clId="{CBD3999A-F705-42CE-A87A-641A85EDE5A6}" dt="2021-11-05T03:51:59.085" v="262"/>
          <ac:inkMkLst>
            <pc:docMk/>
            <pc:sldMk cId="1542175995" sldId="261"/>
            <ac:inkMk id="75" creationId="{B2C1F225-A948-4B58-9A36-B77B00BF04A8}"/>
          </ac:inkMkLst>
        </pc:inkChg>
        <pc:inkChg chg="add del mod">
          <ac:chgData name="Adnan Amin" userId="040c997b-cd49-4944-9f0b-7e25b6c79007" providerId="ADAL" clId="{CBD3999A-F705-42CE-A87A-641A85EDE5A6}" dt="2021-11-05T03:51:59.091" v="278"/>
          <ac:inkMkLst>
            <pc:docMk/>
            <pc:sldMk cId="1542175995" sldId="261"/>
            <ac:inkMk id="76" creationId="{518EE276-E968-42B2-87DE-C611664F43B5}"/>
          </ac:inkMkLst>
        </pc:inkChg>
        <pc:inkChg chg="add del mod">
          <ac:chgData name="Adnan Amin" userId="040c997b-cd49-4944-9f0b-7e25b6c79007" providerId="ADAL" clId="{CBD3999A-F705-42CE-A87A-641A85EDE5A6}" dt="2021-11-05T03:51:59.065" v="223"/>
          <ac:inkMkLst>
            <pc:docMk/>
            <pc:sldMk cId="1542175995" sldId="261"/>
            <ac:inkMk id="77" creationId="{C89B98A9-0A69-4CFC-811C-86B2BC711369}"/>
          </ac:inkMkLst>
        </pc:inkChg>
        <pc:inkChg chg="add del mod">
          <ac:chgData name="Adnan Amin" userId="040c997b-cd49-4944-9f0b-7e25b6c79007" providerId="ADAL" clId="{CBD3999A-F705-42CE-A87A-641A85EDE5A6}" dt="2021-11-05T03:51:59.075" v="241"/>
          <ac:inkMkLst>
            <pc:docMk/>
            <pc:sldMk cId="1542175995" sldId="261"/>
            <ac:inkMk id="78" creationId="{2AE0CA2B-35E9-45AF-A4A1-346F2EF9E095}"/>
          </ac:inkMkLst>
        </pc:inkChg>
        <pc:inkChg chg="add del mod">
          <ac:chgData name="Adnan Amin" userId="040c997b-cd49-4944-9f0b-7e25b6c79007" providerId="ADAL" clId="{CBD3999A-F705-42CE-A87A-641A85EDE5A6}" dt="2021-11-05T03:51:59.075" v="240"/>
          <ac:inkMkLst>
            <pc:docMk/>
            <pc:sldMk cId="1542175995" sldId="261"/>
            <ac:inkMk id="79" creationId="{BB24AB54-0B62-4239-B2C8-7411288BFF6A}"/>
          </ac:inkMkLst>
        </pc:inkChg>
        <pc:inkChg chg="add del mod">
          <ac:chgData name="Adnan Amin" userId="040c997b-cd49-4944-9f0b-7e25b6c79007" providerId="ADAL" clId="{CBD3999A-F705-42CE-A87A-641A85EDE5A6}" dt="2021-11-05T03:51:59.087" v="268"/>
          <ac:inkMkLst>
            <pc:docMk/>
            <pc:sldMk cId="1542175995" sldId="261"/>
            <ac:inkMk id="81" creationId="{498B6D6F-0D63-4047-B451-EE428B708853}"/>
          </ac:inkMkLst>
        </pc:inkChg>
        <pc:inkChg chg="add del mod">
          <ac:chgData name="Adnan Amin" userId="040c997b-cd49-4944-9f0b-7e25b6c79007" providerId="ADAL" clId="{CBD3999A-F705-42CE-A87A-641A85EDE5A6}" dt="2021-11-05T03:51:59.092" v="282"/>
          <ac:inkMkLst>
            <pc:docMk/>
            <pc:sldMk cId="1542175995" sldId="261"/>
            <ac:inkMk id="82" creationId="{3094923D-C1B5-407B-BCF1-6DF703742924}"/>
          </ac:inkMkLst>
        </pc:inkChg>
        <pc:inkChg chg="add del mod">
          <ac:chgData name="Adnan Amin" userId="040c997b-cd49-4944-9f0b-7e25b6c79007" providerId="ADAL" clId="{CBD3999A-F705-42CE-A87A-641A85EDE5A6}" dt="2021-11-05T03:51:59.076" v="242"/>
          <ac:inkMkLst>
            <pc:docMk/>
            <pc:sldMk cId="1542175995" sldId="261"/>
            <ac:inkMk id="84" creationId="{F0F28A31-2EC1-46C9-8D03-C99C135AE6F0}"/>
          </ac:inkMkLst>
        </pc:inkChg>
        <pc:inkChg chg="add del mod">
          <ac:chgData name="Adnan Amin" userId="040c997b-cd49-4944-9f0b-7e25b6c79007" providerId="ADAL" clId="{CBD3999A-F705-42CE-A87A-641A85EDE5A6}" dt="2021-11-05T03:51:59.069" v="230"/>
          <ac:inkMkLst>
            <pc:docMk/>
            <pc:sldMk cId="1542175995" sldId="261"/>
            <ac:inkMk id="85" creationId="{7A645847-C57C-4732-8E59-84B93F6E7A5E}"/>
          </ac:inkMkLst>
        </pc:inkChg>
        <pc:inkChg chg="add del mod">
          <ac:chgData name="Adnan Amin" userId="040c997b-cd49-4944-9f0b-7e25b6c79007" providerId="ADAL" clId="{CBD3999A-F705-42CE-A87A-641A85EDE5A6}" dt="2021-11-05T03:51:59.087" v="270"/>
          <ac:inkMkLst>
            <pc:docMk/>
            <pc:sldMk cId="1542175995" sldId="261"/>
            <ac:inkMk id="87" creationId="{5817C507-5125-4816-8AB3-9EB59B71D01A}"/>
          </ac:inkMkLst>
        </pc:inkChg>
        <pc:inkChg chg="add del mod">
          <ac:chgData name="Adnan Amin" userId="040c997b-cd49-4944-9f0b-7e25b6c79007" providerId="ADAL" clId="{CBD3999A-F705-42CE-A87A-641A85EDE5A6}" dt="2021-11-05T03:51:59.073" v="237"/>
          <ac:inkMkLst>
            <pc:docMk/>
            <pc:sldMk cId="1542175995" sldId="261"/>
            <ac:inkMk id="89" creationId="{F04CA844-C783-4A89-8949-00683A194DE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7:59:0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62 13163,'-28'-4'4569,"3"-6"-4009,17 4-712,1 3-72,3 3-16,-8-9 48,7 9 152,3 2 24,-7-4-240,9 0-280,-10-26-7114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8:01:1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8:09:5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5825,'75'-58'2097,"-65"58"-1689,1 0-512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8:09:54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1138 142 10882,'5'0'3785,"-10"-7"-3409,21 0-392,24 2-176,16-2-208,46-7 304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0T08:09:05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1 165 840,'7'-28'304,"-2"0"-240,4 0-64,10 10-48,-5-19-88,7 11 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3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2" Type="http://schemas.openxmlformats.org/officeDocument/2006/relationships/customXml" Target="../ink/ink5.xml"/><Relationship Id="rId121" Type="http://schemas.openxmlformats.org/officeDocument/2006/relationships/image" Target="../media/image131.png"/><Relationship Id="rId59" Type="http://schemas.openxmlformats.org/officeDocument/2006/relationships/image" Target="../media/image100.png"/><Relationship Id="rId71" Type="http://schemas.openxmlformats.org/officeDocument/2006/relationships/image" Target="../media/image10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0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4D8E0F1A-B11D-41DF-9502-FBAF8BD7A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28006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7E4C6-1C9D-40C6-9436-5EE09ED07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Web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EA684-DEFF-41A1-8A27-395B2295D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BY</a:t>
            </a:r>
          </a:p>
          <a:p>
            <a:pPr>
              <a:lnSpc>
                <a:spcPct val="90000"/>
              </a:lnSpc>
            </a:pPr>
            <a:r>
              <a:rPr lang="en-US" sz="700"/>
              <a:t>Adnan Amin</a:t>
            </a:r>
          </a:p>
          <a:p>
            <a:pPr>
              <a:lnSpc>
                <a:spcPct val="90000"/>
              </a:lnSpc>
            </a:pPr>
            <a:r>
              <a:rPr lang="en-US" sz="700"/>
              <a:t>Lecturer,IMSciences</a:t>
            </a:r>
          </a:p>
        </p:txBody>
      </p:sp>
    </p:spTree>
    <p:extLst>
      <p:ext uri="{BB962C8B-B14F-4D97-AF65-F5344CB8AC3E}">
        <p14:creationId xmlns:p14="http://schemas.microsoft.com/office/powerpoint/2010/main" val="24335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7DBB-DE67-4B80-A352-F032E45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PHP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4300-C7EF-4301-A4DC-A7069A08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846320"/>
          </a:xfrm>
        </p:spPr>
        <p:txBody>
          <a:bodyPr/>
          <a:lstStyle/>
          <a:p>
            <a:r>
              <a:rPr lang="en-US" dirty="0"/>
              <a:t>While loop</a:t>
            </a:r>
          </a:p>
          <a:p>
            <a:pPr lvl="1"/>
            <a:r>
              <a:rPr lang="en-US" dirty="0"/>
              <a:t>Loops through a block of code while a specified condition is true.</a:t>
            </a:r>
          </a:p>
          <a:p>
            <a:r>
              <a:rPr lang="en-US" dirty="0"/>
              <a:t>Do while</a:t>
            </a:r>
          </a:p>
          <a:p>
            <a:pPr lvl="1"/>
            <a:r>
              <a:rPr lang="en-US" dirty="0"/>
              <a:t>Loops through a block of code once, and then repeats the loop as long as a specified condition is true.</a:t>
            </a:r>
          </a:p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Loops through a block of code a specified number of times</a:t>
            </a:r>
          </a:p>
          <a:p>
            <a:r>
              <a:rPr lang="en-US" dirty="0"/>
              <a:t>Foreach</a:t>
            </a:r>
          </a:p>
          <a:p>
            <a:pPr lvl="1"/>
            <a:r>
              <a:rPr lang="en-US" dirty="0"/>
              <a:t>Loops through a block of code for each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13193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8C3B-F845-4443-9813-E5A04D44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7C7D-0E30-44E2-8754-982F47BD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</a:t>
            </a:r>
          </a:p>
          <a:p>
            <a:pPr lvl="1"/>
            <a:r>
              <a:rPr lang="en-US" dirty="0"/>
              <a:t>while(condition)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Code to be executed</a:t>
            </a:r>
          </a:p>
          <a:p>
            <a:pPr lvl="1"/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E6F2C2-B9DF-43BD-B0CF-CAE974821832}"/>
                  </a:ext>
                </a:extLst>
              </p14:cNvPr>
              <p14:cNvContentPartPr/>
              <p14:nvPr/>
            </p14:nvContentPartPr>
            <p14:xfrm>
              <a:off x="5488680" y="1959640"/>
              <a:ext cx="39960" cy="2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E6F2C2-B9DF-43BD-B0CF-CAE974821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0040" y="1950640"/>
                <a:ext cx="5760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3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ACC7-4A1E-46A3-BB97-D2D9FDD0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3AA6-39C7-487E-AF29-1A8B0394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for(counter; condition; increment)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Code to be executed;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504BE3-C151-4FC4-A7A9-2D21D64796DB}"/>
                  </a:ext>
                </a:extLst>
              </p14:cNvPr>
              <p14:cNvContentPartPr/>
              <p14:nvPr/>
            </p14:nvContentPartPr>
            <p14:xfrm>
              <a:off x="4895040" y="5304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504BE3-C151-4FC4-A7A9-2D21D64796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6040" y="52957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33A8-5828-456C-B521-CD70F407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1A82-64EF-4C43-A9BB-52CBF10A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  <a:p>
            <a:pPr lvl="1"/>
            <a:r>
              <a:rPr lang="en-US" dirty="0"/>
              <a:t>Do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Code to be executed;</a:t>
            </a:r>
          </a:p>
          <a:p>
            <a:pPr lvl="1"/>
            <a:r>
              <a:rPr lang="en-US" dirty="0"/>
              <a:t>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35107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7A35-10EA-420F-BE61-8C3BAFD9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BBFE-53B5-4B1A-8FF3-C80B40D2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626864"/>
          </a:xfrm>
        </p:spPr>
        <p:txBody>
          <a:bodyPr/>
          <a:lstStyle/>
          <a:p>
            <a:r>
              <a:rPr lang="en-US" dirty="0"/>
              <a:t>Foreach first starts executing, the internal array pointer is automatically reset to the first element of the array.</a:t>
            </a:r>
          </a:p>
          <a:p>
            <a:r>
              <a:rPr lang="en-US" dirty="0"/>
              <a:t>$x=array(1,2,3,4);</a:t>
            </a:r>
          </a:p>
          <a:p>
            <a:r>
              <a:rPr lang="en-US" dirty="0"/>
              <a:t>foreach($x as $value)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echo $value;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C93F6F4-876C-4D80-B7AB-1995A4E59D7A}"/>
              </a:ext>
            </a:extLst>
          </p:cNvPr>
          <p:cNvGrpSpPr/>
          <p:nvPr/>
        </p:nvGrpSpPr>
        <p:grpSpPr>
          <a:xfrm>
            <a:off x="1275240" y="45440"/>
            <a:ext cx="12009240" cy="3107160"/>
            <a:chOff x="1275240" y="45440"/>
            <a:chExt cx="12009240" cy="31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C83963-50A9-46DF-82FB-EAFA38972D8C}"/>
                    </a:ext>
                  </a:extLst>
                </p14:cNvPr>
                <p14:cNvContentPartPr/>
                <p14:nvPr/>
              </p14:nvContentPartPr>
              <p14:xfrm>
                <a:off x="12473760" y="45440"/>
                <a:ext cx="34920" cy="2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C83963-50A9-46DF-82FB-EAFA38972D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465120" y="36800"/>
                  <a:ext cx="52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F8E6E1-6EC7-4932-A941-522B38869F23}"/>
                    </a:ext>
                  </a:extLst>
                </p14:cNvPr>
                <p14:cNvContentPartPr/>
                <p14:nvPr/>
              </p14:nvContentPartPr>
              <p14:xfrm>
                <a:off x="13207080" y="366200"/>
                <a:ext cx="77400" cy="1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F8E6E1-6EC7-4932-A941-522B38869F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789120" y="320480"/>
                  <a:ext cx="504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F093D8-475B-457D-A171-C1EA9CC0EE9C}"/>
                    </a:ext>
                  </a:extLst>
                </p14:cNvPr>
                <p14:cNvContentPartPr/>
                <p14:nvPr/>
              </p14:nvContentPartPr>
              <p14:xfrm>
                <a:off x="1275240" y="3092840"/>
                <a:ext cx="27360" cy="5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F093D8-475B-457D-A171-C1EA9CC0EE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66600" y="3083840"/>
                  <a:ext cx="4500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217599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BrushVTI</vt:lpstr>
      <vt:lpstr>Web Engineering</vt:lpstr>
      <vt:lpstr>PHP Loops</vt:lpstr>
      <vt:lpstr>While loops</vt:lpstr>
      <vt:lpstr>For loop</vt:lpstr>
      <vt:lpstr>Do while loop</vt:lpstr>
      <vt:lpstr>For 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Adnan Amin</dc:creator>
  <cp:lastModifiedBy>Adnan Amin</cp:lastModifiedBy>
  <cp:revision>1</cp:revision>
  <dcterms:created xsi:type="dcterms:W3CDTF">2021-10-30T06:21:18Z</dcterms:created>
  <dcterms:modified xsi:type="dcterms:W3CDTF">2021-11-05T03:52:25Z</dcterms:modified>
</cp:coreProperties>
</file>