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0" r:id="rId13"/>
    <p:sldId id="264" r:id="rId14"/>
    <p:sldId id="266" r:id="rId15"/>
    <p:sldId id="267" r:id="rId16"/>
    <p:sldId id="265" r:id="rId17"/>
    <p:sldId id="268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7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85C94-C37A-49D4-9E80-658BBCF7D227}" type="datetimeFigureOut">
              <a:rPr lang="en-US" smtClean="0"/>
              <a:pPr/>
              <a:t>05-May-15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2A525-E284-4485-97C1-14BB426AC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2A525-E284-4485-97C1-14BB426AC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E8E-B0FE-4B60-8C55-A9D6BC7C5AE1}" type="datetime1">
              <a:rPr lang="en-US" smtClean="0"/>
              <a:t>05-May-15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6536-31E5-4581-8E78-E8776A06769F}" type="datetime1">
              <a:rPr lang="en-US" smtClean="0"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475A-3DB8-4C35-8D96-033F4B78BDB4}" type="datetime1">
              <a:rPr lang="en-US" smtClean="0"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3B5-256D-450D-94A5-D06A9BA3FC7A}" type="datetime1">
              <a:rPr lang="en-US" smtClean="0"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E89-2298-43A6-8E5F-4F2F57B17199}" type="datetime1">
              <a:rPr lang="en-US" smtClean="0"/>
              <a:t>05-May-15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039A-1CA6-49AC-B3B5-7A8BF0B61A28}" type="datetime1">
              <a:rPr lang="en-US" smtClean="0"/>
              <a:t>05-May-15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692A-9035-4ED6-BD4F-4AC1379C57A4}" type="datetime1">
              <a:rPr lang="en-US" smtClean="0"/>
              <a:t>05-May-15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C532-6E03-41DF-ADA4-F5AAFC9271A1}" type="datetime1">
              <a:rPr lang="en-US" smtClean="0"/>
              <a:t>05-May-15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5D16-2EB6-47ED-BF47-0136AA304A93}" type="datetime1">
              <a:rPr lang="en-US" smtClean="0"/>
              <a:t>05-May-15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BD8B-4FB8-42BF-84D4-0EC9F13B7FAE}" type="datetime1">
              <a:rPr lang="en-US" smtClean="0"/>
              <a:t>05-May-15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72BC-9C03-4D52-88FE-D3A9DF843EC2}" type="datetime1">
              <a:rPr lang="en-US" smtClean="0"/>
              <a:t>05-May-15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582BF6-40C9-436D-9673-D42CC455C7D2}" type="datetime1">
              <a:rPr lang="en-US" smtClean="0"/>
              <a:t>05-May-15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DA1AD0-6A82-4F9A-96E3-6D7AAFAD7D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Engineering-1</a:t>
            </a:r>
            <a:br>
              <a:rPr lang="en-US" dirty="0" smtClean="0"/>
            </a:br>
            <a:r>
              <a:rPr lang="en-US" dirty="0" smtClean="0"/>
              <a:t>Using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Adnan</a:t>
            </a:r>
            <a:r>
              <a:rPr lang="en-US" dirty="0" smtClean="0"/>
              <a:t> </a:t>
            </a:r>
            <a:r>
              <a:rPr lang="en-US" dirty="0" err="1" smtClean="0"/>
              <a:t>Amin</a:t>
            </a:r>
            <a:endParaRPr lang="en-US" dirty="0" smtClean="0"/>
          </a:p>
          <a:p>
            <a:r>
              <a:rPr lang="en-US" sz="1100" dirty="0" smtClean="0"/>
              <a:t>Institute Of Management Sciences, Peshawar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Alter table statement (2/3)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a table name</a:t>
            </a:r>
          </a:p>
          <a:p>
            <a:pPr>
              <a:buNone/>
            </a:pPr>
            <a:r>
              <a:rPr lang="en-US" dirty="0" smtClean="0"/>
              <a:t>  SQL &gt; alter table </a:t>
            </a:r>
            <a:r>
              <a:rPr lang="en-US" dirty="0" err="1" smtClean="0"/>
              <a:t>tablename</a:t>
            </a:r>
            <a:r>
              <a:rPr lang="en-US" dirty="0" smtClean="0"/>
              <a:t> rename </a:t>
            </a:r>
            <a:r>
              <a:rPr lang="en-US" dirty="0" err="1" smtClean="0"/>
              <a:t>new_tablename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and dropping columns</a:t>
            </a:r>
          </a:p>
          <a:p>
            <a:pPr>
              <a:buNone/>
            </a:pPr>
            <a:r>
              <a:rPr lang="en-US" dirty="0" smtClean="0"/>
              <a:t>	When adding a column, you will need to include all the column definitions defined during the creating of table.</a:t>
            </a:r>
          </a:p>
          <a:p>
            <a:pPr>
              <a:buNone/>
            </a:pPr>
            <a:r>
              <a:rPr lang="en-US" dirty="0" smtClean="0"/>
              <a:t>  SQL&gt; alter table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add column fieldname </a:t>
            </a:r>
            <a:r>
              <a:rPr lang="en-US" dirty="0" err="1" smtClean="0"/>
              <a:t>column_type</a:t>
            </a:r>
            <a:r>
              <a:rPr lang="en-US" dirty="0" smtClean="0"/>
              <a:t> attributes;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SQL&gt; alter table students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 add column </a:t>
            </a:r>
            <a:r>
              <a:rPr lang="en-US" dirty="0" err="1" smtClean="0">
                <a:solidFill>
                  <a:srgbClr val="C00000"/>
                </a:solidFill>
              </a:rPr>
              <a:t>myfield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varchar</a:t>
            </a:r>
            <a:r>
              <a:rPr lang="en-US" dirty="0" smtClean="0">
                <a:solidFill>
                  <a:srgbClr val="C00000"/>
                </a:solidFill>
              </a:rPr>
              <a:t>(50)  not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Alter table statement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drop the column from the existing table.</a:t>
            </a:r>
          </a:p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Dropping a column from a table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SQL&gt; alter  table  </a:t>
            </a:r>
            <a:r>
              <a:rPr lang="en-US" dirty="0" err="1" smtClean="0">
                <a:solidFill>
                  <a:srgbClr val="C00000"/>
                </a:solidFill>
              </a:rPr>
              <a:t>tablename</a:t>
            </a:r>
            <a:r>
              <a:rPr lang="en-US" dirty="0" smtClean="0">
                <a:solidFill>
                  <a:srgbClr val="C00000"/>
                </a:solidFill>
              </a:rPr>
              <a:t>  drop   column </a:t>
            </a:r>
            <a:r>
              <a:rPr lang="en-US" dirty="0" err="1" smtClean="0">
                <a:solidFill>
                  <a:srgbClr val="C00000"/>
                </a:solidFill>
              </a:rPr>
              <a:t>myfield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   SQL &gt; alter table students</a:t>
            </a:r>
          </a:p>
          <a:p>
            <a:pPr>
              <a:buNone/>
            </a:pPr>
            <a:r>
              <a:rPr lang="en-US" dirty="0" smtClean="0"/>
              <a:t>		   drop column </a:t>
            </a:r>
            <a:r>
              <a:rPr lang="en-US" dirty="0" err="1" smtClean="0"/>
              <a:t>myfield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table/ drop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wish to get rid of a table or an entire database, the drop command will do the trick. Keep in mind that if you drop a database you will lose all of the tables that exist within the database.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SQL&gt; drop table </a:t>
            </a:r>
            <a:r>
              <a:rPr lang="en-US" dirty="0" err="1" smtClean="0">
                <a:solidFill>
                  <a:srgbClr val="FF0000"/>
                </a:solidFill>
              </a:rPr>
              <a:t>tablename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SQL&gt; drop database </a:t>
            </a:r>
            <a:r>
              <a:rPr lang="en-US" dirty="0" err="1" smtClean="0">
                <a:solidFill>
                  <a:srgbClr val="FF0000"/>
                </a:solidFill>
              </a:rPr>
              <a:t>database_name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Auto Increment value in table column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mytable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ID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unsigned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auto_increment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dirty="0" smtClean="0"/>
              <a:t>Name </a:t>
            </a:r>
            <a:r>
              <a:rPr lang="en-US" dirty="0" err="1" smtClean="0">
                <a:solidFill>
                  <a:srgbClr val="C00000"/>
                </a:solidFill>
              </a:rPr>
              <a:t>varchar</a:t>
            </a:r>
            <a:r>
              <a:rPr lang="en-US" dirty="0" smtClean="0">
                <a:solidFill>
                  <a:srgbClr val="C00000"/>
                </a:solidFill>
              </a:rPr>
              <a:t>(50)</a:t>
            </a:r>
          </a:p>
          <a:p>
            <a:pPr>
              <a:buNone/>
            </a:pP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Select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The Select statement is used to retrieve information from the table. If you want to access few fields from the table then use…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SQL&gt; SELECT field1, field2,…. FROM </a:t>
            </a:r>
            <a:r>
              <a:rPr lang="en-US" dirty="0" err="1" smtClean="0">
                <a:solidFill>
                  <a:srgbClr val="002060"/>
                </a:solidFill>
              </a:rPr>
              <a:t>tablename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	if you wish to access all the fields from the table then just you put ( * ) asterisk for all field names.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SQL&gt; SELECT * FROM </a:t>
            </a:r>
            <a:r>
              <a:rPr lang="en-US" dirty="0" err="1" smtClean="0">
                <a:solidFill>
                  <a:srgbClr val="002060"/>
                </a:solidFill>
              </a:rPr>
              <a:t>tablename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SQL&gt; SELECT </a:t>
            </a:r>
            <a:r>
              <a:rPr lang="en-US" dirty="0" err="1" smtClean="0"/>
              <a:t>userid,fname,lname</a:t>
            </a:r>
            <a:r>
              <a:rPr lang="en-US" dirty="0" smtClean="0"/>
              <a:t> FROM students;</a:t>
            </a:r>
          </a:p>
          <a:p>
            <a:pPr>
              <a:buNone/>
            </a:pPr>
            <a:r>
              <a:rPr lang="en-US" dirty="0" smtClean="0"/>
              <a:t>Or      &gt; SELECT * FROM students;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457890"/>
            <a:ext cx="588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 string must be surrounding by quote mark ( </a:t>
            </a:r>
            <a:r>
              <a:rPr lang="en-US" sz="2000" b="1" dirty="0" smtClean="0"/>
              <a:t>‘</a:t>
            </a:r>
            <a:r>
              <a:rPr lang="en-US" dirty="0" smtClean="0"/>
              <a:t> ) 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where clause limits the rows that are returned from any query. </a:t>
            </a:r>
          </a:p>
          <a:p>
            <a:r>
              <a:rPr lang="en-US" dirty="0" smtClean="0"/>
              <a:t>If you’re doing a comparison to a column that stores a string, you will need to surround the string used for comparison in the where clause by single quotes.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SQL &gt; SELECT * FROM </a:t>
            </a:r>
            <a:r>
              <a:rPr lang="en-US" dirty="0" err="1" smtClean="0">
                <a:solidFill>
                  <a:srgbClr val="002060"/>
                </a:solidFill>
              </a:rPr>
              <a:t>tablename</a:t>
            </a:r>
            <a:r>
              <a:rPr lang="en-US" dirty="0" smtClean="0">
                <a:solidFill>
                  <a:srgbClr val="002060"/>
                </a:solidFill>
              </a:rPr>
              <a:t> WHERE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fieldname [operator] value;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Examples: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SQL &gt; SELECT * FROM students WHERE </a:t>
            </a:r>
            <a:r>
              <a:rPr lang="en-US" dirty="0" err="1" smtClean="0">
                <a:solidFill>
                  <a:srgbClr val="C00000"/>
                </a:solidFill>
              </a:rPr>
              <a:t>Std_id</a:t>
            </a:r>
            <a:r>
              <a:rPr lang="en-US" dirty="0" smtClean="0">
                <a:solidFill>
                  <a:srgbClr val="C00000"/>
                </a:solidFill>
              </a:rPr>
              <a:t>=1;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Or   &gt; SELECT * FROM Students WHERE </a:t>
            </a:r>
            <a:r>
              <a:rPr lang="en-US" dirty="0" err="1" smtClean="0">
                <a:solidFill>
                  <a:srgbClr val="C00000"/>
                </a:solidFill>
              </a:rPr>
              <a:t>fname</a:t>
            </a:r>
            <a:r>
              <a:rPr lang="en-US" dirty="0" smtClean="0">
                <a:solidFill>
                  <a:srgbClr val="C00000"/>
                </a:solidFill>
              </a:rPr>
              <a:t>=‘</a:t>
            </a:r>
            <a:r>
              <a:rPr lang="en-US" dirty="0" err="1" smtClean="0">
                <a:solidFill>
                  <a:srgbClr val="C00000"/>
                </a:solidFill>
              </a:rPr>
              <a:t>atif</a:t>
            </a:r>
            <a:r>
              <a:rPr lang="en-US" dirty="0" smtClean="0">
                <a:solidFill>
                  <a:srgbClr val="C00000"/>
                </a:solidFill>
              </a:rPr>
              <a:t>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Insert Query</a:t>
            </a:r>
            <a:br>
              <a:rPr lang="en-US" b="1" dirty="0" smtClean="0"/>
            </a:br>
            <a:r>
              <a:rPr lang="en-US" sz="2200" b="1" dirty="0" smtClean="0"/>
              <a:t>Insert statement is used to put some information into a table 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SQL&gt; INSERT INTO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tablename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(field1, field2….)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VALUES(value1,value2….);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		or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SQL&gt; INSERT INTO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tablename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VALUES(value1,value2,….);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&gt;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INSERT INTO Students (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Std_id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fname,lname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  VALUES(1, ‘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Atif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’,’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Amin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’);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6457890"/>
            <a:ext cx="588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 string must be surrounding by quote mark ( </a:t>
            </a:r>
            <a:r>
              <a:rPr lang="en-US" sz="2000" b="1" dirty="0" smtClean="0"/>
              <a:t>‘</a:t>
            </a:r>
            <a:r>
              <a:rPr lang="en-US" dirty="0" smtClean="0"/>
              <a:t> ) 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UPDATE 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The SQL update statement is used to bring changes in information  in a table. Keep in mind that where portion  of the update statement can be about any comparison operator.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/>
          <a:lstStyle/>
          <a:p>
            <a:r>
              <a:rPr lang="en-US" dirty="0" smtClean="0"/>
              <a:t>SQL&gt; UPDATE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   SET field1= ‘new value’ , field2=‘new value2’</a:t>
            </a:r>
          </a:p>
          <a:p>
            <a:pPr>
              <a:buNone/>
            </a:pPr>
            <a:r>
              <a:rPr lang="en-US" dirty="0" smtClean="0"/>
              <a:t>		   WHERE field=‘value’ 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SQL&gt; UPDATE students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SET </a:t>
            </a:r>
            <a:r>
              <a:rPr lang="en-US" dirty="0" err="1" smtClean="0">
                <a:solidFill>
                  <a:srgbClr val="FF0000"/>
                </a:solidFill>
              </a:rPr>
              <a:t>fname</a:t>
            </a:r>
            <a:r>
              <a:rPr lang="en-US" dirty="0" smtClean="0">
                <a:solidFill>
                  <a:srgbClr val="FF0000"/>
                </a:solidFill>
              </a:rPr>
              <a:t>=‘</a:t>
            </a:r>
            <a:r>
              <a:rPr lang="en-US" dirty="0" err="1" smtClean="0">
                <a:solidFill>
                  <a:srgbClr val="FF0000"/>
                </a:solidFill>
              </a:rPr>
              <a:t>Bilal</a:t>
            </a:r>
            <a:r>
              <a:rPr lang="en-US" dirty="0" smtClean="0">
                <a:solidFill>
                  <a:srgbClr val="FF0000"/>
                </a:solidFill>
              </a:rPr>
              <a:t>’, </a:t>
            </a:r>
            <a:r>
              <a:rPr lang="en-US" dirty="0" err="1" smtClean="0">
                <a:solidFill>
                  <a:srgbClr val="FF0000"/>
                </a:solidFill>
              </a:rPr>
              <a:t>lname</a:t>
            </a:r>
            <a:r>
              <a:rPr lang="en-US" dirty="0" smtClean="0">
                <a:solidFill>
                  <a:srgbClr val="FF0000"/>
                </a:solidFill>
              </a:rPr>
              <a:t>=‘</a:t>
            </a:r>
            <a:r>
              <a:rPr lang="en-US" dirty="0" err="1" smtClean="0">
                <a:solidFill>
                  <a:srgbClr val="FF0000"/>
                </a:solidFill>
              </a:rPr>
              <a:t>Amin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   WHERE </a:t>
            </a:r>
            <a:r>
              <a:rPr lang="en-US" dirty="0" err="1" smtClean="0">
                <a:solidFill>
                  <a:srgbClr val="FF0000"/>
                </a:solidFill>
              </a:rPr>
              <a:t>Std_id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6457890"/>
            <a:ext cx="588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 string must be surrounding by quote mark ( </a:t>
            </a:r>
            <a:r>
              <a:rPr lang="en-US" sz="2000" b="1" dirty="0" smtClean="0"/>
              <a:t>‘</a:t>
            </a:r>
            <a:r>
              <a:rPr lang="en-US" dirty="0" smtClean="0"/>
              <a:t> ) 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DELETE Query using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create a table “table1” with any three fields then insert any three records into table1.</a:t>
            </a:r>
          </a:p>
          <a:p>
            <a:r>
              <a:rPr lang="en-US" dirty="0" smtClean="0"/>
              <a:t>Now, apply the delete query to delete the first record from the table1.</a:t>
            </a:r>
          </a:p>
          <a:p>
            <a:r>
              <a:rPr lang="en-US" dirty="0" smtClean="0"/>
              <a:t>At the end, delete all records from the table1.</a:t>
            </a:r>
          </a:p>
          <a:p>
            <a:r>
              <a:rPr lang="en-US" dirty="0" smtClean="0"/>
              <a:t>Finally, drop the table1 from </a:t>
            </a:r>
            <a:r>
              <a:rPr lang="en-US" smtClean="0"/>
              <a:t>the databases.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References</a:t>
            </a:r>
            <a:endParaRPr lang="en-US" dirty="0" smtClean="0"/>
          </a:p>
          <a:p>
            <a:pPr lvl="1"/>
            <a:r>
              <a:rPr lang="en-US" dirty="0" smtClean="0"/>
              <a:t>MySQL-PHP Database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Basic Queries using </a:t>
            </a:r>
            <a:r>
              <a:rPr lang="en-US" b="1" dirty="0" err="1" smtClean="0"/>
              <a:t>MySQL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Creating new database</a:t>
            </a:r>
          </a:p>
          <a:p>
            <a:r>
              <a:rPr lang="en-US" dirty="0" smtClean="0"/>
              <a:t>Creating tables</a:t>
            </a:r>
          </a:p>
          <a:p>
            <a:r>
              <a:rPr lang="en-US" dirty="0" smtClean="0"/>
              <a:t>Alter Queries for tables and database.</a:t>
            </a:r>
          </a:p>
          <a:p>
            <a:r>
              <a:rPr lang="en-US" dirty="0" smtClean="0"/>
              <a:t>Drop tables and database.</a:t>
            </a:r>
          </a:p>
          <a:p>
            <a:r>
              <a:rPr lang="en-US" dirty="0" smtClean="0"/>
              <a:t>Select Query</a:t>
            </a:r>
          </a:p>
          <a:p>
            <a:r>
              <a:rPr lang="en-US" dirty="0" smtClean="0"/>
              <a:t>Where Clause</a:t>
            </a:r>
          </a:p>
          <a:p>
            <a:r>
              <a:rPr lang="en-US" dirty="0" smtClean="0"/>
              <a:t>Insert Query</a:t>
            </a:r>
          </a:p>
          <a:p>
            <a:r>
              <a:rPr lang="en-US" dirty="0" smtClean="0"/>
              <a:t>Update Query</a:t>
            </a:r>
          </a:p>
          <a:p>
            <a:r>
              <a:rPr lang="en-US" smtClean="0"/>
              <a:t>Delete Query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75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Database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Before you can get to creating your tables, you’ll need to create a database. This should take all of a second. For executing the queries, you can use any interface or command line that has access to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above query, CREATE and DATABASE are two keywords while you can enter any name instead of </a:t>
            </a:r>
            <a:r>
              <a:rPr lang="en-US" i="1" dirty="0" err="1" smtClean="0"/>
              <a:t>database_name</a:t>
            </a:r>
            <a:r>
              <a:rPr lang="en-US" dirty="0" smtClean="0"/>
              <a:t> for your database.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657600"/>
            <a:ext cx="59463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CREATE DATABASE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database_name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database Statement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/>
          <a:lstStyle/>
          <a:p>
            <a:r>
              <a:rPr lang="en-US" dirty="0" smtClean="0"/>
              <a:t>Before you can begin making tables or to access specific database for creating tables vice versa. You must select a database that has been created. 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7400" y="4191000"/>
            <a:ext cx="5021503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use </a:t>
            </a:r>
            <a:r>
              <a:rPr lang="en-US" sz="4400" i="1" dirty="0" err="1" smtClean="0"/>
              <a:t>database_name</a:t>
            </a:r>
            <a:r>
              <a:rPr lang="en-US" sz="4400" dirty="0" smtClean="0"/>
              <a:t>;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types in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en-US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comes with a range of column types. Give you a read “</a:t>
            </a:r>
            <a:r>
              <a:rPr lang="en-US" dirty="0" err="1" smtClean="0"/>
              <a:t>MySQL</a:t>
            </a:r>
            <a:r>
              <a:rPr lang="en-US" dirty="0" smtClean="0"/>
              <a:t> Column types” hardcopy sheet by the teacher and choose carefully when deciding on column types for your tables. </a:t>
            </a:r>
          </a:p>
          <a:p>
            <a:endParaRPr lang="en-US" sz="800" dirty="0" smtClean="0"/>
          </a:p>
          <a:p>
            <a:pPr>
              <a:buNone/>
            </a:pPr>
            <a:r>
              <a:rPr lang="en-US" dirty="0" smtClean="0"/>
              <a:t>Major categories are: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Text column types</a:t>
            </a:r>
          </a:p>
          <a:p>
            <a:pPr lvl="1"/>
            <a:r>
              <a:rPr lang="en-US" sz="1600" dirty="0" smtClean="0"/>
              <a:t>CHAR, VARCHAR, TINYTEXT, TEXT, MEDIUM TEXT, LONGTEXT, ENUM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Numeric column types</a:t>
            </a:r>
          </a:p>
          <a:p>
            <a:pPr lvl="1"/>
            <a:r>
              <a:rPr lang="en-US" sz="1600" dirty="0" smtClean="0"/>
              <a:t>INT/ INTEGER, TINYINT, MEDIUMINT, BIGINT, FLOAT, DOUBLE, DECIMAL/ NUMERIC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Date and time types</a:t>
            </a:r>
          </a:p>
          <a:p>
            <a:pPr lvl="1"/>
            <a:r>
              <a:rPr lang="en-US" sz="1600" dirty="0" smtClean="0"/>
              <a:t>DATA, TIME, DATETIME, YEAR, 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Once you have created and selected a database, you are ready to create a table. The basic </a:t>
            </a:r>
            <a:r>
              <a:rPr lang="en-US" dirty="0" smtClean="0"/>
              <a:t>create </a:t>
            </a:r>
            <a:r>
              <a:rPr lang="en-US" dirty="0" smtClean="0"/>
              <a:t>table </a:t>
            </a:r>
            <a:r>
              <a:rPr lang="en-US" dirty="0" err="1" smtClean="0"/>
              <a:t>statementis</a:t>
            </a:r>
            <a:r>
              <a:rPr lang="en-US" dirty="0" smtClean="0"/>
              <a:t> </a:t>
            </a:r>
            <a:r>
              <a:rPr lang="en-US" dirty="0" smtClean="0"/>
              <a:t>fairly simple.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You can enter any name in the place of field_1,2,3… and you must select any one column type while column attributes are NULL, NOT NULL and DEFAULT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200400"/>
            <a:ext cx="58674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create table</a:t>
            </a:r>
            <a:r>
              <a:rPr lang="en-US" sz="2000" dirty="0" smtClean="0"/>
              <a:t> </a:t>
            </a:r>
            <a:r>
              <a:rPr lang="en-US" sz="2000" dirty="0" err="1" smtClean="0"/>
              <a:t>table_name</a:t>
            </a:r>
            <a:endParaRPr lang="en-US" sz="2000" dirty="0" smtClean="0"/>
          </a:p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	</a:t>
            </a:r>
            <a:r>
              <a:rPr lang="en-US" sz="2000" dirty="0" smtClean="0"/>
              <a:t>field_1   </a:t>
            </a:r>
            <a:r>
              <a:rPr lang="en-US" sz="2000" dirty="0" err="1" smtClean="0"/>
              <a:t>column_type</a:t>
            </a:r>
            <a:r>
              <a:rPr lang="en-US" sz="2000" dirty="0" smtClean="0"/>
              <a:t>  column attributes,</a:t>
            </a:r>
          </a:p>
          <a:p>
            <a:r>
              <a:rPr lang="en-US" sz="2000" dirty="0" smtClean="0"/>
              <a:t>	field_2  </a:t>
            </a:r>
            <a:r>
              <a:rPr lang="en-US" sz="2000" dirty="0" err="1" smtClean="0"/>
              <a:t>column_type</a:t>
            </a:r>
            <a:r>
              <a:rPr lang="en-US" sz="2000" dirty="0" smtClean="0"/>
              <a:t>  column attributes,</a:t>
            </a:r>
          </a:p>
          <a:p>
            <a:r>
              <a:rPr lang="en-US" sz="2000" dirty="0" smtClean="0"/>
              <a:t>	field_3  </a:t>
            </a:r>
            <a:r>
              <a:rPr lang="en-US" sz="2000" dirty="0" err="1" smtClean="0"/>
              <a:t>column_type</a:t>
            </a:r>
            <a:r>
              <a:rPr lang="en-US" sz="2000" dirty="0" smtClean="0"/>
              <a:t>  column attributes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.	.	.	.	.	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practice (Create a new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Create table students (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std_id</a:t>
            </a:r>
            <a:r>
              <a:rPr lang="en-US" dirty="0" smtClean="0"/>
              <a:t>	integer not null </a:t>
            </a:r>
            <a:r>
              <a:rPr lang="en-US" dirty="0" err="1" smtClean="0"/>
              <a:t>auto_increment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	</a:t>
            </a:r>
            <a:r>
              <a:rPr lang="en-US" dirty="0" err="1" smtClean="0"/>
              <a:t>varchar</a:t>
            </a:r>
            <a:r>
              <a:rPr lang="en-US" dirty="0" smtClean="0"/>
              <a:t>(25)  not null,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lname</a:t>
            </a:r>
            <a:r>
              <a:rPr lang="en-US" dirty="0" smtClean="0"/>
              <a:t>	</a:t>
            </a:r>
            <a:r>
              <a:rPr lang="en-US" dirty="0" err="1" smtClean="0"/>
              <a:t>varchar</a:t>
            </a:r>
            <a:r>
              <a:rPr lang="en-US" dirty="0" smtClean="0"/>
              <a:t>(25)  not null,</a:t>
            </a:r>
          </a:p>
          <a:p>
            <a:pPr>
              <a:buNone/>
            </a:pPr>
            <a:r>
              <a:rPr lang="en-US" dirty="0" smtClean="0"/>
              <a:t> dob		date null,</a:t>
            </a:r>
          </a:p>
          <a:p>
            <a:pPr>
              <a:buNone/>
            </a:pPr>
            <a:r>
              <a:rPr lang="en-US" dirty="0" smtClean="0"/>
              <a:t> city		</a:t>
            </a:r>
            <a:r>
              <a:rPr lang="en-US" dirty="0" err="1" smtClean="0"/>
              <a:t>varchar</a:t>
            </a:r>
            <a:r>
              <a:rPr lang="en-US" dirty="0" smtClean="0"/>
              <a:t>(30) null,</a:t>
            </a:r>
          </a:p>
          <a:p>
            <a:pPr>
              <a:buNone/>
            </a:pPr>
            <a:r>
              <a:rPr lang="en-US" dirty="0" smtClean="0"/>
              <a:t> gender	</a:t>
            </a:r>
            <a:r>
              <a:rPr lang="en-US" smtClean="0"/>
              <a:t>char(6)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Primary key in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TABLE table1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regno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integer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2060"/>
                </a:solidFill>
              </a:rPr>
              <a:t>default  0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 NULL</a:t>
            </a:r>
            <a:r>
              <a:rPr lang="en-US" dirty="0" smtClean="0"/>
              <a:t> ,</a:t>
            </a:r>
            <a:br>
              <a:rPr lang="en-US" dirty="0" smtClean="0"/>
            </a:br>
            <a:r>
              <a:rPr lang="en-US" dirty="0" smtClean="0"/>
              <a:t>name  </a:t>
            </a:r>
            <a:r>
              <a:rPr lang="en-US" dirty="0" err="1" smtClean="0">
                <a:solidFill>
                  <a:srgbClr val="C00000"/>
                </a:solidFill>
              </a:rPr>
              <a:t>varchar</a:t>
            </a:r>
            <a:r>
              <a:rPr lang="en-US" dirty="0" smtClean="0">
                <a:solidFill>
                  <a:srgbClr val="C00000"/>
                </a:solidFill>
              </a:rPr>
              <a:t>( 50 )</a:t>
            </a:r>
            <a:r>
              <a:rPr lang="en-US" dirty="0" smtClean="0"/>
              <a:t> ,</a:t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PRIMARY KEY</a:t>
            </a:r>
            <a:r>
              <a:rPr lang="en-US" dirty="0" smtClean="0"/>
              <a:t> ( </a:t>
            </a:r>
            <a:r>
              <a:rPr lang="en-US" dirty="0" err="1" smtClean="0"/>
              <a:t>regno</a:t>
            </a:r>
            <a:r>
              <a:rPr lang="en-US" dirty="0" smtClean="0"/>
              <a:t> ) 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Alter table statement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If you’re not happy with the form of your table, you can modify it with the alter table statement. Specifically, this statement allows you to rename tables, columns etc.</a:t>
            </a:r>
          </a:p>
          <a:p>
            <a:r>
              <a:rPr lang="en-US" dirty="0" smtClean="0"/>
              <a:t>Alter can perform the following tasks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Redefine the definition of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A1AD0-6A82-4F9A-96E3-6D7AAFAD7D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430</TotalTime>
  <Words>782</Words>
  <Application>Microsoft Office PowerPoint</Application>
  <PresentationFormat>On-screen Show (4:3)</PresentationFormat>
  <Paragraphs>174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Flow</vt:lpstr>
      <vt:lpstr>Web Engineering-1 Using PHP</vt:lpstr>
      <vt:lpstr>Basic Queries using MySQL</vt:lpstr>
      <vt:lpstr>Create a New Database</vt:lpstr>
      <vt:lpstr>use database Statement</vt:lpstr>
      <vt:lpstr>Column types in MySQL</vt:lpstr>
      <vt:lpstr>create table Statement</vt:lpstr>
      <vt:lpstr>Do practice (Create a new table)</vt:lpstr>
      <vt:lpstr>Defining Primary key in a table</vt:lpstr>
      <vt:lpstr>Alter table statement (1/3)</vt:lpstr>
      <vt:lpstr>Alter table statement (2/3)</vt:lpstr>
      <vt:lpstr>Alter table statement (3/3)</vt:lpstr>
      <vt:lpstr>Drop table/ drop database</vt:lpstr>
      <vt:lpstr>Auto Increment value in table column</vt:lpstr>
      <vt:lpstr>Select Query</vt:lpstr>
      <vt:lpstr>WHERE Clause</vt:lpstr>
      <vt:lpstr>Insert Query Insert statement is used to put some information into a table </vt:lpstr>
      <vt:lpstr>UPDATE Query The SQL update statement is used to bring changes in information  in a table. Keep in mind that where portion  of the update statement can be about any comparison operator.</vt:lpstr>
      <vt:lpstr>Assignment </vt:lpstr>
      <vt:lpstr>Thank You</vt:lpstr>
    </vt:vector>
  </TitlesOfParts>
  <Company>www.geoamins.com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Engineering-1 Using PHP</dc:title>
  <dc:creator>Administrator</dc:creator>
  <cp:lastModifiedBy>Adnan Amin</cp:lastModifiedBy>
  <cp:revision>103</cp:revision>
  <cp:lastPrinted>2015-05-05T10:45:23Z</cp:lastPrinted>
  <dcterms:created xsi:type="dcterms:W3CDTF">2010-06-15T14:27:10Z</dcterms:created>
  <dcterms:modified xsi:type="dcterms:W3CDTF">2015-05-05T10:46:52Z</dcterms:modified>
</cp:coreProperties>
</file>