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1" r:id="rId16"/>
    <p:sldId id="272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8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42A65-9572-4EF6-8606-952745D9AE5D}" type="datetimeFigureOut">
              <a:rPr lang="en-US" smtClean="0"/>
              <a:pPr/>
              <a:t>11-May-15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96F646-0323-4C9D-B0E0-10255495F0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58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6F646-0323-4C9D-B0E0-10255495F0B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0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1D6C611-D873-414B-903D-95F5810B333B}" type="datetime1">
              <a:rPr lang="en-US" smtClean="0"/>
              <a:t>11-May-15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US" smtClean="0"/>
              <a:t>By: Adnan Amin</a:t>
            </a: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BE050FB-D496-4677-85C4-D4776451D2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4613-3475-41BC-A1BA-29F2D0B930CD}" type="datetime1">
              <a:rPr lang="en-US" smtClean="0"/>
              <a:t>11-May-15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Adnan Amin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050FB-D496-4677-85C4-D4776451D2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85F7-7CB9-485B-9BDD-CBE0AB690995}" type="datetime1">
              <a:rPr lang="en-US" smtClean="0"/>
              <a:t>11-May-15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Adnan Amin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050FB-D496-4677-85C4-D4776451D2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492833F-635C-43CF-B726-C39A0EDCD8B9}" type="datetime1">
              <a:rPr lang="en-US" smtClean="0"/>
              <a:t>11-May-15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BE050FB-D496-4677-85C4-D4776451D2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By: Adnan Amin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97F7C5F-858F-4B31-A2DF-201B2AD69FB2}" type="datetime1">
              <a:rPr lang="en-US" smtClean="0"/>
              <a:t>11-May-15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US" smtClean="0"/>
              <a:t>By: Adnan Amin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BE050FB-D496-4677-85C4-D4776451D2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6EC1-3542-4EC0-B1CC-9D8BA31CA339}" type="datetime1">
              <a:rPr lang="en-US" smtClean="0"/>
              <a:t>11-May-15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Adnan Amin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050FB-D496-4677-85C4-D4776451D2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834E-EEB6-454F-8BE6-E5B7BC85CEC5}" type="datetime1">
              <a:rPr lang="en-US" smtClean="0"/>
              <a:t>11-May-15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Adnan Amin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050FB-D496-4677-85C4-D4776451D2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C5F6464-A652-4F2A-A213-4B83F0E04401}" type="datetime1">
              <a:rPr lang="en-US" smtClean="0"/>
              <a:t>11-May-15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BE050FB-D496-4677-85C4-D4776451D2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By: Adnan Amin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A367-A201-4AB3-B02C-0F519CB61D28}" type="datetime1">
              <a:rPr lang="en-US" smtClean="0"/>
              <a:t>11-May-15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Adnan Amin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050FB-D496-4677-85C4-D4776451D2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8CA6C04-D0FD-4A0D-B0BC-28095CDE3321}" type="datetime1">
              <a:rPr lang="en-US" smtClean="0"/>
              <a:t>11-May-15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BE050FB-D496-4677-85C4-D4776451D2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By: Adnan Amin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F732B3-AA70-446E-90F3-D167DCFC84C1}" type="datetime1">
              <a:rPr lang="en-US" smtClean="0"/>
              <a:t>11-May-15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BE050FB-D496-4677-85C4-D4776451D2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By: Adnan Amin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CC7B448-5718-43DC-9C15-8EBD5239D916}" type="datetime1">
              <a:rPr lang="en-US" smtClean="0"/>
              <a:t>11-May-15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By: Adnan Amin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BE050FB-D496-4677-85C4-D4776451D2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762000"/>
            <a:ext cx="6172200" cy="1894362"/>
          </a:xfrm>
        </p:spPr>
        <p:txBody>
          <a:bodyPr/>
          <a:lstStyle/>
          <a:p>
            <a:pPr algn="ctr"/>
            <a:r>
              <a:rPr lang="en-US" dirty="0" smtClean="0"/>
              <a:t>Web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By</a:t>
            </a:r>
          </a:p>
          <a:p>
            <a:pPr algn="ctr"/>
            <a:r>
              <a:rPr lang="en-US" dirty="0" smtClean="0"/>
              <a:t>Adnan Amin</a:t>
            </a:r>
          </a:p>
          <a:p>
            <a:pPr algn="ctr"/>
            <a:r>
              <a:rPr lang="en-US" dirty="0" smtClean="0"/>
              <a:t>Institute of Management Sciences, Peshawar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050FB-D496-4677-85C4-D4776451D2B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838200"/>
            <a:ext cx="8534400" cy="563575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first statement stores the SQL query in a variable $</a:t>
            </a:r>
            <a:r>
              <a:rPr lang="en-US" sz="2800" dirty="0" err="1" smtClean="0"/>
              <a:t>sql</a:t>
            </a:r>
            <a:r>
              <a:rPr lang="en-US" sz="2800" dirty="0" smtClean="0"/>
              <a:t>. The SQL statement gets all the data in the table students.</a:t>
            </a:r>
          </a:p>
          <a:p>
            <a:pPr>
              <a:buNone/>
            </a:pPr>
            <a:endParaRPr lang="en-US" sz="1050" dirty="0" smtClean="0"/>
          </a:p>
          <a:p>
            <a:r>
              <a:rPr lang="en-US" sz="2800" dirty="0" smtClean="0"/>
              <a:t>The </a:t>
            </a:r>
            <a:r>
              <a:rPr lang="en-US" sz="2800" dirty="0" err="1" smtClean="0"/>
              <a:t>mysql_query</a:t>
            </a:r>
            <a:r>
              <a:rPr lang="en-US" sz="2800" dirty="0" smtClean="0"/>
              <a:t> function sends the query in $</a:t>
            </a:r>
            <a:r>
              <a:rPr lang="en-US" sz="2800" dirty="0" err="1" smtClean="0"/>
              <a:t>sql</a:t>
            </a:r>
            <a:r>
              <a:rPr lang="en-US" sz="2800" dirty="0" smtClean="0"/>
              <a:t> to the database over the database connection established earlier and stored in $connect. The data temporary stored in rows and columns into $result.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E050FB-D496-4677-85C4-D4776451D2B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4800600"/>
            <a:ext cx="7620000" cy="9541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$</a:t>
            </a:r>
            <a:r>
              <a:rPr lang="en-US" sz="2800" dirty="0" err="1" smtClean="0"/>
              <a:t>sql</a:t>
            </a:r>
            <a:r>
              <a:rPr lang="en-US" sz="2800" dirty="0" smtClean="0"/>
              <a:t> = “SELECT * FROM students” ;</a:t>
            </a:r>
          </a:p>
          <a:p>
            <a:r>
              <a:rPr lang="en-US" sz="2800" dirty="0" smtClean="0"/>
              <a:t>$result = </a:t>
            </a:r>
            <a:r>
              <a:rPr lang="en-US" sz="2800" dirty="0" err="1" smtClean="0"/>
              <a:t>mysql_query</a:t>
            </a:r>
            <a:r>
              <a:rPr lang="en-US" sz="2800" dirty="0" smtClean="0"/>
              <a:t> ( $</a:t>
            </a:r>
            <a:r>
              <a:rPr lang="en-US" sz="2800" dirty="0" err="1" smtClean="0"/>
              <a:t>sql</a:t>
            </a:r>
            <a:r>
              <a:rPr lang="en-US" sz="2800" dirty="0" smtClean="0"/>
              <a:t> , $connect );</a:t>
            </a:r>
            <a:endParaRPr lang="en-US" sz="28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15962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Sending a query to the database using PHP (2/5)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488668"/>
            <a:ext cx="1595309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Select Query</a:t>
            </a:r>
            <a:endParaRPr 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15962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Sending a query to the database using PHP (3/5)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838200"/>
            <a:ext cx="83820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The data is stored in the temporary table in rows and columns. You can use PHP functions to retrieve one row from the table and store it in an array.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mysql_fetch_array</a:t>
            </a:r>
            <a:r>
              <a:rPr lang="en-US" dirty="0" smtClean="0"/>
              <a:t> returns one row of data from the temporary table specified by $result while $row is an array containing all the </a:t>
            </a:r>
            <a:r>
              <a:rPr lang="en-US" dirty="0" err="1" smtClean="0"/>
              <a:t>fileds</a:t>
            </a:r>
            <a:r>
              <a:rPr lang="en-US" dirty="0" smtClean="0"/>
              <a:t> in the temporary table.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E050FB-D496-4677-85C4-D4776451D2B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2133600"/>
            <a:ext cx="7620000" cy="22467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$</a:t>
            </a:r>
            <a:r>
              <a:rPr lang="en-US" sz="2800" dirty="0" err="1" smtClean="0"/>
              <a:t>sql</a:t>
            </a:r>
            <a:r>
              <a:rPr lang="en-US" sz="2800" dirty="0" smtClean="0"/>
              <a:t> = “SELECT * FROM students” ;</a:t>
            </a:r>
          </a:p>
          <a:p>
            <a:r>
              <a:rPr lang="en-US" sz="2800" dirty="0" smtClean="0"/>
              <a:t>$result = </a:t>
            </a:r>
            <a:r>
              <a:rPr lang="en-US" sz="2800" dirty="0" err="1" smtClean="0"/>
              <a:t>mysql_query</a:t>
            </a:r>
            <a:r>
              <a:rPr lang="en-US" sz="2800" dirty="0" smtClean="0"/>
              <a:t> ( $</a:t>
            </a:r>
            <a:r>
              <a:rPr lang="en-US" sz="2800" dirty="0" err="1" smtClean="0"/>
              <a:t>sql</a:t>
            </a:r>
            <a:r>
              <a:rPr lang="en-US" sz="2800" dirty="0" smtClean="0"/>
              <a:t> , $connect );</a:t>
            </a:r>
          </a:p>
          <a:p>
            <a:endParaRPr lang="en-US" sz="2800" dirty="0" smtClean="0"/>
          </a:p>
          <a:p>
            <a:r>
              <a:rPr lang="en-US" sz="2800" dirty="0" smtClean="0"/>
              <a:t>$row= </a:t>
            </a:r>
            <a:r>
              <a:rPr lang="en-US" sz="2800" dirty="0" err="1" smtClean="0"/>
              <a:t>mysql_fetch_array</a:t>
            </a:r>
            <a:r>
              <a:rPr lang="en-US" sz="2800" dirty="0" smtClean="0"/>
              <a:t>( $result) ;</a:t>
            </a:r>
          </a:p>
          <a:p>
            <a:r>
              <a:rPr lang="en-US" sz="2800" dirty="0" smtClean="0"/>
              <a:t>echo  “$row[0]  $row[1]”;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488668"/>
            <a:ext cx="1595309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Select Query</a:t>
            </a:r>
            <a:endParaRPr 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15962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Sending a query to the database using PHP (4/5)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838200"/>
            <a:ext cx="8382000" cy="5562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$row = </a:t>
            </a:r>
            <a:r>
              <a:rPr lang="en-US" b="1" dirty="0" err="1" smtClean="0">
                <a:solidFill>
                  <a:srgbClr val="002060"/>
                </a:solidFill>
              </a:rPr>
              <a:t>mysql_fetch_array</a:t>
            </a:r>
            <a:r>
              <a:rPr lang="en-US" b="1" dirty="0" smtClean="0">
                <a:solidFill>
                  <a:srgbClr val="002060"/>
                </a:solidFill>
              </a:rPr>
              <a:t> ($result);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echo $row[0]; </a:t>
            </a:r>
          </a:p>
          <a:p>
            <a:r>
              <a:rPr lang="en-US" dirty="0" smtClean="0"/>
              <a:t>0 means display the data of first field of the table. You can also use to mention the field name such as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echo $row[‘</a:t>
            </a:r>
            <a:r>
              <a:rPr lang="en-US" b="1" dirty="0" err="1" smtClean="0">
                <a:solidFill>
                  <a:srgbClr val="00B050"/>
                </a:solidFill>
              </a:rPr>
              <a:t>regno</a:t>
            </a:r>
            <a:r>
              <a:rPr lang="en-US" b="1" dirty="0" smtClean="0">
                <a:solidFill>
                  <a:srgbClr val="00B050"/>
                </a:solidFill>
              </a:rPr>
              <a:t>’]; </a:t>
            </a:r>
          </a:p>
          <a:p>
            <a:r>
              <a:rPr lang="en-US" dirty="0" smtClean="0"/>
              <a:t>You can use loop to display many records.</a:t>
            </a:r>
          </a:p>
          <a:p>
            <a:pPr>
              <a:buNone/>
            </a:pPr>
            <a:endParaRPr lang="en-US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while($row = </a:t>
            </a:r>
            <a:r>
              <a:rPr lang="en-US" b="1" dirty="0" err="1" smtClean="0">
                <a:solidFill>
                  <a:srgbClr val="00B050"/>
                </a:solidFill>
              </a:rPr>
              <a:t>mysql_fetch_array</a:t>
            </a:r>
            <a:r>
              <a:rPr lang="en-US" b="1" dirty="0" smtClean="0">
                <a:solidFill>
                  <a:srgbClr val="00B050"/>
                </a:solidFill>
              </a:rPr>
              <a:t>($result))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{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	echo “</a:t>
            </a:r>
            <a:r>
              <a:rPr lang="en-US" b="1" dirty="0" err="1" smtClean="0">
                <a:solidFill>
                  <a:srgbClr val="00B050"/>
                </a:solidFill>
              </a:rPr>
              <a:t>Regno</a:t>
            </a:r>
            <a:r>
              <a:rPr lang="en-US" b="1" dirty="0" smtClean="0">
                <a:solidFill>
                  <a:srgbClr val="00B050"/>
                </a:solidFill>
              </a:rPr>
              <a:t>: $row[0]”;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	echo “Name: $row[1]”;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E050FB-D496-4677-85C4-D4776451D2B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6488668"/>
            <a:ext cx="1595309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Select Query</a:t>
            </a:r>
            <a:endParaRPr lang="en-US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56356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838200"/>
            <a:ext cx="8229600" cy="3048000"/>
          </a:xfrm>
        </p:spPr>
        <p:txBody>
          <a:bodyPr>
            <a:normAutofit/>
          </a:bodyPr>
          <a:lstStyle/>
          <a:p>
            <a:r>
              <a:rPr lang="en-US" dirty="0" smtClean="0"/>
              <a:t>You can display the </a:t>
            </a:r>
            <a:r>
              <a:rPr lang="en-US" dirty="0" err="1" smtClean="0"/>
              <a:t>MySQL</a:t>
            </a:r>
            <a:r>
              <a:rPr lang="en-US" dirty="0" smtClean="0"/>
              <a:t> error message by using the </a:t>
            </a:r>
            <a:r>
              <a:rPr lang="en-US" dirty="0" err="1" smtClean="0"/>
              <a:t>mysql_error</a:t>
            </a:r>
            <a:r>
              <a:rPr lang="en-US" dirty="0" smtClean="0"/>
              <a:t> function.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Shows the error message that has been returned directly from the </a:t>
            </a:r>
            <a:r>
              <a:rPr lang="en-US" dirty="0" err="1" smtClean="0"/>
              <a:t>MySQL</a:t>
            </a:r>
            <a:r>
              <a:rPr lang="en-US" dirty="0" smtClean="0"/>
              <a:t> server.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E050FB-D496-4677-85C4-D4776451D2B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828800"/>
            <a:ext cx="7848600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$</a:t>
            </a:r>
            <a:r>
              <a:rPr lang="en-US" dirty="0" err="1" smtClean="0"/>
              <a:t>sql</a:t>
            </a:r>
            <a:r>
              <a:rPr lang="en-US" dirty="0" smtClean="0"/>
              <a:t> = “SELECT * FROM student”;</a:t>
            </a:r>
          </a:p>
          <a:p>
            <a:r>
              <a:rPr lang="en-US" dirty="0" smtClean="0"/>
              <a:t>$result = </a:t>
            </a:r>
            <a:r>
              <a:rPr lang="en-US" dirty="0" err="1" smtClean="0"/>
              <a:t>mysql_query</a:t>
            </a:r>
            <a:r>
              <a:rPr lang="en-US" dirty="0" smtClean="0"/>
              <a:t>($</a:t>
            </a:r>
            <a:r>
              <a:rPr lang="en-US" dirty="0" err="1" smtClean="0"/>
              <a:t>sql</a:t>
            </a:r>
            <a:r>
              <a:rPr lang="en-US" dirty="0" smtClean="0"/>
              <a:t>) or die(“Query failed: “.</a:t>
            </a:r>
            <a:r>
              <a:rPr lang="en-US" dirty="0" err="1" smtClean="0"/>
              <a:t>mysql_error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$row = </a:t>
            </a:r>
            <a:r>
              <a:rPr lang="en-US" dirty="0" err="1" smtClean="0"/>
              <a:t>mysql_fetch_array</a:t>
            </a:r>
            <a:r>
              <a:rPr lang="en-US" dirty="0" smtClean="0"/>
              <a:t>($result);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4419600"/>
            <a:ext cx="7924800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Query failed: Table ‘student’ doesn’t exist With these statements, when the query fails to execute, </a:t>
            </a:r>
          </a:p>
          <a:p>
            <a:endParaRPr lang="en-US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838200"/>
            <a:ext cx="8534400" cy="5635752"/>
          </a:xfrm>
        </p:spPr>
        <p:txBody>
          <a:bodyPr>
            <a:normAutofit/>
          </a:bodyPr>
          <a:lstStyle/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E050FB-D496-4677-85C4-D4776451D2B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838200"/>
            <a:ext cx="7924800" cy="49844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&lt;?php include('info.php'); ?&gt;</a:t>
            </a:r>
          </a:p>
          <a:p>
            <a:r>
              <a:rPr lang="en-US" sz="2800" dirty="0" smtClean="0"/>
              <a:t>&lt;?php</a:t>
            </a:r>
          </a:p>
          <a:p>
            <a:r>
              <a:rPr lang="en-US" sz="2800" dirty="0" smtClean="0"/>
              <a:t>	$</a:t>
            </a:r>
            <a:r>
              <a:rPr lang="en-US" sz="2800" dirty="0" err="1" smtClean="0"/>
              <a:t>sql</a:t>
            </a:r>
            <a:r>
              <a:rPr lang="en-US" sz="2800" dirty="0" smtClean="0"/>
              <a:t>="select * from table2";</a:t>
            </a:r>
          </a:p>
          <a:p>
            <a:r>
              <a:rPr lang="en-US" sz="2800" dirty="0" smtClean="0"/>
              <a:t>	$result=</a:t>
            </a:r>
            <a:r>
              <a:rPr lang="en-US" sz="2800" dirty="0" err="1" smtClean="0"/>
              <a:t>mysql_query</a:t>
            </a:r>
            <a:r>
              <a:rPr lang="en-US" sz="2800" dirty="0" smtClean="0"/>
              <a:t>($</a:t>
            </a:r>
            <a:r>
              <a:rPr lang="en-US" sz="2800" dirty="0" err="1" smtClean="0"/>
              <a:t>sql</a:t>
            </a:r>
            <a:r>
              <a:rPr lang="en-US" sz="2800" dirty="0" smtClean="0"/>
              <a:t>);</a:t>
            </a:r>
          </a:p>
          <a:p>
            <a:r>
              <a:rPr lang="en-US" sz="2800" dirty="0" smtClean="0"/>
              <a:t>		while($row=</a:t>
            </a:r>
            <a:r>
              <a:rPr lang="en-US" sz="2800" dirty="0" err="1" smtClean="0"/>
              <a:t>mysql_fetch_array</a:t>
            </a:r>
            <a:r>
              <a:rPr lang="en-US" sz="2800" dirty="0" smtClean="0"/>
              <a:t>($result))</a:t>
            </a:r>
          </a:p>
          <a:p>
            <a:r>
              <a:rPr lang="en-US" sz="2800" dirty="0" smtClean="0"/>
              <a:t>	{</a:t>
            </a:r>
          </a:p>
          <a:p>
            <a:r>
              <a:rPr lang="en-US" sz="2800" dirty="0" smtClean="0"/>
              <a:t>		echo "&lt;</a:t>
            </a:r>
            <a:r>
              <a:rPr lang="en-US" sz="2800" dirty="0" err="1" smtClean="0"/>
              <a:t>br</a:t>
            </a:r>
            <a:r>
              <a:rPr lang="en-US" sz="2800" dirty="0" smtClean="0"/>
              <a:t>&gt;". $row['</a:t>
            </a:r>
            <a:r>
              <a:rPr lang="en-US" sz="2800" dirty="0" err="1" smtClean="0"/>
              <a:t>regno</a:t>
            </a:r>
            <a:r>
              <a:rPr lang="en-US" sz="2800" dirty="0" smtClean="0"/>
              <a:t>'];</a:t>
            </a:r>
          </a:p>
          <a:p>
            <a:r>
              <a:rPr lang="en-US" sz="2800" dirty="0" smtClean="0"/>
              <a:t>		echo  $row['name'];</a:t>
            </a:r>
          </a:p>
          <a:p>
            <a:r>
              <a:rPr lang="en-US" sz="2800" dirty="0" smtClean="0"/>
              <a:t>	}</a:t>
            </a:r>
          </a:p>
          <a:p>
            <a:r>
              <a:rPr lang="en-US" sz="2800" dirty="0" smtClean="0"/>
              <a:t>?&gt;</a:t>
            </a:r>
            <a:endParaRPr lang="en-US" sz="28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5334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2400" b="1" dirty="0" smtClean="0"/>
              <a:t>Sending a query to the database using PHP (5/5) Example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488668"/>
            <a:ext cx="1595309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Select Query</a:t>
            </a:r>
            <a:endParaRPr lang="en-US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5486400"/>
            <a:ext cx="8534400" cy="987552"/>
          </a:xfrm>
        </p:spPr>
        <p:txBody>
          <a:bodyPr>
            <a:normAutofit/>
          </a:bodyPr>
          <a:lstStyle/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E050FB-D496-4677-85C4-D4776451D2B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685800"/>
            <a:ext cx="8534400" cy="13849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Syntax:</a:t>
            </a:r>
          </a:p>
          <a:p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INSERT INTO </a:t>
            </a:r>
            <a:r>
              <a:rPr lang="en-US" sz="2800" b="1" dirty="0" err="1" smtClean="0">
                <a:solidFill>
                  <a:schemeClr val="accent3">
                    <a:lumMod val="75000"/>
                  </a:schemeClr>
                </a:solidFill>
              </a:rPr>
              <a:t>table_name</a:t>
            </a: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(field1,field2,……)</a:t>
            </a:r>
          </a:p>
          <a:p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VALUES(value1,value2……);</a:t>
            </a:r>
            <a:endParaRPr lang="en-US" sz="2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5334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2400" b="1" dirty="0" smtClean="0"/>
              <a:t>Puts values into the table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488668"/>
            <a:ext cx="1762021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INSERT Query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2286000"/>
            <a:ext cx="8534400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&lt;?php include('info.php'); ?&gt;</a:t>
            </a:r>
          </a:p>
          <a:p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&lt;?php</a:t>
            </a:r>
          </a:p>
          <a:p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$insert=“</a:t>
            </a: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insert into student(</a:t>
            </a:r>
            <a:r>
              <a:rPr lang="en-US" sz="2800" b="1" dirty="0" err="1" smtClean="0">
                <a:solidFill>
                  <a:schemeClr val="accent3">
                    <a:lumMod val="75000"/>
                  </a:schemeClr>
                </a:solidFill>
              </a:rPr>
              <a:t>Regno,Name</a:t>
            </a: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             values(10,’Atif </a:t>
            </a:r>
            <a:r>
              <a:rPr lang="en-US" sz="2800" b="1" dirty="0" err="1" smtClean="0">
                <a:solidFill>
                  <a:schemeClr val="accent3">
                    <a:lumMod val="75000"/>
                  </a:schemeClr>
                </a:solidFill>
              </a:rPr>
              <a:t>Amin</a:t>
            </a: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’)”;</a:t>
            </a:r>
          </a:p>
          <a:p>
            <a:r>
              <a:rPr lang="en-US" sz="2800" dirty="0" smtClean="0"/>
              <a:t>$results= </a:t>
            </a:r>
            <a:r>
              <a:rPr lang="en-US" sz="2800" dirty="0" err="1" smtClean="0"/>
              <a:t>mysql_query</a:t>
            </a:r>
            <a:r>
              <a:rPr lang="en-US" sz="2800" dirty="0" smtClean="0"/>
              <a:t>($insert) or die(</a:t>
            </a:r>
            <a:r>
              <a:rPr lang="en-US" sz="2800" dirty="0" err="1" smtClean="0"/>
              <a:t>mysql_error</a:t>
            </a:r>
            <a:r>
              <a:rPr lang="en-US" sz="2800" dirty="0" smtClean="0"/>
              <a:t>());</a:t>
            </a:r>
          </a:p>
          <a:p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echo “Data inserted successfully”;</a:t>
            </a:r>
          </a:p>
          <a:p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?&gt;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5486400"/>
            <a:ext cx="8534400" cy="987552"/>
          </a:xfrm>
        </p:spPr>
        <p:txBody>
          <a:bodyPr>
            <a:normAutofit/>
          </a:bodyPr>
          <a:lstStyle/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E050FB-D496-4677-85C4-D4776451D2B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685800"/>
            <a:ext cx="8534400" cy="13849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Syntax:</a:t>
            </a:r>
          </a:p>
          <a:p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UPDATE </a:t>
            </a:r>
            <a:r>
              <a:rPr lang="en-US" sz="2800" b="1" dirty="0" err="1" smtClean="0">
                <a:solidFill>
                  <a:schemeClr val="accent3">
                    <a:lumMod val="75000"/>
                  </a:schemeClr>
                </a:solidFill>
              </a:rPr>
              <a:t>table_name</a:t>
            </a: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 SET field1=value1, field2=value2….. WHERE field=value;</a:t>
            </a:r>
            <a:endParaRPr lang="en-US" sz="2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5334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2400" b="1" dirty="0" smtClean="0"/>
              <a:t>Erases the data from your table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488668"/>
            <a:ext cx="1762021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INSERT Query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2286000"/>
            <a:ext cx="8534400" cy="39703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&lt;?php include('info.php'); ?&gt;</a:t>
            </a:r>
          </a:p>
          <a:p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&lt;?php</a:t>
            </a:r>
          </a:p>
          <a:p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$</a:t>
            </a: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update</a:t>
            </a: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=“</a:t>
            </a: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UPDATE students SET name=‘Bilal’      </a:t>
            </a:r>
          </a:p>
          <a:p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            WHERE </a:t>
            </a:r>
            <a:r>
              <a:rPr lang="en-US" sz="2800" b="1" dirty="0" err="1" smtClean="0">
                <a:solidFill>
                  <a:schemeClr val="accent3">
                    <a:lumMod val="75000"/>
                  </a:schemeClr>
                </a:solidFill>
              </a:rPr>
              <a:t>Regno</a:t>
            </a: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=10”;</a:t>
            </a:r>
          </a:p>
          <a:p>
            <a:r>
              <a:rPr lang="en-US" sz="2800" dirty="0" smtClean="0"/>
              <a:t>$results= </a:t>
            </a:r>
            <a:r>
              <a:rPr lang="en-US" sz="2800" dirty="0" err="1" smtClean="0"/>
              <a:t>mysql_query</a:t>
            </a:r>
            <a:r>
              <a:rPr lang="en-US" sz="2800" smtClean="0"/>
              <a:t>($</a:t>
            </a:r>
            <a:r>
              <a:rPr lang="en-US" sz="2800" smtClean="0"/>
              <a:t>update</a:t>
            </a:r>
            <a:r>
              <a:rPr lang="en-US" sz="2800" smtClean="0"/>
              <a:t>) </a:t>
            </a:r>
            <a:r>
              <a:rPr lang="en-US" sz="2800" dirty="0" smtClean="0"/>
              <a:t>or die(</a:t>
            </a:r>
            <a:r>
              <a:rPr lang="en-US" sz="2800" dirty="0" err="1" smtClean="0"/>
              <a:t>mysql_error</a:t>
            </a:r>
            <a:r>
              <a:rPr lang="en-US" sz="2800" dirty="0" smtClean="0"/>
              <a:t>());</a:t>
            </a:r>
          </a:p>
          <a:p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echo “Data Updated successfully”;</a:t>
            </a:r>
          </a:p>
          <a:p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?&gt;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Referances</a:t>
            </a:r>
            <a:endParaRPr lang="en-US" dirty="0" smtClean="0"/>
          </a:p>
          <a:p>
            <a:pPr lvl="1"/>
            <a:r>
              <a:rPr lang="en-US" dirty="0" smtClean="0"/>
              <a:t>PHP5,MySql,Apache By </a:t>
            </a:r>
            <a:r>
              <a:rPr lang="en-US" dirty="0" err="1" smtClean="0"/>
              <a:t>Wrox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E050FB-D496-4677-85C4-D4776451D2B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/>
          <a:lstStyle/>
          <a:p>
            <a:r>
              <a:rPr lang="en-US" dirty="0" smtClean="0"/>
              <a:t>Connection to the database (</a:t>
            </a:r>
            <a:r>
              <a:rPr lang="en-US" dirty="0" err="1" smtClean="0"/>
              <a:t>MySQL</a:t>
            </a:r>
            <a:r>
              <a:rPr lang="en-US" dirty="0" smtClean="0"/>
              <a:t> from PHP)</a:t>
            </a:r>
          </a:p>
          <a:p>
            <a:r>
              <a:rPr lang="en-US" dirty="0" smtClean="0"/>
              <a:t>Separate statement for connecting to server and database.</a:t>
            </a:r>
          </a:p>
          <a:p>
            <a:r>
              <a:rPr lang="en-US" dirty="0" smtClean="0"/>
              <a:t>Connecting with different databases.</a:t>
            </a:r>
          </a:p>
          <a:p>
            <a:r>
              <a:rPr lang="en-US" dirty="0" smtClean="0"/>
              <a:t>Sending a query to the database using PHP.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E050FB-D496-4677-85C4-D4776451D2B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r>
              <a:rPr lang="en-US" dirty="0" smtClean="0"/>
              <a:t>Connection to the database 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55595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first step in a database interaction is connecting to the database. You use a PHP function to connect to the database. To make the connection, you need to supply the function with four things:</a:t>
            </a:r>
          </a:p>
          <a:p>
            <a:endParaRPr lang="en-US" dirty="0" smtClean="0"/>
          </a:p>
          <a:p>
            <a:r>
              <a:rPr lang="en-US" b="1" dirty="0" smtClean="0"/>
              <a:t>1. </a:t>
            </a:r>
            <a:r>
              <a:rPr lang="en-US" b="1" dirty="0" err="1" smtClean="0"/>
              <a:t>location</a:t>
            </a:r>
            <a:r>
              <a:rPr lang="en-US" dirty="0" err="1" smtClean="0"/>
              <a:t>:</a:t>
            </a:r>
            <a:r>
              <a:rPr lang="en-US" sz="1800" dirty="0" err="1" smtClean="0">
                <a:solidFill>
                  <a:srgbClr val="FF0000"/>
                </a:solidFill>
              </a:rPr>
              <a:t>Specify</a:t>
            </a:r>
            <a:r>
              <a:rPr lang="en-US" sz="1800" dirty="0" smtClean="0">
                <a:solidFill>
                  <a:srgbClr val="FF0000"/>
                </a:solidFill>
              </a:rPr>
              <a:t> the server name where the database is installed. 		Such as IP address, </a:t>
            </a:r>
            <a:r>
              <a:rPr lang="en-US" sz="1800" dirty="0" err="1" smtClean="0">
                <a:solidFill>
                  <a:srgbClr val="FF0000"/>
                </a:solidFill>
              </a:rPr>
              <a:t>localhost</a:t>
            </a:r>
            <a:r>
              <a:rPr lang="en-US" sz="1800" dirty="0" smtClean="0">
                <a:solidFill>
                  <a:srgbClr val="FF0000"/>
                </a:solidFill>
              </a:rPr>
              <a:t> or </a:t>
            </a:r>
            <a:r>
              <a:rPr lang="en-US" sz="1800" dirty="0" err="1" smtClean="0">
                <a:solidFill>
                  <a:srgbClr val="FF0000"/>
                </a:solidFill>
              </a:rPr>
              <a:t>domainname</a:t>
            </a:r>
            <a:r>
              <a:rPr lang="en-US" sz="1800" dirty="0" smtClean="0">
                <a:solidFill>
                  <a:srgbClr val="FF0000"/>
                </a:solidFill>
              </a:rPr>
              <a:t> .com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b="1" dirty="0" smtClean="0"/>
              <a:t>2. Account name</a:t>
            </a:r>
            <a:r>
              <a:rPr lang="en-US" dirty="0" smtClean="0"/>
              <a:t>: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Specify the correct user name, if you are using 		web hosting company, you will be given a valid user name 		and password. Such as “root”.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b="1" dirty="0" smtClean="0"/>
              <a:t>3. Password: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You have to enter a valid password to access the 			database. Such as by default root user password is blank.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b="1" dirty="0" smtClean="0"/>
              <a:t>4. Database name</a:t>
            </a:r>
            <a:r>
              <a:rPr lang="en-US" dirty="0" smtClean="0"/>
              <a:t>: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On your </a:t>
            </a:r>
            <a:r>
              <a:rPr lang="en-US" sz="1800" dirty="0" err="1" smtClean="0">
                <a:solidFill>
                  <a:schemeClr val="accent2">
                    <a:lumMod val="50000"/>
                  </a:schemeClr>
                </a:solidFill>
              </a:rPr>
              <a:t>MySql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 server, there may be created 		many databases, so you need to tell it which database you 		want to use.</a:t>
            </a:r>
            <a:r>
              <a:rPr lang="en-US" sz="1800" dirty="0" smtClean="0"/>
              <a:t>	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E050FB-D496-4677-85C4-D4776451D2B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15962"/>
          </a:xfrm>
        </p:spPr>
        <p:txBody>
          <a:bodyPr/>
          <a:lstStyle/>
          <a:p>
            <a:r>
              <a:rPr lang="en-US" dirty="0" smtClean="0"/>
              <a:t>Connection to the Database (2/3)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33095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Connects to the </a:t>
            </a:r>
            <a:r>
              <a:rPr lang="en-US" b="1" dirty="0" err="1" smtClean="0">
                <a:solidFill>
                  <a:srgbClr val="00B050"/>
                </a:solidFill>
              </a:rPr>
              <a:t>MySQL</a:t>
            </a:r>
            <a:r>
              <a:rPr lang="en-US" b="1" dirty="0" smtClean="0">
                <a:solidFill>
                  <a:srgbClr val="00B050"/>
                </a:solidFill>
              </a:rPr>
              <a:t> server.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mysql_connect</a:t>
            </a:r>
            <a:r>
              <a:rPr lang="en-US" dirty="0" smtClean="0"/>
              <a:t> ( </a:t>
            </a:r>
            <a:r>
              <a:rPr lang="en-US" dirty="0" smtClean="0">
                <a:solidFill>
                  <a:srgbClr val="FF0000"/>
                </a:solidFill>
              </a:rPr>
              <a:t>“hostname”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“user”,</a:t>
            </a:r>
            <a:r>
              <a:rPr lang="en-US" dirty="0" smtClean="0"/>
              <a:t> “pass” ) </a:t>
            </a:r>
          </a:p>
          <a:p>
            <a:pPr>
              <a:buNone/>
            </a:pPr>
            <a:r>
              <a:rPr lang="en-US" dirty="0" smtClean="0"/>
              <a:t>		or die (“ Could not connect to </a:t>
            </a:r>
            <a:r>
              <a:rPr lang="en-US" dirty="0" err="1" smtClean="0"/>
              <a:t>localhost</a:t>
            </a:r>
            <a:r>
              <a:rPr lang="en-US" dirty="0" smtClean="0"/>
              <a:t> “);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</a:rPr>
              <a:t>Example # 1</a:t>
            </a:r>
          </a:p>
          <a:p>
            <a:pPr>
              <a:buNone/>
            </a:pPr>
            <a:r>
              <a:rPr lang="en-US" dirty="0" smtClean="0"/>
              <a:t>	$host = “</a:t>
            </a:r>
            <a:r>
              <a:rPr lang="en-US" dirty="0" err="1" smtClean="0"/>
              <a:t>localhost</a:t>
            </a:r>
            <a:r>
              <a:rPr lang="en-US" dirty="0" smtClean="0"/>
              <a:t>”;</a:t>
            </a:r>
          </a:p>
          <a:p>
            <a:pPr>
              <a:buNone/>
            </a:pPr>
            <a:r>
              <a:rPr lang="en-US" dirty="0" smtClean="0"/>
              <a:t>	$user = “root”;</a:t>
            </a:r>
          </a:p>
          <a:p>
            <a:pPr>
              <a:buNone/>
            </a:pPr>
            <a:r>
              <a:rPr lang="en-US" dirty="0" smtClean="0"/>
              <a:t>	$pass = “ “;</a:t>
            </a:r>
          </a:p>
          <a:p>
            <a:pPr>
              <a:buNone/>
            </a:pPr>
            <a:r>
              <a:rPr lang="en-US" dirty="0" smtClean="0"/>
              <a:t>	$db 	   = “University”;</a:t>
            </a:r>
          </a:p>
          <a:p>
            <a:pPr>
              <a:buNone/>
            </a:pPr>
            <a:r>
              <a:rPr lang="en-US" dirty="0" smtClean="0"/>
              <a:t>	$connect= </a:t>
            </a:r>
            <a:r>
              <a:rPr lang="en-US" dirty="0" err="1" smtClean="0"/>
              <a:t>mysql_connect</a:t>
            </a:r>
            <a:r>
              <a:rPr lang="en-US" dirty="0" smtClean="0"/>
              <a:t> ( </a:t>
            </a:r>
            <a:r>
              <a:rPr lang="en-US" dirty="0" smtClean="0">
                <a:solidFill>
                  <a:srgbClr val="FF0000"/>
                </a:solidFill>
              </a:rPr>
              <a:t>$host,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$user, </a:t>
            </a:r>
            <a:r>
              <a:rPr lang="en-US" dirty="0" smtClean="0"/>
              <a:t>$pass, $db) or </a:t>
            </a:r>
          </a:p>
          <a:p>
            <a:pPr>
              <a:buNone/>
            </a:pPr>
            <a:r>
              <a:rPr lang="en-US" dirty="0" smtClean="0"/>
              <a:t>			die ( “Could not connect to the server “);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</a:rPr>
              <a:t>Example # 2</a:t>
            </a:r>
          </a:p>
          <a:p>
            <a:pPr>
              <a:buNone/>
            </a:pPr>
            <a:r>
              <a:rPr lang="en-US" dirty="0" smtClean="0"/>
              <a:t>	$connect= </a:t>
            </a:r>
            <a:r>
              <a:rPr lang="en-US" dirty="0" err="1" smtClean="0"/>
              <a:t>mysql_connect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dirty="0" err="1" smtClean="0">
                <a:solidFill>
                  <a:srgbClr val="FF0000"/>
                </a:solidFill>
              </a:rPr>
              <a:t>localhost”,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”root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”, </a:t>
            </a:r>
            <a:r>
              <a:rPr lang="en-US" dirty="0" smtClean="0"/>
              <a:t>””, $db) </a:t>
            </a:r>
          </a:p>
          <a:p>
            <a:pPr>
              <a:buNone/>
            </a:pPr>
            <a:r>
              <a:rPr lang="en-US" dirty="0" smtClean="0"/>
              <a:t>		          or die (“ Could not connect to the server “);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E050FB-D496-4677-85C4-D4776451D2B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dirty="0" smtClean="0"/>
              <a:t>Connection to the Database (3/3)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467600" cy="540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You’ll need database connection in many places of website. therefore, Create an include file called info.php with the following statements.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Whenever</a:t>
            </a:r>
            <a:r>
              <a:rPr lang="en-US" dirty="0" smtClean="0"/>
              <a:t>, you need the database connection just type single line statement. Such as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	</a:t>
            </a:r>
          </a:p>
          <a:p>
            <a:pPr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		&lt;?php</a:t>
            </a:r>
            <a:r>
              <a:rPr lang="en-US" b="1" dirty="0" smtClean="0">
                <a:solidFill>
                  <a:srgbClr val="002060"/>
                </a:solidFill>
              </a:rPr>
              <a:t> include ( “info.php”);</a:t>
            </a:r>
            <a:r>
              <a:rPr lang="en-US" b="1" dirty="0" smtClean="0">
                <a:solidFill>
                  <a:srgbClr val="FF0000"/>
                </a:solidFill>
              </a:rPr>
              <a:t> ?&gt;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E050FB-D496-4677-85C4-D4776451D2B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85266" y="2287697"/>
            <a:ext cx="7162800" cy="22467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$host</a:t>
            </a:r>
            <a:r>
              <a:rPr lang="en-US" sz="2000" b="1" dirty="0" smtClean="0"/>
              <a:t> = “</a:t>
            </a:r>
            <a:r>
              <a:rPr lang="en-US" sz="2000" b="1" dirty="0" err="1" smtClean="0"/>
              <a:t>localhost</a:t>
            </a:r>
            <a:r>
              <a:rPr lang="en-US" sz="2000" b="1" dirty="0" smtClean="0"/>
              <a:t>”;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</a:rPr>
              <a:t>$user</a:t>
            </a:r>
            <a:r>
              <a:rPr lang="en-US" sz="2000" b="1" dirty="0" smtClean="0"/>
              <a:t> = “root”;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$pass</a:t>
            </a:r>
            <a:r>
              <a:rPr lang="en-US" sz="2000" b="1" dirty="0" smtClean="0"/>
              <a:t> = “ ”;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$db</a:t>
            </a:r>
            <a:r>
              <a:rPr lang="en-US" sz="2000" b="1" dirty="0" smtClean="0"/>
              <a:t> = “University”;</a:t>
            </a:r>
          </a:p>
          <a:p>
            <a:pPr>
              <a:buNone/>
            </a:pPr>
            <a:r>
              <a:rPr lang="en-US" sz="2000" b="1" dirty="0" smtClean="0"/>
              <a:t>$connect = </a:t>
            </a:r>
            <a:r>
              <a:rPr lang="en-US" sz="2000" b="1" dirty="0" err="1" smtClean="0"/>
              <a:t>mysql_connect</a:t>
            </a:r>
            <a:r>
              <a:rPr lang="en-US" sz="2000" b="1" dirty="0" smtClean="0"/>
              <a:t>( </a:t>
            </a:r>
            <a:r>
              <a:rPr lang="en-US" sz="2000" b="1" dirty="0" smtClean="0">
                <a:solidFill>
                  <a:srgbClr val="FF0000"/>
                </a:solidFill>
              </a:rPr>
              <a:t>$host,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</a:rPr>
              <a:t>$user,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$pass</a:t>
            </a:r>
            <a:r>
              <a:rPr lang="en-US" sz="2000" b="1" dirty="0" smtClean="0"/>
              <a:t>, 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$db</a:t>
            </a:r>
            <a:r>
              <a:rPr lang="en-US" sz="2000" b="1" dirty="0" smtClean="0"/>
              <a:t> ) or die (“Could not connect to the server or </a:t>
            </a:r>
            <a:r>
              <a:rPr lang="en-US" sz="2000" b="1" dirty="0" smtClean="0"/>
              <a:t>database</a:t>
            </a:r>
          </a:p>
          <a:p>
            <a:pPr>
              <a:buNone/>
            </a:pPr>
            <a:r>
              <a:rPr lang="en-US" sz="2000" b="1" dirty="0" smtClean="0"/>
              <a:t> </a:t>
            </a:r>
            <a:r>
              <a:rPr lang="en-US" sz="2000" b="1" dirty="0" smtClean="0"/>
              <a:t>“);</a:t>
            </a:r>
            <a:endParaRPr lang="en-US" sz="2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1020762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b="1" dirty="0" smtClean="0"/>
              <a:t>Separate statement for connecting to server and database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8229600" cy="2971800"/>
          </a:xfrm>
        </p:spPr>
        <p:txBody>
          <a:bodyPr/>
          <a:lstStyle/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mysql_select_db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( “ database name “) or 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			die (“ Could not connect the database” );</a:t>
            </a:r>
          </a:p>
          <a:p>
            <a:pPr>
              <a:buNone/>
            </a:pP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The above statement is equivalent to the </a:t>
            </a:r>
            <a:r>
              <a:rPr lang="en-US" dirty="0" err="1" smtClean="0"/>
              <a:t>MySql</a:t>
            </a:r>
            <a:r>
              <a:rPr lang="en-US" dirty="0" smtClean="0"/>
              <a:t> command </a:t>
            </a:r>
            <a:r>
              <a:rPr lang="en-US" b="1" dirty="0" smtClean="0"/>
              <a:t>USE</a:t>
            </a:r>
            <a:r>
              <a:rPr lang="en-US" dirty="0" smtClean="0"/>
              <a:t>; makes the selected database the active 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E050FB-D496-4677-85C4-D4776451D2B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763000" cy="10668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b="1" dirty="0" smtClean="0"/>
              <a:t>Separate statement for connecting to server and database (2/2) 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51785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&lt;?php</a:t>
            </a:r>
          </a:p>
          <a:p>
            <a:r>
              <a:rPr lang="en-US" dirty="0" smtClean="0"/>
              <a:t>	$host="</a:t>
            </a:r>
            <a:r>
              <a:rPr lang="en-US" dirty="0" err="1" smtClean="0"/>
              <a:t>localhost</a:t>
            </a:r>
            <a:r>
              <a:rPr lang="en-US" dirty="0" smtClean="0"/>
              <a:t>";</a:t>
            </a:r>
          </a:p>
          <a:p>
            <a:r>
              <a:rPr lang="en-US" dirty="0" smtClean="0"/>
              <a:t>	$user="root";</a:t>
            </a:r>
          </a:p>
          <a:p>
            <a:r>
              <a:rPr lang="en-US" dirty="0" smtClean="0"/>
              <a:t>	$pass=“ ";</a:t>
            </a:r>
          </a:p>
          <a:p>
            <a:r>
              <a:rPr lang="en-US" dirty="0" smtClean="0"/>
              <a:t>	$db="</a:t>
            </a:r>
            <a:r>
              <a:rPr lang="en-US" dirty="0" err="1" smtClean="0"/>
              <a:t>mydb</a:t>
            </a:r>
            <a:r>
              <a:rPr lang="en-US" dirty="0" smtClean="0"/>
              <a:t>";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$connect=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mysql_connect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($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host,$user,$pass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 or die  			("Could not connect to the server");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/>
              <a:t>echo "connect to server";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$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usedb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=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mysql_select_db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($db) or </a:t>
            </a:r>
          </a:p>
          <a:p>
            <a:pPr>
              <a:buNone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				die("Could not connect to database");</a:t>
            </a:r>
          </a:p>
          <a:p>
            <a:r>
              <a:rPr lang="en-US" dirty="0" smtClean="0"/>
              <a:t>	echo "&lt;</a:t>
            </a:r>
            <a:r>
              <a:rPr lang="en-US" dirty="0" err="1" smtClean="0"/>
              <a:t>br</a:t>
            </a:r>
            <a:r>
              <a:rPr lang="en-US" dirty="0" smtClean="0"/>
              <a:t>&gt;Use database db";</a:t>
            </a:r>
          </a:p>
          <a:p>
            <a:r>
              <a:rPr lang="en-US" dirty="0" smtClean="0"/>
              <a:t>?&gt;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E050FB-D496-4677-85C4-D4776451D2B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6858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3600" b="1" dirty="0" smtClean="0"/>
              <a:t>Connecting with different databases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873760"/>
            <a:ext cx="8458200" cy="13716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u="sng" dirty="0" smtClean="0">
                <a:solidFill>
                  <a:srgbClr val="00B050"/>
                </a:solidFill>
              </a:rPr>
              <a:t>Connect to the </a:t>
            </a:r>
            <a:r>
              <a:rPr lang="en-US" b="1" u="sng" dirty="0" smtClean="0">
                <a:solidFill>
                  <a:srgbClr val="00B050"/>
                </a:solidFill>
              </a:rPr>
              <a:t>My</a:t>
            </a:r>
            <a:r>
              <a:rPr lang="en-US" b="1" u="sng" dirty="0" smtClean="0">
                <a:solidFill>
                  <a:srgbClr val="00B050"/>
                </a:solidFill>
              </a:rPr>
              <a:t>SQL </a:t>
            </a:r>
            <a:r>
              <a:rPr lang="en-US" b="1" u="sng" dirty="0" smtClean="0">
                <a:solidFill>
                  <a:srgbClr val="00B050"/>
                </a:solidFill>
              </a:rPr>
              <a:t>database.</a:t>
            </a:r>
          </a:p>
          <a:p>
            <a:pPr>
              <a:buNone/>
            </a:pPr>
            <a:r>
              <a:rPr lang="en-US" sz="2800" dirty="0" smtClean="0"/>
              <a:t>$</a:t>
            </a:r>
            <a:r>
              <a:rPr lang="en-US" sz="2800" dirty="0" smtClean="0"/>
              <a:t>connect=</a:t>
            </a:r>
            <a:r>
              <a:rPr lang="en-US" sz="2800" dirty="0" err="1" smtClean="0"/>
              <a:t>mysql_connect</a:t>
            </a:r>
            <a:r>
              <a:rPr lang="en-US" sz="2800" dirty="0" smtClean="0"/>
              <a:t> </a:t>
            </a:r>
            <a:r>
              <a:rPr lang="en-US" sz="2800" dirty="0" smtClean="0"/>
              <a:t>($host, $user, $pass);</a:t>
            </a:r>
          </a:p>
          <a:p>
            <a:pPr>
              <a:buNone/>
            </a:pPr>
            <a:r>
              <a:rPr lang="en-US" sz="2800" dirty="0" smtClean="0"/>
              <a:t>$db=</a:t>
            </a:r>
            <a:r>
              <a:rPr lang="en-US" sz="2800" dirty="0" err="1" smtClean="0"/>
              <a:t>msql_select_db</a:t>
            </a:r>
            <a:r>
              <a:rPr lang="en-US" sz="2800" dirty="0" smtClean="0"/>
              <a:t>( $db, $connect);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E050FB-D496-4677-85C4-D4776451D2B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2453640"/>
            <a:ext cx="8458200" cy="1371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Connect to the </a:t>
            </a:r>
            <a:r>
              <a:rPr kumimoji="0" lang="en-US" sz="2400" b="1" i="0" u="sng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postgreSQL</a:t>
            </a: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database.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$connect=</a:t>
            </a:r>
            <a:r>
              <a:rPr lang="en-US" sz="2800" dirty="0" smtClean="0"/>
              <a:t>pg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_connect (“host-$host user-$user password- $pass 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dbname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$db “);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4018280"/>
            <a:ext cx="8458200" cy="1371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Connect to the </a:t>
            </a:r>
            <a:r>
              <a:rPr kumimoji="0" lang="en-US" sz="2400" b="1" i="0" u="sng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sybase</a:t>
            </a: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database.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$connect=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sybase_connect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($host, $user, $pass);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$db=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sybaseselect_db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 $db, $connect);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5562600"/>
            <a:ext cx="8458200" cy="1219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Connect to the Oracle database.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$connect=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OCILogon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 $user, $pass);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15962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Sending a query to the database using PHP (1/5)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838200"/>
            <a:ext cx="8382000" cy="2667000"/>
          </a:xfrm>
        </p:spPr>
        <p:txBody>
          <a:bodyPr>
            <a:normAutofit/>
          </a:bodyPr>
          <a:lstStyle/>
          <a:p>
            <a:r>
              <a:rPr lang="en-US" dirty="0" smtClean="0"/>
              <a:t>After PHP has established a connection to the database, you can perform whatever action you desire, such as get data, change data, or insert new data.</a:t>
            </a:r>
          </a:p>
          <a:p>
            <a:r>
              <a:rPr lang="en-US" dirty="0" smtClean="0"/>
              <a:t>The SQL query tells the database what action you want to perform. </a:t>
            </a:r>
          </a:p>
          <a:p>
            <a:r>
              <a:rPr lang="en-US" dirty="0" smtClean="0"/>
              <a:t>See next page…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E050FB-D496-4677-85C4-D4776451D2B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3581400"/>
            <a:ext cx="7620000" cy="9541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$</a:t>
            </a:r>
            <a:r>
              <a:rPr lang="en-US" sz="2800" dirty="0" err="1" smtClean="0"/>
              <a:t>sql</a:t>
            </a:r>
            <a:r>
              <a:rPr lang="en-US" sz="2800" dirty="0" smtClean="0"/>
              <a:t> = “SELECT * FROM students” ;</a:t>
            </a:r>
          </a:p>
          <a:p>
            <a:r>
              <a:rPr lang="en-US" sz="2800" dirty="0" smtClean="0"/>
              <a:t>$result = </a:t>
            </a:r>
            <a:r>
              <a:rPr lang="en-US" sz="2800" dirty="0" err="1" smtClean="0"/>
              <a:t>mysql_query</a:t>
            </a:r>
            <a:r>
              <a:rPr lang="en-US" sz="2800" dirty="0" smtClean="0"/>
              <a:t> ( $</a:t>
            </a:r>
            <a:r>
              <a:rPr lang="en-US" sz="2800" dirty="0" err="1" smtClean="0"/>
              <a:t>sql</a:t>
            </a:r>
            <a:r>
              <a:rPr lang="en-US" sz="2800" dirty="0" smtClean="0"/>
              <a:t> , $connect );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488668"/>
            <a:ext cx="1595309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Select Query</a:t>
            </a:r>
            <a:endParaRPr lang="en-US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382</TotalTime>
  <Words>957</Words>
  <Application>Microsoft Office PowerPoint</Application>
  <PresentationFormat>On-screen Show (4:3)</PresentationFormat>
  <Paragraphs>186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Century Schoolbook</vt:lpstr>
      <vt:lpstr>Wingdings</vt:lpstr>
      <vt:lpstr>Wingdings 2</vt:lpstr>
      <vt:lpstr>Oriel</vt:lpstr>
      <vt:lpstr>Web Engineering</vt:lpstr>
      <vt:lpstr>Overview </vt:lpstr>
      <vt:lpstr>Connection to the database (1/3)</vt:lpstr>
      <vt:lpstr>Connection to the Database (2/3)</vt:lpstr>
      <vt:lpstr>Connection to the Database (3/3)</vt:lpstr>
      <vt:lpstr>Separate statement for connecting to server and database (1/2)</vt:lpstr>
      <vt:lpstr>Separate statement for connecting to server and database (2/2) Example</vt:lpstr>
      <vt:lpstr>Connecting with different databases</vt:lpstr>
      <vt:lpstr>Sending a query to the database using PHP (1/5)</vt:lpstr>
      <vt:lpstr>Sending a query to the database using PHP (2/5)</vt:lpstr>
      <vt:lpstr>Sending a query to the database using PHP (3/5)</vt:lpstr>
      <vt:lpstr>Sending a query to the database using PHP (4/5)</vt:lpstr>
      <vt:lpstr>PowerPoint Presentation</vt:lpstr>
      <vt:lpstr>Sending a query to the database using PHP (5/5) Example</vt:lpstr>
      <vt:lpstr>Puts values into the table</vt:lpstr>
      <vt:lpstr>Erases the data from your table</vt:lpstr>
      <vt:lpstr>Thank you!</vt:lpstr>
    </vt:vector>
  </TitlesOfParts>
  <Company>www.geoamins.com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Engineering-I Using PHP5-MySQL5</dc:title>
  <dc:creator>Administrator</dc:creator>
  <cp:lastModifiedBy>Adnan Amin</cp:lastModifiedBy>
  <cp:revision>125</cp:revision>
  <dcterms:created xsi:type="dcterms:W3CDTF">2010-06-18T13:48:32Z</dcterms:created>
  <dcterms:modified xsi:type="dcterms:W3CDTF">2015-05-11T10:12:20Z</dcterms:modified>
</cp:coreProperties>
</file>