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8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67" r:id="rId27"/>
    <p:sldId id="256" r:id="rId28"/>
    <p:sldId id="257" r:id="rId2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1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0407"/>
            <a:ext cx="5181600" cy="4996556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1295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30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12957"/>
            <a:ext cx="5157787" cy="82391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 u="none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36868"/>
            <a:ext cx="5157787" cy="55211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786" y="1"/>
            <a:ext cx="7034213" cy="51295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30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787" y="512957"/>
            <a:ext cx="7034213" cy="535258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 u="none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5157785" cy="68579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D749-912F-4438-A23A-4A9DEE93080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6C76-253C-490B-A2E2-8872385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Source Rectangle</a:t>
            </a:r>
          </a:p>
          <a:p>
            <a:r>
              <a:rPr lang="en-US" dirty="0" smtClean="0"/>
              <a:t>Target Rectangle</a:t>
            </a:r>
          </a:p>
          <a:p>
            <a:r>
              <a:rPr lang="en-US" dirty="0" smtClean="0"/>
              <a:t>Boundary Rectangl</a:t>
            </a:r>
            <a:r>
              <a:rPr lang="en-US" dirty="0"/>
              <a:t>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7298" y="2586414"/>
            <a:ext cx="2241395" cy="20964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5215" y="1535151"/>
            <a:ext cx="3192965" cy="20220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8859" y="1037064"/>
            <a:ext cx="5285678" cy="4627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07298" y="4357446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rec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9266" y="1564220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rec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1722" y="5206950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boundary rec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5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OLD Line Transformation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3252788" algn="l"/>
              </a:tabLst>
            </a:pPr>
            <a:r>
              <a:rPr lang="en-US" b="1" u="sng" dirty="0" smtClean="0"/>
              <a:t>User-Defined:</a:t>
            </a:r>
          </a:p>
          <a:p>
            <a:pPr>
              <a:tabLst>
                <a:tab pos="3252788" algn="l"/>
              </a:tabLst>
            </a:pPr>
            <a:r>
              <a:rPr lang="en-US" dirty="0" smtClean="0"/>
              <a:t>From Line (FL) 	</a:t>
            </a:r>
            <a:r>
              <a:rPr lang="en-US" i="1" dirty="0" smtClean="0"/>
              <a:t>[drawObj0]</a:t>
            </a:r>
          </a:p>
          <a:p>
            <a:pPr marL="228600" lvl="1">
              <a:spcBef>
                <a:spcPts val="1000"/>
              </a:spcBef>
              <a:tabLst>
                <a:tab pos="3252788" algn="l"/>
              </a:tabLst>
            </a:pPr>
            <a:r>
              <a:rPr lang="en-US" dirty="0" smtClean="0"/>
              <a:t>To Line (TL) 	</a:t>
            </a:r>
            <a:r>
              <a:rPr lang="en-US" i="1" dirty="0" smtClean="0"/>
              <a:t>[drawObj1]</a:t>
            </a:r>
          </a:p>
          <a:p>
            <a:pPr lvl="1">
              <a:tabLst>
                <a:tab pos="3252788" algn="l"/>
              </a:tabLst>
            </a:pPr>
            <a:r>
              <a:rPr lang="en-US" dirty="0" smtClean="0"/>
              <a:t>Node 0 (FL0) 	</a:t>
            </a:r>
            <a:r>
              <a:rPr lang="en-US" i="1" dirty="0" smtClean="0"/>
              <a:t>[drawObj2]</a:t>
            </a:r>
          </a:p>
          <a:p>
            <a:pPr lvl="1">
              <a:tabLst>
                <a:tab pos="3252788" algn="l"/>
              </a:tabLst>
            </a:pPr>
            <a:r>
              <a:rPr lang="en-US" dirty="0" smtClean="0"/>
              <a:t>Node 1 (FL1) 	</a:t>
            </a:r>
            <a:r>
              <a:rPr lang="en-US" i="1" dirty="0" smtClean="0"/>
              <a:t>[drawObj3]</a:t>
            </a:r>
          </a:p>
          <a:p>
            <a:pPr>
              <a:tabLst>
                <a:tab pos="3252788" algn="l"/>
              </a:tabLst>
            </a:pPr>
            <a:r>
              <a:rPr lang="en-US" dirty="0" smtClean="0"/>
              <a:t>Buffer Width (</a:t>
            </a:r>
            <a:r>
              <a:rPr lang="en-US" dirty="0" err="1" smtClean="0"/>
              <a:t>bfWid</a:t>
            </a:r>
            <a:r>
              <a:rPr lang="en-US" dirty="0" smtClean="0"/>
              <a:t>)</a:t>
            </a:r>
          </a:p>
          <a:p>
            <a:pPr>
              <a:tabLst>
                <a:tab pos="3252788" algn="l"/>
              </a:tabLst>
            </a:pPr>
            <a:endParaRPr lang="en-US" dirty="0"/>
          </a:p>
          <a:p>
            <a:pPr marL="0" indent="0">
              <a:buNone/>
              <a:tabLst>
                <a:tab pos="3252788" algn="l"/>
              </a:tabLst>
            </a:pPr>
            <a:r>
              <a:rPr lang="en-US" b="1" u="sng" dirty="0" smtClean="0"/>
              <a:t>Programmatic:</a:t>
            </a:r>
          </a:p>
          <a:p>
            <a:pPr>
              <a:tabLst>
                <a:tab pos="3252788" algn="l"/>
              </a:tabLst>
            </a:pPr>
            <a:r>
              <a:rPr lang="en-US" dirty="0" smtClean="0"/>
              <a:t>Transformation Region (</a:t>
            </a:r>
            <a:r>
              <a:rPr lang="en-US" dirty="0" err="1" smtClean="0"/>
              <a:t>transReg</a:t>
            </a:r>
            <a:r>
              <a:rPr lang="en-US" dirty="0" smtClean="0"/>
              <a:t>) 	</a:t>
            </a:r>
            <a:r>
              <a:rPr lang="en-US" i="1" dirty="0" smtClean="0"/>
              <a:t>[drawObj4]</a:t>
            </a:r>
          </a:p>
          <a:p>
            <a:pPr lvl="1">
              <a:tabLst>
                <a:tab pos="3252788" algn="l"/>
              </a:tabLst>
            </a:pPr>
            <a:r>
              <a:rPr lang="en-US" dirty="0" smtClean="0"/>
              <a:t>boundary points (b0-15)</a:t>
            </a:r>
          </a:p>
          <a:p>
            <a:pPr>
              <a:tabLst>
                <a:tab pos="3252788" algn="l"/>
              </a:tabLst>
            </a:pPr>
            <a:r>
              <a:rPr lang="en-US" dirty="0" smtClean="0"/>
              <a:t>Inner Polygon (</a:t>
            </a:r>
            <a:r>
              <a:rPr lang="en-US" dirty="0" err="1" smtClean="0"/>
              <a:t>innerPoly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5960771" y="697829"/>
            <a:ext cx="5706216" cy="5448731"/>
            <a:chOff x="5960771" y="697829"/>
            <a:chExt cx="5706216" cy="5448731"/>
          </a:xfrm>
        </p:grpSpPr>
        <p:sp>
          <p:nvSpPr>
            <p:cNvPr id="20" name="Freeform 19"/>
            <p:cNvSpPr/>
            <p:nvPr/>
          </p:nvSpPr>
          <p:spPr>
            <a:xfrm>
              <a:off x="6212974" y="897622"/>
              <a:ext cx="5405070" cy="5063507"/>
            </a:xfrm>
            <a:custGeom>
              <a:avLst/>
              <a:gdLst>
                <a:gd name="connsiteX0" fmla="*/ 956345 w 5100506"/>
                <a:gd name="connsiteY0" fmla="*/ 746620 h 5025006"/>
                <a:gd name="connsiteX1" fmla="*/ 453006 w 5100506"/>
                <a:gd name="connsiteY1" fmla="*/ 897622 h 5025006"/>
                <a:gd name="connsiteX2" fmla="*/ 184558 w 5100506"/>
                <a:gd name="connsiteY2" fmla="*/ 1208015 h 5025006"/>
                <a:gd name="connsiteX3" fmla="*/ 41945 w 5100506"/>
                <a:gd name="connsiteY3" fmla="*/ 2013358 h 5025006"/>
                <a:gd name="connsiteX4" fmla="*/ 0 w 5100506"/>
                <a:gd name="connsiteY4" fmla="*/ 2860646 h 5025006"/>
                <a:gd name="connsiteX5" fmla="*/ 159391 w 5100506"/>
                <a:gd name="connsiteY5" fmla="*/ 3489820 h 5025006"/>
                <a:gd name="connsiteX6" fmla="*/ 771787 w 5100506"/>
                <a:gd name="connsiteY6" fmla="*/ 3976382 h 5025006"/>
                <a:gd name="connsiteX7" fmla="*/ 4303552 w 5100506"/>
                <a:gd name="connsiteY7" fmla="*/ 5025006 h 5025006"/>
                <a:gd name="connsiteX8" fmla="*/ 4764947 w 5100506"/>
                <a:gd name="connsiteY8" fmla="*/ 4823670 h 5025006"/>
                <a:gd name="connsiteX9" fmla="*/ 4957894 w 5100506"/>
                <a:gd name="connsiteY9" fmla="*/ 4630723 h 5025006"/>
                <a:gd name="connsiteX10" fmla="*/ 5100506 w 5100506"/>
                <a:gd name="connsiteY10" fmla="*/ 4144161 h 5025006"/>
                <a:gd name="connsiteX11" fmla="*/ 4135772 w 5100506"/>
                <a:gd name="connsiteY11" fmla="*/ 654341 h 5025006"/>
                <a:gd name="connsiteX12" fmla="*/ 3632433 w 5100506"/>
                <a:gd name="connsiteY12" fmla="*/ 151002 h 5025006"/>
                <a:gd name="connsiteX13" fmla="*/ 3129094 w 5100506"/>
                <a:gd name="connsiteY13" fmla="*/ 0 h 5025006"/>
                <a:gd name="connsiteX14" fmla="*/ 2533475 w 5100506"/>
                <a:gd name="connsiteY14" fmla="*/ 276837 h 5025006"/>
                <a:gd name="connsiteX15" fmla="*/ 956345 w 5100506"/>
                <a:gd name="connsiteY15" fmla="*/ 746620 h 5025006"/>
                <a:gd name="connsiteX0" fmla="*/ 956345 w 5100506"/>
                <a:gd name="connsiteY0" fmla="*/ 746620 h 5025006"/>
                <a:gd name="connsiteX1" fmla="*/ 453006 w 5100506"/>
                <a:gd name="connsiteY1" fmla="*/ 897622 h 5025006"/>
                <a:gd name="connsiteX2" fmla="*/ 184558 w 5100506"/>
                <a:gd name="connsiteY2" fmla="*/ 1208015 h 5025006"/>
                <a:gd name="connsiteX3" fmla="*/ 41945 w 5100506"/>
                <a:gd name="connsiteY3" fmla="*/ 2013358 h 5025006"/>
                <a:gd name="connsiteX4" fmla="*/ 0 w 5100506"/>
                <a:gd name="connsiteY4" fmla="*/ 2860646 h 5025006"/>
                <a:gd name="connsiteX5" fmla="*/ 159391 w 5100506"/>
                <a:gd name="connsiteY5" fmla="*/ 3489820 h 5025006"/>
                <a:gd name="connsiteX6" fmla="*/ 771787 w 5100506"/>
                <a:gd name="connsiteY6" fmla="*/ 3976382 h 5025006"/>
                <a:gd name="connsiteX7" fmla="*/ 4303552 w 5100506"/>
                <a:gd name="connsiteY7" fmla="*/ 5025006 h 5025006"/>
                <a:gd name="connsiteX8" fmla="*/ 4764947 w 5100506"/>
                <a:gd name="connsiteY8" fmla="*/ 4823670 h 5025006"/>
                <a:gd name="connsiteX9" fmla="*/ 4957894 w 5100506"/>
                <a:gd name="connsiteY9" fmla="*/ 4630723 h 5025006"/>
                <a:gd name="connsiteX10" fmla="*/ 5100506 w 5100506"/>
                <a:gd name="connsiteY10" fmla="*/ 4144161 h 5025006"/>
                <a:gd name="connsiteX11" fmla="*/ 4135772 w 5100506"/>
                <a:gd name="connsiteY11" fmla="*/ 654341 h 5025006"/>
                <a:gd name="connsiteX12" fmla="*/ 3632433 w 5100506"/>
                <a:gd name="connsiteY12" fmla="*/ 151002 h 5025006"/>
                <a:gd name="connsiteX13" fmla="*/ 3129094 w 5100506"/>
                <a:gd name="connsiteY13" fmla="*/ 0 h 5025006"/>
                <a:gd name="connsiteX14" fmla="*/ 2499919 w 5100506"/>
                <a:gd name="connsiteY14" fmla="*/ 192947 h 5025006"/>
                <a:gd name="connsiteX15" fmla="*/ 956345 w 5100506"/>
                <a:gd name="connsiteY15" fmla="*/ 746620 h 5025006"/>
                <a:gd name="connsiteX0" fmla="*/ 956345 w 5100506"/>
                <a:gd name="connsiteY0" fmla="*/ 746620 h 5025006"/>
                <a:gd name="connsiteX1" fmla="*/ 453006 w 5100506"/>
                <a:gd name="connsiteY1" fmla="*/ 897622 h 5025006"/>
                <a:gd name="connsiteX2" fmla="*/ 184558 w 5100506"/>
                <a:gd name="connsiteY2" fmla="*/ 1208015 h 5025006"/>
                <a:gd name="connsiteX3" fmla="*/ 41945 w 5100506"/>
                <a:gd name="connsiteY3" fmla="*/ 2013358 h 5025006"/>
                <a:gd name="connsiteX4" fmla="*/ 0 w 5100506"/>
                <a:gd name="connsiteY4" fmla="*/ 2860646 h 5025006"/>
                <a:gd name="connsiteX5" fmla="*/ 159391 w 5100506"/>
                <a:gd name="connsiteY5" fmla="*/ 3489820 h 5025006"/>
                <a:gd name="connsiteX6" fmla="*/ 721453 w 5100506"/>
                <a:gd name="connsiteY6" fmla="*/ 4093828 h 5025006"/>
                <a:gd name="connsiteX7" fmla="*/ 4303552 w 5100506"/>
                <a:gd name="connsiteY7" fmla="*/ 5025006 h 5025006"/>
                <a:gd name="connsiteX8" fmla="*/ 4764947 w 5100506"/>
                <a:gd name="connsiteY8" fmla="*/ 4823670 h 5025006"/>
                <a:gd name="connsiteX9" fmla="*/ 4957894 w 5100506"/>
                <a:gd name="connsiteY9" fmla="*/ 4630723 h 5025006"/>
                <a:gd name="connsiteX10" fmla="*/ 5100506 w 5100506"/>
                <a:gd name="connsiteY10" fmla="*/ 4144161 h 5025006"/>
                <a:gd name="connsiteX11" fmla="*/ 4135772 w 5100506"/>
                <a:gd name="connsiteY11" fmla="*/ 654341 h 5025006"/>
                <a:gd name="connsiteX12" fmla="*/ 3632433 w 5100506"/>
                <a:gd name="connsiteY12" fmla="*/ 151002 h 5025006"/>
                <a:gd name="connsiteX13" fmla="*/ 3129094 w 5100506"/>
                <a:gd name="connsiteY13" fmla="*/ 0 h 5025006"/>
                <a:gd name="connsiteX14" fmla="*/ 2499919 w 5100506"/>
                <a:gd name="connsiteY14" fmla="*/ 192947 h 5025006"/>
                <a:gd name="connsiteX15" fmla="*/ 956345 w 5100506"/>
                <a:gd name="connsiteY15" fmla="*/ 746620 h 5025006"/>
                <a:gd name="connsiteX0" fmla="*/ 956345 w 5225634"/>
                <a:gd name="connsiteY0" fmla="*/ 746620 h 5025006"/>
                <a:gd name="connsiteX1" fmla="*/ 453006 w 5225634"/>
                <a:gd name="connsiteY1" fmla="*/ 897622 h 5025006"/>
                <a:gd name="connsiteX2" fmla="*/ 184558 w 5225634"/>
                <a:gd name="connsiteY2" fmla="*/ 1208015 h 5025006"/>
                <a:gd name="connsiteX3" fmla="*/ 41945 w 5225634"/>
                <a:gd name="connsiteY3" fmla="*/ 2013358 h 5025006"/>
                <a:gd name="connsiteX4" fmla="*/ 0 w 5225634"/>
                <a:gd name="connsiteY4" fmla="*/ 2860646 h 5025006"/>
                <a:gd name="connsiteX5" fmla="*/ 159391 w 5225634"/>
                <a:gd name="connsiteY5" fmla="*/ 3489820 h 5025006"/>
                <a:gd name="connsiteX6" fmla="*/ 721453 w 5225634"/>
                <a:gd name="connsiteY6" fmla="*/ 4093828 h 5025006"/>
                <a:gd name="connsiteX7" fmla="*/ 4303552 w 5225634"/>
                <a:gd name="connsiteY7" fmla="*/ 5025006 h 5025006"/>
                <a:gd name="connsiteX8" fmla="*/ 4764947 w 5225634"/>
                <a:gd name="connsiteY8" fmla="*/ 4823670 h 5025006"/>
                <a:gd name="connsiteX9" fmla="*/ 4957894 w 5225634"/>
                <a:gd name="connsiteY9" fmla="*/ 4630723 h 5025006"/>
                <a:gd name="connsiteX10" fmla="*/ 5225634 w 5225634"/>
                <a:gd name="connsiteY10" fmla="*/ 4038283 h 5025006"/>
                <a:gd name="connsiteX11" fmla="*/ 4135772 w 5225634"/>
                <a:gd name="connsiteY11" fmla="*/ 654341 h 5025006"/>
                <a:gd name="connsiteX12" fmla="*/ 3632433 w 5225634"/>
                <a:gd name="connsiteY12" fmla="*/ 151002 h 5025006"/>
                <a:gd name="connsiteX13" fmla="*/ 3129094 w 5225634"/>
                <a:gd name="connsiteY13" fmla="*/ 0 h 5025006"/>
                <a:gd name="connsiteX14" fmla="*/ 2499919 w 5225634"/>
                <a:gd name="connsiteY14" fmla="*/ 192947 h 5025006"/>
                <a:gd name="connsiteX15" fmla="*/ 956345 w 5225634"/>
                <a:gd name="connsiteY15" fmla="*/ 746620 h 5025006"/>
                <a:gd name="connsiteX0" fmla="*/ 956345 w 5225634"/>
                <a:gd name="connsiteY0" fmla="*/ 746620 h 5063507"/>
                <a:gd name="connsiteX1" fmla="*/ 453006 w 5225634"/>
                <a:gd name="connsiteY1" fmla="*/ 897622 h 5063507"/>
                <a:gd name="connsiteX2" fmla="*/ 184558 w 5225634"/>
                <a:gd name="connsiteY2" fmla="*/ 1208015 h 5063507"/>
                <a:gd name="connsiteX3" fmla="*/ 41945 w 5225634"/>
                <a:gd name="connsiteY3" fmla="*/ 2013358 h 5063507"/>
                <a:gd name="connsiteX4" fmla="*/ 0 w 5225634"/>
                <a:gd name="connsiteY4" fmla="*/ 2860646 h 5063507"/>
                <a:gd name="connsiteX5" fmla="*/ 159391 w 5225634"/>
                <a:gd name="connsiteY5" fmla="*/ 3489820 h 5063507"/>
                <a:gd name="connsiteX6" fmla="*/ 721453 w 5225634"/>
                <a:gd name="connsiteY6" fmla="*/ 4093828 h 5063507"/>
                <a:gd name="connsiteX7" fmla="*/ 3793413 w 5225634"/>
                <a:gd name="connsiteY7" fmla="*/ 5063507 h 5063507"/>
                <a:gd name="connsiteX8" fmla="*/ 4764947 w 5225634"/>
                <a:gd name="connsiteY8" fmla="*/ 4823670 h 5063507"/>
                <a:gd name="connsiteX9" fmla="*/ 4957894 w 5225634"/>
                <a:gd name="connsiteY9" fmla="*/ 4630723 h 5063507"/>
                <a:gd name="connsiteX10" fmla="*/ 5225634 w 5225634"/>
                <a:gd name="connsiteY10" fmla="*/ 4038283 h 5063507"/>
                <a:gd name="connsiteX11" fmla="*/ 4135772 w 5225634"/>
                <a:gd name="connsiteY11" fmla="*/ 654341 h 5063507"/>
                <a:gd name="connsiteX12" fmla="*/ 3632433 w 5225634"/>
                <a:gd name="connsiteY12" fmla="*/ 151002 h 5063507"/>
                <a:gd name="connsiteX13" fmla="*/ 3129094 w 5225634"/>
                <a:gd name="connsiteY13" fmla="*/ 0 h 5063507"/>
                <a:gd name="connsiteX14" fmla="*/ 2499919 w 5225634"/>
                <a:gd name="connsiteY14" fmla="*/ 192947 h 5063507"/>
                <a:gd name="connsiteX15" fmla="*/ 956345 w 5225634"/>
                <a:gd name="connsiteY15" fmla="*/ 746620 h 5063507"/>
                <a:gd name="connsiteX0" fmla="*/ 956345 w 5225634"/>
                <a:gd name="connsiteY0" fmla="*/ 746620 h 5063507"/>
                <a:gd name="connsiteX1" fmla="*/ 453006 w 5225634"/>
                <a:gd name="connsiteY1" fmla="*/ 897622 h 5063507"/>
                <a:gd name="connsiteX2" fmla="*/ 184558 w 5225634"/>
                <a:gd name="connsiteY2" fmla="*/ 1208015 h 5063507"/>
                <a:gd name="connsiteX3" fmla="*/ 41945 w 5225634"/>
                <a:gd name="connsiteY3" fmla="*/ 2013358 h 5063507"/>
                <a:gd name="connsiteX4" fmla="*/ 0 w 5225634"/>
                <a:gd name="connsiteY4" fmla="*/ 2860646 h 5063507"/>
                <a:gd name="connsiteX5" fmla="*/ 159391 w 5225634"/>
                <a:gd name="connsiteY5" fmla="*/ 3489820 h 5063507"/>
                <a:gd name="connsiteX6" fmla="*/ 721453 w 5225634"/>
                <a:gd name="connsiteY6" fmla="*/ 4190080 h 5063507"/>
                <a:gd name="connsiteX7" fmla="*/ 3793413 w 5225634"/>
                <a:gd name="connsiteY7" fmla="*/ 5063507 h 5063507"/>
                <a:gd name="connsiteX8" fmla="*/ 4764947 w 5225634"/>
                <a:gd name="connsiteY8" fmla="*/ 4823670 h 5063507"/>
                <a:gd name="connsiteX9" fmla="*/ 4957894 w 5225634"/>
                <a:gd name="connsiteY9" fmla="*/ 4630723 h 5063507"/>
                <a:gd name="connsiteX10" fmla="*/ 5225634 w 5225634"/>
                <a:gd name="connsiteY10" fmla="*/ 4038283 h 5063507"/>
                <a:gd name="connsiteX11" fmla="*/ 4135772 w 5225634"/>
                <a:gd name="connsiteY11" fmla="*/ 654341 h 5063507"/>
                <a:gd name="connsiteX12" fmla="*/ 3632433 w 5225634"/>
                <a:gd name="connsiteY12" fmla="*/ 151002 h 5063507"/>
                <a:gd name="connsiteX13" fmla="*/ 3129094 w 5225634"/>
                <a:gd name="connsiteY13" fmla="*/ 0 h 5063507"/>
                <a:gd name="connsiteX14" fmla="*/ 2499919 w 5225634"/>
                <a:gd name="connsiteY14" fmla="*/ 192947 h 5063507"/>
                <a:gd name="connsiteX15" fmla="*/ 956345 w 5225634"/>
                <a:gd name="connsiteY15" fmla="*/ 746620 h 5063507"/>
                <a:gd name="connsiteX0" fmla="*/ 994846 w 5264135"/>
                <a:gd name="connsiteY0" fmla="*/ 746620 h 5063507"/>
                <a:gd name="connsiteX1" fmla="*/ 491507 w 5264135"/>
                <a:gd name="connsiteY1" fmla="*/ 897622 h 5063507"/>
                <a:gd name="connsiteX2" fmla="*/ 223059 w 5264135"/>
                <a:gd name="connsiteY2" fmla="*/ 1208015 h 5063507"/>
                <a:gd name="connsiteX3" fmla="*/ 80446 w 5264135"/>
                <a:gd name="connsiteY3" fmla="*/ 2013358 h 5063507"/>
                <a:gd name="connsiteX4" fmla="*/ 0 w 5264135"/>
                <a:gd name="connsiteY4" fmla="*/ 2928023 h 5063507"/>
                <a:gd name="connsiteX5" fmla="*/ 197892 w 5264135"/>
                <a:gd name="connsiteY5" fmla="*/ 3489820 h 5063507"/>
                <a:gd name="connsiteX6" fmla="*/ 759954 w 5264135"/>
                <a:gd name="connsiteY6" fmla="*/ 4190080 h 5063507"/>
                <a:gd name="connsiteX7" fmla="*/ 3831914 w 5264135"/>
                <a:gd name="connsiteY7" fmla="*/ 5063507 h 5063507"/>
                <a:gd name="connsiteX8" fmla="*/ 4803448 w 5264135"/>
                <a:gd name="connsiteY8" fmla="*/ 4823670 h 5063507"/>
                <a:gd name="connsiteX9" fmla="*/ 4996395 w 5264135"/>
                <a:gd name="connsiteY9" fmla="*/ 4630723 h 5063507"/>
                <a:gd name="connsiteX10" fmla="*/ 5264135 w 5264135"/>
                <a:gd name="connsiteY10" fmla="*/ 4038283 h 5063507"/>
                <a:gd name="connsiteX11" fmla="*/ 4174273 w 5264135"/>
                <a:gd name="connsiteY11" fmla="*/ 654341 h 5063507"/>
                <a:gd name="connsiteX12" fmla="*/ 3670934 w 5264135"/>
                <a:gd name="connsiteY12" fmla="*/ 151002 h 5063507"/>
                <a:gd name="connsiteX13" fmla="*/ 3167595 w 5264135"/>
                <a:gd name="connsiteY13" fmla="*/ 0 h 5063507"/>
                <a:gd name="connsiteX14" fmla="*/ 2538420 w 5264135"/>
                <a:gd name="connsiteY14" fmla="*/ 192947 h 5063507"/>
                <a:gd name="connsiteX15" fmla="*/ 994846 w 5264135"/>
                <a:gd name="connsiteY15" fmla="*/ 746620 h 5063507"/>
                <a:gd name="connsiteX0" fmla="*/ 686837 w 5264135"/>
                <a:gd name="connsiteY0" fmla="*/ 833247 h 5063507"/>
                <a:gd name="connsiteX1" fmla="*/ 491507 w 5264135"/>
                <a:gd name="connsiteY1" fmla="*/ 897622 h 5063507"/>
                <a:gd name="connsiteX2" fmla="*/ 223059 w 5264135"/>
                <a:gd name="connsiteY2" fmla="*/ 1208015 h 5063507"/>
                <a:gd name="connsiteX3" fmla="*/ 80446 w 5264135"/>
                <a:gd name="connsiteY3" fmla="*/ 2013358 h 5063507"/>
                <a:gd name="connsiteX4" fmla="*/ 0 w 5264135"/>
                <a:gd name="connsiteY4" fmla="*/ 2928023 h 5063507"/>
                <a:gd name="connsiteX5" fmla="*/ 197892 w 5264135"/>
                <a:gd name="connsiteY5" fmla="*/ 3489820 h 5063507"/>
                <a:gd name="connsiteX6" fmla="*/ 759954 w 5264135"/>
                <a:gd name="connsiteY6" fmla="*/ 4190080 h 5063507"/>
                <a:gd name="connsiteX7" fmla="*/ 3831914 w 5264135"/>
                <a:gd name="connsiteY7" fmla="*/ 5063507 h 5063507"/>
                <a:gd name="connsiteX8" fmla="*/ 4803448 w 5264135"/>
                <a:gd name="connsiteY8" fmla="*/ 4823670 h 5063507"/>
                <a:gd name="connsiteX9" fmla="*/ 4996395 w 5264135"/>
                <a:gd name="connsiteY9" fmla="*/ 4630723 h 5063507"/>
                <a:gd name="connsiteX10" fmla="*/ 5264135 w 5264135"/>
                <a:gd name="connsiteY10" fmla="*/ 4038283 h 5063507"/>
                <a:gd name="connsiteX11" fmla="*/ 4174273 w 5264135"/>
                <a:gd name="connsiteY11" fmla="*/ 654341 h 5063507"/>
                <a:gd name="connsiteX12" fmla="*/ 3670934 w 5264135"/>
                <a:gd name="connsiteY12" fmla="*/ 151002 h 5063507"/>
                <a:gd name="connsiteX13" fmla="*/ 3167595 w 5264135"/>
                <a:gd name="connsiteY13" fmla="*/ 0 h 5063507"/>
                <a:gd name="connsiteX14" fmla="*/ 2538420 w 5264135"/>
                <a:gd name="connsiteY14" fmla="*/ 192947 h 5063507"/>
                <a:gd name="connsiteX15" fmla="*/ 686837 w 5264135"/>
                <a:gd name="connsiteY15" fmla="*/ 833247 h 5063507"/>
                <a:gd name="connsiteX0" fmla="*/ 686837 w 5264135"/>
                <a:gd name="connsiteY0" fmla="*/ 833247 h 5063507"/>
                <a:gd name="connsiteX1" fmla="*/ 395255 w 5264135"/>
                <a:gd name="connsiteY1" fmla="*/ 964999 h 5063507"/>
                <a:gd name="connsiteX2" fmla="*/ 223059 w 5264135"/>
                <a:gd name="connsiteY2" fmla="*/ 1208015 h 5063507"/>
                <a:gd name="connsiteX3" fmla="*/ 80446 w 5264135"/>
                <a:gd name="connsiteY3" fmla="*/ 2013358 h 5063507"/>
                <a:gd name="connsiteX4" fmla="*/ 0 w 5264135"/>
                <a:gd name="connsiteY4" fmla="*/ 2928023 h 5063507"/>
                <a:gd name="connsiteX5" fmla="*/ 197892 w 5264135"/>
                <a:gd name="connsiteY5" fmla="*/ 3489820 h 5063507"/>
                <a:gd name="connsiteX6" fmla="*/ 759954 w 5264135"/>
                <a:gd name="connsiteY6" fmla="*/ 4190080 h 5063507"/>
                <a:gd name="connsiteX7" fmla="*/ 3831914 w 5264135"/>
                <a:gd name="connsiteY7" fmla="*/ 5063507 h 5063507"/>
                <a:gd name="connsiteX8" fmla="*/ 4803448 w 5264135"/>
                <a:gd name="connsiteY8" fmla="*/ 4823670 h 5063507"/>
                <a:gd name="connsiteX9" fmla="*/ 4996395 w 5264135"/>
                <a:gd name="connsiteY9" fmla="*/ 4630723 h 5063507"/>
                <a:gd name="connsiteX10" fmla="*/ 5264135 w 5264135"/>
                <a:gd name="connsiteY10" fmla="*/ 4038283 h 5063507"/>
                <a:gd name="connsiteX11" fmla="*/ 4174273 w 5264135"/>
                <a:gd name="connsiteY11" fmla="*/ 654341 h 5063507"/>
                <a:gd name="connsiteX12" fmla="*/ 3670934 w 5264135"/>
                <a:gd name="connsiteY12" fmla="*/ 151002 h 5063507"/>
                <a:gd name="connsiteX13" fmla="*/ 3167595 w 5264135"/>
                <a:gd name="connsiteY13" fmla="*/ 0 h 5063507"/>
                <a:gd name="connsiteX14" fmla="*/ 2538420 w 5264135"/>
                <a:gd name="connsiteY14" fmla="*/ 192947 h 5063507"/>
                <a:gd name="connsiteX15" fmla="*/ 686837 w 5264135"/>
                <a:gd name="connsiteY15" fmla="*/ 833247 h 5063507"/>
                <a:gd name="connsiteX0" fmla="*/ 694785 w 5272083"/>
                <a:gd name="connsiteY0" fmla="*/ 833247 h 5063507"/>
                <a:gd name="connsiteX1" fmla="*/ 403203 w 5272083"/>
                <a:gd name="connsiteY1" fmla="*/ 964999 h 5063507"/>
                <a:gd name="connsiteX2" fmla="*/ 0 w 5272083"/>
                <a:gd name="connsiteY2" fmla="*/ 1381270 h 5063507"/>
                <a:gd name="connsiteX3" fmla="*/ 88394 w 5272083"/>
                <a:gd name="connsiteY3" fmla="*/ 2013358 h 5063507"/>
                <a:gd name="connsiteX4" fmla="*/ 7948 w 5272083"/>
                <a:gd name="connsiteY4" fmla="*/ 2928023 h 5063507"/>
                <a:gd name="connsiteX5" fmla="*/ 205840 w 5272083"/>
                <a:gd name="connsiteY5" fmla="*/ 3489820 h 5063507"/>
                <a:gd name="connsiteX6" fmla="*/ 767902 w 5272083"/>
                <a:gd name="connsiteY6" fmla="*/ 4190080 h 5063507"/>
                <a:gd name="connsiteX7" fmla="*/ 3839862 w 5272083"/>
                <a:gd name="connsiteY7" fmla="*/ 5063507 h 5063507"/>
                <a:gd name="connsiteX8" fmla="*/ 4811396 w 5272083"/>
                <a:gd name="connsiteY8" fmla="*/ 4823670 h 5063507"/>
                <a:gd name="connsiteX9" fmla="*/ 5004343 w 5272083"/>
                <a:gd name="connsiteY9" fmla="*/ 4630723 h 5063507"/>
                <a:gd name="connsiteX10" fmla="*/ 5272083 w 5272083"/>
                <a:gd name="connsiteY10" fmla="*/ 4038283 h 5063507"/>
                <a:gd name="connsiteX11" fmla="*/ 4182221 w 5272083"/>
                <a:gd name="connsiteY11" fmla="*/ 654341 h 5063507"/>
                <a:gd name="connsiteX12" fmla="*/ 3678882 w 5272083"/>
                <a:gd name="connsiteY12" fmla="*/ 151002 h 5063507"/>
                <a:gd name="connsiteX13" fmla="*/ 3175543 w 5272083"/>
                <a:gd name="connsiteY13" fmla="*/ 0 h 5063507"/>
                <a:gd name="connsiteX14" fmla="*/ 2546368 w 5272083"/>
                <a:gd name="connsiteY14" fmla="*/ 192947 h 5063507"/>
                <a:gd name="connsiteX15" fmla="*/ 694785 w 5272083"/>
                <a:gd name="connsiteY15" fmla="*/ 833247 h 5063507"/>
                <a:gd name="connsiteX0" fmla="*/ 750770 w 5328068"/>
                <a:gd name="connsiteY0" fmla="*/ 833247 h 5063507"/>
                <a:gd name="connsiteX1" fmla="*/ 459188 w 5328068"/>
                <a:gd name="connsiteY1" fmla="*/ 964999 h 5063507"/>
                <a:gd name="connsiteX2" fmla="*/ 55985 w 5328068"/>
                <a:gd name="connsiteY2" fmla="*/ 1381270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750770 w 5328068"/>
                <a:gd name="connsiteY0" fmla="*/ 833247 h 5063507"/>
                <a:gd name="connsiteX1" fmla="*/ 459188 w 5328068"/>
                <a:gd name="connsiteY1" fmla="*/ 964999 h 5063507"/>
                <a:gd name="connsiteX2" fmla="*/ 132987 w 5328068"/>
                <a:gd name="connsiteY2" fmla="*/ 1256141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750770 w 5328068"/>
                <a:gd name="connsiteY0" fmla="*/ 833247 h 5063507"/>
                <a:gd name="connsiteX1" fmla="*/ 305184 w 5328068"/>
                <a:gd name="connsiteY1" fmla="*/ 1042001 h 5063507"/>
                <a:gd name="connsiteX2" fmla="*/ 132987 w 5328068"/>
                <a:gd name="connsiteY2" fmla="*/ 1256141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750770 w 5328068"/>
                <a:gd name="connsiteY0" fmla="*/ 833247 h 5063507"/>
                <a:gd name="connsiteX1" fmla="*/ 305184 w 5328068"/>
                <a:gd name="connsiteY1" fmla="*/ 1042001 h 5063507"/>
                <a:gd name="connsiteX2" fmla="*/ 123362 w 5328068"/>
                <a:gd name="connsiteY2" fmla="*/ 1294642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821590 w 5398888"/>
                <a:gd name="connsiteY0" fmla="*/ 833247 h 5063507"/>
                <a:gd name="connsiteX1" fmla="*/ 376004 w 5398888"/>
                <a:gd name="connsiteY1" fmla="*/ 1042001 h 5063507"/>
                <a:gd name="connsiteX2" fmla="*/ 194182 w 5398888"/>
                <a:gd name="connsiteY2" fmla="*/ 1294642 h 5063507"/>
                <a:gd name="connsiteX3" fmla="*/ 70820 w 5398888"/>
                <a:gd name="connsiteY3" fmla="*/ 1676474 h 5063507"/>
                <a:gd name="connsiteX4" fmla="*/ 0 w 5398888"/>
                <a:gd name="connsiteY4" fmla="*/ 2793269 h 5063507"/>
                <a:gd name="connsiteX5" fmla="*/ 332645 w 5398888"/>
                <a:gd name="connsiteY5" fmla="*/ 3489820 h 5063507"/>
                <a:gd name="connsiteX6" fmla="*/ 894707 w 5398888"/>
                <a:gd name="connsiteY6" fmla="*/ 4190080 h 5063507"/>
                <a:gd name="connsiteX7" fmla="*/ 3966667 w 5398888"/>
                <a:gd name="connsiteY7" fmla="*/ 5063507 h 5063507"/>
                <a:gd name="connsiteX8" fmla="*/ 4938201 w 5398888"/>
                <a:gd name="connsiteY8" fmla="*/ 4823670 h 5063507"/>
                <a:gd name="connsiteX9" fmla="*/ 5131148 w 5398888"/>
                <a:gd name="connsiteY9" fmla="*/ 4630723 h 5063507"/>
                <a:gd name="connsiteX10" fmla="*/ 5398888 w 5398888"/>
                <a:gd name="connsiteY10" fmla="*/ 4038283 h 5063507"/>
                <a:gd name="connsiteX11" fmla="*/ 4309026 w 5398888"/>
                <a:gd name="connsiteY11" fmla="*/ 654341 h 5063507"/>
                <a:gd name="connsiteX12" fmla="*/ 3805687 w 5398888"/>
                <a:gd name="connsiteY12" fmla="*/ 151002 h 5063507"/>
                <a:gd name="connsiteX13" fmla="*/ 3302348 w 5398888"/>
                <a:gd name="connsiteY13" fmla="*/ 0 h 5063507"/>
                <a:gd name="connsiteX14" fmla="*/ 2673173 w 5398888"/>
                <a:gd name="connsiteY14" fmla="*/ 192947 h 5063507"/>
                <a:gd name="connsiteX15" fmla="*/ 821590 w 5398888"/>
                <a:gd name="connsiteY15" fmla="*/ 833247 h 5063507"/>
                <a:gd name="connsiteX0" fmla="*/ 821590 w 5398888"/>
                <a:gd name="connsiteY0" fmla="*/ 833247 h 5063507"/>
                <a:gd name="connsiteX1" fmla="*/ 376004 w 5398888"/>
                <a:gd name="connsiteY1" fmla="*/ 1042001 h 5063507"/>
                <a:gd name="connsiteX2" fmla="*/ 194182 w 5398888"/>
                <a:gd name="connsiteY2" fmla="*/ 1294642 h 5063507"/>
                <a:gd name="connsiteX3" fmla="*/ 70820 w 5398888"/>
                <a:gd name="connsiteY3" fmla="*/ 1676474 h 5063507"/>
                <a:gd name="connsiteX4" fmla="*/ 0 w 5398888"/>
                <a:gd name="connsiteY4" fmla="*/ 2793269 h 5063507"/>
                <a:gd name="connsiteX5" fmla="*/ 92014 w 5398888"/>
                <a:gd name="connsiteY5" fmla="*/ 3268439 h 5063507"/>
                <a:gd name="connsiteX6" fmla="*/ 894707 w 5398888"/>
                <a:gd name="connsiteY6" fmla="*/ 4190080 h 5063507"/>
                <a:gd name="connsiteX7" fmla="*/ 3966667 w 5398888"/>
                <a:gd name="connsiteY7" fmla="*/ 5063507 h 5063507"/>
                <a:gd name="connsiteX8" fmla="*/ 4938201 w 5398888"/>
                <a:gd name="connsiteY8" fmla="*/ 4823670 h 5063507"/>
                <a:gd name="connsiteX9" fmla="*/ 5131148 w 5398888"/>
                <a:gd name="connsiteY9" fmla="*/ 4630723 h 5063507"/>
                <a:gd name="connsiteX10" fmla="*/ 5398888 w 5398888"/>
                <a:gd name="connsiteY10" fmla="*/ 4038283 h 5063507"/>
                <a:gd name="connsiteX11" fmla="*/ 4309026 w 5398888"/>
                <a:gd name="connsiteY11" fmla="*/ 654341 h 5063507"/>
                <a:gd name="connsiteX12" fmla="*/ 3805687 w 5398888"/>
                <a:gd name="connsiteY12" fmla="*/ 151002 h 5063507"/>
                <a:gd name="connsiteX13" fmla="*/ 3302348 w 5398888"/>
                <a:gd name="connsiteY13" fmla="*/ 0 h 5063507"/>
                <a:gd name="connsiteX14" fmla="*/ 2673173 w 5398888"/>
                <a:gd name="connsiteY14" fmla="*/ 192947 h 5063507"/>
                <a:gd name="connsiteX15" fmla="*/ 821590 w 5398888"/>
                <a:gd name="connsiteY15" fmla="*/ 833247 h 5063507"/>
                <a:gd name="connsiteX0" fmla="*/ 821590 w 5398888"/>
                <a:gd name="connsiteY0" fmla="*/ 833247 h 5063507"/>
                <a:gd name="connsiteX1" fmla="*/ 376004 w 5398888"/>
                <a:gd name="connsiteY1" fmla="*/ 1042001 h 5063507"/>
                <a:gd name="connsiteX2" fmla="*/ 194182 w 5398888"/>
                <a:gd name="connsiteY2" fmla="*/ 1294642 h 5063507"/>
                <a:gd name="connsiteX3" fmla="*/ 70820 w 5398888"/>
                <a:gd name="connsiteY3" fmla="*/ 1676474 h 5063507"/>
                <a:gd name="connsiteX4" fmla="*/ 0 w 5398888"/>
                <a:gd name="connsiteY4" fmla="*/ 2793269 h 5063507"/>
                <a:gd name="connsiteX5" fmla="*/ 92014 w 5398888"/>
                <a:gd name="connsiteY5" fmla="*/ 3268439 h 5063507"/>
                <a:gd name="connsiteX6" fmla="*/ 383775 w 5398888"/>
                <a:gd name="connsiteY6" fmla="*/ 3828382 h 5063507"/>
                <a:gd name="connsiteX7" fmla="*/ 894707 w 5398888"/>
                <a:gd name="connsiteY7" fmla="*/ 4190080 h 5063507"/>
                <a:gd name="connsiteX8" fmla="*/ 3966667 w 5398888"/>
                <a:gd name="connsiteY8" fmla="*/ 5063507 h 5063507"/>
                <a:gd name="connsiteX9" fmla="*/ 4938201 w 5398888"/>
                <a:gd name="connsiteY9" fmla="*/ 4823670 h 5063507"/>
                <a:gd name="connsiteX10" fmla="*/ 5131148 w 5398888"/>
                <a:gd name="connsiteY10" fmla="*/ 4630723 h 5063507"/>
                <a:gd name="connsiteX11" fmla="*/ 5398888 w 5398888"/>
                <a:gd name="connsiteY11" fmla="*/ 4038283 h 5063507"/>
                <a:gd name="connsiteX12" fmla="*/ 4309026 w 5398888"/>
                <a:gd name="connsiteY12" fmla="*/ 654341 h 5063507"/>
                <a:gd name="connsiteX13" fmla="*/ 3805687 w 5398888"/>
                <a:gd name="connsiteY13" fmla="*/ 151002 h 5063507"/>
                <a:gd name="connsiteX14" fmla="*/ 3302348 w 5398888"/>
                <a:gd name="connsiteY14" fmla="*/ 0 h 5063507"/>
                <a:gd name="connsiteX15" fmla="*/ 2673173 w 5398888"/>
                <a:gd name="connsiteY15" fmla="*/ 192947 h 5063507"/>
                <a:gd name="connsiteX16" fmla="*/ 821590 w 5398888"/>
                <a:gd name="connsiteY16" fmla="*/ 833247 h 5063507"/>
                <a:gd name="connsiteX0" fmla="*/ 827772 w 5405070"/>
                <a:gd name="connsiteY0" fmla="*/ 833247 h 5063507"/>
                <a:gd name="connsiteX1" fmla="*/ 382186 w 5405070"/>
                <a:gd name="connsiteY1" fmla="*/ 1042001 h 5063507"/>
                <a:gd name="connsiteX2" fmla="*/ 200364 w 5405070"/>
                <a:gd name="connsiteY2" fmla="*/ 1294642 h 5063507"/>
                <a:gd name="connsiteX3" fmla="*/ 0 w 5405070"/>
                <a:gd name="connsiteY3" fmla="*/ 1705350 h 5063507"/>
                <a:gd name="connsiteX4" fmla="*/ 6182 w 5405070"/>
                <a:gd name="connsiteY4" fmla="*/ 2793269 h 5063507"/>
                <a:gd name="connsiteX5" fmla="*/ 98196 w 5405070"/>
                <a:gd name="connsiteY5" fmla="*/ 3268439 h 5063507"/>
                <a:gd name="connsiteX6" fmla="*/ 389957 w 5405070"/>
                <a:gd name="connsiteY6" fmla="*/ 3828382 h 5063507"/>
                <a:gd name="connsiteX7" fmla="*/ 900889 w 5405070"/>
                <a:gd name="connsiteY7" fmla="*/ 4190080 h 5063507"/>
                <a:gd name="connsiteX8" fmla="*/ 3972849 w 5405070"/>
                <a:gd name="connsiteY8" fmla="*/ 5063507 h 5063507"/>
                <a:gd name="connsiteX9" fmla="*/ 4944383 w 5405070"/>
                <a:gd name="connsiteY9" fmla="*/ 4823670 h 5063507"/>
                <a:gd name="connsiteX10" fmla="*/ 5137330 w 5405070"/>
                <a:gd name="connsiteY10" fmla="*/ 4630723 h 5063507"/>
                <a:gd name="connsiteX11" fmla="*/ 5405070 w 5405070"/>
                <a:gd name="connsiteY11" fmla="*/ 4038283 h 5063507"/>
                <a:gd name="connsiteX12" fmla="*/ 4315208 w 5405070"/>
                <a:gd name="connsiteY12" fmla="*/ 654341 h 5063507"/>
                <a:gd name="connsiteX13" fmla="*/ 3811869 w 5405070"/>
                <a:gd name="connsiteY13" fmla="*/ 151002 h 5063507"/>
                <a:gd name="connsiteX14" fmla="*/ 3308530 w 5405070"/>
                <a:gd name="connsiteY14" fmla="*/ 0 h 5063507"/>
                <a:gd name="connsiteX15" fmla="*/ 2679355 w 5405070"/>
                <a:gd name="connsiteY15" fmla="*/ 192947 h 5063507"/>
                <a:gd name="connsiteX16" fmla="*/ 827772 w 5405070"/>
                <a:gd name="connsiteY16" fmla="*/ 833247 h 50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5070" h="5063507">
                  <a:moveTo>
                    <a:pt x="827772" y="833247"/>
                  </a:moveTo>
                  <a:lnTo>
                    <a:pt x="382186" y="1042001"/>
                  </a:lnTo>
                  <a:lnTo>
                    <a:pt x="200364" y="1294642"/>
                  </a:lnTo>
                  <a:lnTo>
                    <a:pt x="0" y="1705350"/>
                  </a:lnTo>
                  <a:cubicBezTo>
                    <a:pt x="2061" y="2067990"/>
                    <a:pt x="4121" y="2430629"/>
                    <a:pt x="6182" y="2793269"/>
                  </a:cubicBezTo>
                  <a:lnTo>
                    <a:pt x="98196" y="3268439"/>
                  </a:lnTo>
                  <a:cubicBezTo>
                    <a:pt x="253201" y="3445461"/>
                    <a:pt x="234952" y="3651360"/>
                    <a:pt x="389957" y="3828382"/>
                  </a:cubicBezTo>
                  <a:lnTo>
                    <a:pt x="900889" y="4190080"/>
                  </a:lnTo>
                  <a:lnTo>
                    <a:pt x="3972849" y="5063507"/>
                  </a:lnTo>
                  <a:lnTo>
                    <a:pt x="4944383" y="4823670"/>
                  </a:lnTo>
                  <a:lnTo>
                    <a:pt x="5137330" y="4630723"/>
                  </a:lnTo>
                  <a:lnTo>
                    <a:pt x="5405070" y="4038283"/>
                  </a:lnTo>
                  <a:lnTo>
                    <a:pt x="4315208" y="654341"/>
                  </a:lnTo>
                  <a:lnTo>
                    <a:pt x="3811869" y="151002"/>
                  </a:lnTo>
                  <a:lnTo>
                    <a:pt x="3308530" y="0"/>
                  </a:lnTo>
                  <a:lnTo>
                    <a:pt x="2679355" y="192947"/>
                  </a:lnTo>
                  <a:lnTo>
                    <a:pt x="827772" y="8332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 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44593" y="1945722"/>
              <a:ext cx="2954567" cy="2534991"/>
              <a:chOff x="7244593" y="1945722"/>
              <a:chExt cx="2954567" cy="253499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9357516" y="1945722"/>
                <a:ext cx="841644" cy="25349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7244593" y="2909341"/>
                <a:ext cx="82650" cy="9098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7273255" y="3909270"/>
              <a:ext cx="3162650" cy="874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015993" y="36806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FL0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036455" y="449144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FL1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7418665" y="1945722"/>
              <a:ext cx="2015455" cy="72722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099883" y="246426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TL0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109047" y="171712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TL1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59705" y="1478405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010985" y="2396691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960771" y="3555099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725598" y="4771737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800689" y="820616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725593" y="5689360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0281732" y="1342232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1182967" y="4081674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75841" y="2015844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398721" y="1692937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337647" y="697829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918203" y="862560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1209787" y="5093589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b9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0584148" y="5580587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343170" y="4454649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74452" y="4049080"/>
              <a:ext cx="457200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b14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9954194" y="4717350"/>
              <a:ext cx="310861" cy="12437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 rot="913803">
              <a:off x="9814097" y="4675355"/>
              <a:ext cx="399580" cy="399580"/>
              <a:chOff x="6725598" y="5833967"/>
              <a:chExt cx="274320" cy="27432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H="1">
              <a:off x="10281733" y="4318766"/>
              <a:ext cx="1165203" cy="3916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 rot="9671501">
              <a:off x="10226376" y="4261870"/>
              <a:ext cx="399580" cy="399580"/>
              <a:chOff x="6725598" y="5833967"/>
              <a:chExt cx="274320" cy="27432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 flipH="1">
              <a:off x="9376766" y="1570832"/>
              <a:ext cx="1116889" cy="3853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060104" y="1044857"/>
              <a:ext cx="312898" cy="9571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018057" y="1754878"/>
              <a:ext cx="312898" cy="9571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929422" y="3896265"/>
              <a:ext cx="310861" cy="12437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6226745" y="3807372"/>
              <a:ext cx="1005356" cy="1191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6176564" y="2631390"/>
              <a:ext cx="1005356" cy="1191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 rot="17128938">
              <a:off x="7192392" y="3951584"/>
              <a:ext cx="399580" cy="399580"/>
              <a:chOff x="6725598" y="5833967"/>
              <a:chExt cx="274320" cy="27432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rot="5702694">
              <a:off x="6848872" y="3507687"/>
              <a:ext cx="399580" cy="399580"/>
              <a:chOff x="6725598" y="5833967"/>
              <a:chExt cx="274320" cy="27432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 rot="270306">
              <a:off x="6938623" y="2737599"/>
              <a:ext cx="399580" cy="399580"/>
              <a:chOff x="6725598" y="5833967"/>
              <a:chExt cx="274320" cy="27432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 rot="9637023">
              <a:off x="7254007" y="2229671"/>
              <a:ext cx="399580" cy="399580"/>
              <a:chOff x="6725598" y="5833967"/>
              <a:chExt cx="274320" cy="27432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 rot="4261370">
              <a:off x="8917219" y="1640982"/>
              <a:ext cx="399580" cy="399580"/>
              <a:chOff x="6725598" y="5833967"/>
              <a:chExt cx="274320" cy="274320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 rot="15056231">
              <a:off x="9426397" y="1900907"/>
              <a:ext cx="399580" cy="399580"/>
              <a:chOff x="6725598" y="5833967"/>
              <a:chExt cx="274320" cy="27432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V="1">
                <a:off x="6725598" y="5833967"/>
                <a:ext cx="0" cy="274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725598" y="6108287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 flipH="1">
              <a:off x="9794847" y="2877161"/>
              <a:ext cx="1116889" cy="3853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 rot="20535880">
              <a:off x="9716488" y="2749545"/>
              <a:ext cx="121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bfWid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08066" y="3069811"/>
              <a:ext cx="132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innerPoly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047989" y="4617525"/>
              <a:ext cx="132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transReg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07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Line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12957"/>
            <a:ext cx="6880302" cy="823912"/>
          </a:xfrm>
        </p:spPr>
        <p:txBody>
          <a:bodyPr/>
          <a:lstStyle/>
          <a:p>
            <a:r>
              <a:rPr lang="en-US" dirty="0"/>
              <a:t>User Actions and </a:t>
            </a:r>
            <a:r>
              <a:rPr lang="en-US" dirty="0" err="1"/>
              <a:t>MouseModes</a:t>
            </a:r>
            <a:endParaRPr lang="en-US" dirty="0"/>
          </a:p>
        </p:txBody>
      </p:sp>
      <p:graphicFrame>
        <p:nvGraphicFramePr>
          <p:cNvPr id="69" name="Content Placeholder 6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6327236"/>
              </p:ext>
            </p:extLst>
          </p:nvPr>
        </p:nvGraphicFramePr>
        <p:xfrm>
          <a:off x="0" y="1336675"/>
          <a:ext cx="6902605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859"/>
                <a:gridCol w="3152632"/>
                <a:gridCol w="18431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 Action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 Region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Mouse Mode upon</a:t>
                      </a:r>
                      <a:r>
                        <a:rPr lang="en-US" sz="1800" baseline="0" dirty="0" smtClean="0"/>
                        <a:t> Completion</a:t>
                      </a:r>
                      <a:endParaRPr lang="en-US" sz="1800" dirty="0"/>
                    </a:p>
                  </a:txBody>
                  <a:tcPr marL="69203" marR="6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Initialize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LT01_Place1stNode</a:t>
                      </a:r>
                      <a:endParaRPr lang="en-US" sz="1800" dirty="0"/>
                    </a:p>
                  </a:txBody>
                  <a:tcPr marL="69203" marR="6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Place</a:t>
                      </a:r>
                      <a:r>
                        <a:rPr lang="en-US" sz="1800" baseline="0" dirty="0" smtClean="0"/>
                        <a:t>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baseline="0" dirty="0" smtClean="0"/>
                        <a:t> node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LT02_Place2ndNode</a:t>
                      </a:r>
                      <a:endParaRPr lang="en-US" sz="1800" dirty="0"/>
                    </a:p>
                  </a:txBody>
                  <a:tcPr marL="69203" marR="6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Place 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node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LT03_Modify</a:t>
                      </a:r>
                      <a:endParaRPr lang="en-US" sz="1800" dirty="0"/>
                    </a:p>
                  </a:txBody>
                  <a:tcPr marL="69203" marR="6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 node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buffer around TL0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closer to TL0 than TL1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LT03_Modify</a:t>
                      </a:r>
                    </a:p>
                  </a:txBody>
                  <a:tcPr marL="69203" marR="6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 line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buffer around TL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not in buffer around TL0 or TL1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LT03_Modify</a:t>
                      </a:r>
                    </a:p>
                  </a:txBody>
                  <a:tcPr marL="69203" marR="692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Adjust buffer width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buffer around </a:t>
                      </a:r>
                      <a:r>
                        <a:rPr lang="en-US" sz="1800" dirty="0" err="1" smtClean="0"/>
                        <a:t>transReg</a:t>
                      </a:r>
                      <a:r>
                        <a:rPr lang="en-US" sz="1800" dirty="0" smtClean="0"/>
                        <a:t> boundary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not in buffer</a:t>
                      </a:r>
                      <a:r>
                        <a:rPr lang="en-US" sz="1800" baseline="0" dirty="0" smtClean="0"/>
                        <a:t> around TL</a:t>
                      </a:r>
                      <a:endParaRPr lang="en-US" sz="1800" dirty="0"/>
                    </a:p>
                  </a:txBody>
                  <a:tcPr marL="69203" marR="69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LT03_Modify</a:t>
                      </a:r>
                    </a:p>
                  </a:txBody>
                  <a:tcPr marL="69203" marR="69203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69899" y="1419842"/>
            <a:ext cx="4560059" cy="4271893"/>
            <a:chOff x="6212974" y="897622"/>
            <a:chExt cx="5405070" cy="5063507"/>
          </a:xfrm>
        </p:grpSpPr>
        <p:sp>
          <p:nvSpPr>
            <p:cNvPr id="7" name="Freeform 6"/>
            <p:cNvSpPr/>
            <p:nvPr/>
          </p:nvSpPr>
          <p:spPr>
            <a:xfrm>
              <a:off x="6212974" y="897622"/>
              <a:ext cx="5405070" cy="5063507"/>
            </a:xfrm>
            <a:custGeom>
              <a:avLst/>
              <a:gdLst>
                <a:gd name="connsiteX0" fmla="*/ 956345 w 5100506"/>
                <a:gd name="connsiteY0" fmla="*/ 746620 h 5025006"/>
                <a:gd name="connsiteX1" fmla="*/ 453006 w 5100506"/>
                <a:gd name="connsiteY1" fmla="*/ 897622 h 5025006"/>
                <a:gd name="connsiteX2" fmla="*/ 184558 w 5100506"/>
                <a:gd name="connsiteY2" fmla="*/ 1208015 h 5025006"/>
                <a:gd name="connsiteX3" fmla="*/ 41945 w 5100506"/>
                <a:gd name="connsiteY3" fmla="*/ 2013358 h 5025006"/>
                <a:gd name="connsiteX4" fmla="*/ 0 w 5100506"/>
                <a:gd name="connsiteY4" fmla="*/ 2860646 h 5025006"/>
                <a:gd name="connsiteX5" fmla="*/ 159391 w 5100506"/>
                <a:gd name="connsiteY5" fmla="*/ 3489820 h 5025006"/>
                <a:gd name="connsiteX6" fmla="*/ 771787 w 5100506"/>
                <a:gd name="connsiteY6" fmla="*/ 3976382 h 5025006"/>
                <a:gd name="connsiteX7" fmla="*/ 4303552 w 5100506"/>
                <a:gd name="connsiteY7" fmla="*/ 5025006 h 5025006"/>
                <a:gd name="connsiteX8" fmla="*/ 4764947 w 5100506"/>
                <a:gd name="connsiteY8" fmla="*/ 4823670 h 5025006"/>
                <a:gd name="connsiteX9" fmla="*/ 4957894 w 5100506"/>
                <a:gd name="connsiteY9" fmla="*/ 4630723 h 5025006"/>
                <a:gd name="connsiteX10" fmla="*/ 5100506 w 5100506"/>
                <a:gd name="connsiteY10" fmla="*/ 4144161 h 5025006"/>
                <a:gd name="connsiteX11" fmla="*/ 4135772 w 5100506"/>
                <a:gd name="connsiteY11" fmla="*/ 654341 h 5025006"/>
                <a:gd name="connsiteX12" fmla="*/ 3632433 w 5100506"/>
                <a:gd name="connsiteY12" fmla="*/ 151002 h 5025006"/>
                <a:gd name="connsiteX13" fmla="*/ 3129094 w 5100506"/>
                <a:gd name="connsiteY13" fmla="*/ 0 h 5025006"/>
                <a:gd name="connsiteX14" fmla="*/ 2533475 w 5100506"/>
                <a:gd name="connsiteY14" fmla="*/ 276837 h 5025006"/>
                <a:gd name="connsiteX15" fmla="*/ 956345 w 5100506"/>
                <a:gd name="connsiteY15" fmla="*/ 746620 h 5025006"/>
                <a:gd name="connsiteX0" fmla="*/ 956345 w 5100506"/>
                <a:gd name="connsiteY0" fmla="*/ 746620 h 5025006"/>
                <a:gd name="connsiteX1" fmla="*/ 453006 w 5100506"/>
                <a:gd name="connsiteY1" fmla="*/ 897622 h 5025006"/>
                <a:gd name="connsiteX2" fmla="*/ 184558 w 5100506"/>
                <a:gd name="connsiteY2" fmla="*/ 1208015 h 5025006"/>
                <a:gd name="connsiteX3" fmla="*/ 41945 w 5100506"/>
                <a:gd name="connsiteY3" fmla="*/ 2013358 h 5025006"/>
                <a:gd name="connsiteX4" fmla="*/ 0 w 5100506"/>
                <a:gd name="connsiteY4" fmla="*/ 2860646 h 5025006"/>
                <a:gd name="connsiteX5" fmla="*/ 159391 w 5100506"/>
                <a:gd name="connsiteY5" fmla="*/ 3489820 h 5025006"/>
                <a:gd name="connsiteX6" fmla="*/ 771787 w 5100506"/>
                <a:gd name="connsiteY6" fmla="*/ 3976382 h 5025006"/>
                <a:gd name="connsiteX7" fmla="*/ 4303552 w 5100506"/>
                <a:gd name="connsiteY7" fmla="*/ 5025006 h 5025006"/>
                <a:gd name="connsiteX8" fmla="*/ 4764947 w 5100506"/>
                <a:gd name="connsiteY8" fmla="*/ 4823670 h 5025006"/>
                <a:gd name="connsiteX9" fmla="*/ 4957894 w 5100506"/>
                <a:gd name="connsiteY9" fmla="*/ 4630723 h 5025006"/>
                <a:gd name="connsiteX10" fmla="*/ 5100506 w 5100506"/>
                <a:gd name="connsiteY10" fmla="*/ 4144161 h 5025006"/>
                <a:gd name="connsiteX11" fmla="*/ 4135772 w 5100506"/>
                <a:gd name="connsiteY11" fmla="*/ 654341 h 5025006"/>
                <a:gd name="connsiteX12" fmla="*/ 3632433 w 5100506"/>
                <a:gd name="connsiteY12" fmla="*/ 151002 h 5025006"/>
                <a:gd name="connsiteX13" fmla="*/ 3129094 w 5100506"/>
                <a:gd name="connsiteY13" fmla="*/ 0 h 5025006"/>
                <a:gd name="connsiteX14" fmla="*/ 2499919 w 5100506"/>
                <a:gd name="connsiteY14" fmla="*/ 192947 h 5025006"/>
                <a:gd name="connsiteX15" fmla="*/ 956345 w 5100506"/>
                <a:gd name="connsiteY15" fmla="*/ 746620 h 5025006"/>
                <a:gd name="connsiteX0" fmla="*/ 956345 w 5100506"/>
                <a:gd name="connsiteY0" fmla="*/ 746620 h 5025006"/>
                <a:gd name="connsiteX1" fmla="*/ 453006 w 5100506"/>
                <a:gd name="connsiteY1" fmla="*/ 897622 h 5025006"/>
                <a:gd name="connsiteX2" fmla="*/ 184558 w 5100506"/>
                <a:gd name="connsiteY2" fmla="*/ 1208015 h 5025006"/>
                <a:gd name="connsiteX3" fmla="*/ 41945 w 5100506"/>
                <a:gd name="connsiteY3" fmla="*/ 2013358 h 5025006"/>
                <a:gd name="connsiteX4" fmla="*/ 0 w 5100506"/>
                <a:gd name="connsiteY4" fmla="*/ 2860646 h 5025006"/>
                <a:gd name="connsiteX5" fmla="*/ 159391 w 5100506"/>
                <a:gd name="connsiteY5" fmla="*/ 3489820 h 5025006"/>
                <a:gd name="connsiteX6" fmla="*/ 721453 w 5100506"/>
                <a:gd name="connsiteY6" fmla="*/ 4093828 h 5025006"/>
                <a:gd name="connsiteX7" fmla="*/ 4303552 w 5100506"/>
                <a:gd name="connsiteY7" fmla="*/ 5025006 h 5025006"/>
                <a:gd name="connsiteX8" fmla="*/ 4764947 w 5100506"/>
                <a:gd name="connsiteY8" fmla="*/ 4823670 h 5025006"/>
                <a:gd name="connsiteX9" fmla="*/ 4957894 w 5100506"/>
                <a:gd name="connsiteY9" fmla="*/ 4630723 h 5025006"/>
                <a:gd name="connsiteX10" fmla="*/ 5100506 w 5100506"/>
                <a:gd name="connsiteY10" fmla="*/ 4144161 h 5025006"/>
                <a:gd name="connsiteX11" fmla="*/ 4135772 w 5100506"/>
                <a:gd name="connsiteY11" fmla="*/ 654341 h 5025006"/>
                <a:gd name="connsiteX12" fmla="*/ 3632433 w 5100506"/>
                <a:gd name="connsiteY12" fmla="*/ 151002 h 5025006"/>
                <a:gd name="connsiteX13" fmla="*/ 3129094 w 5100506"/>
                <a:gd name="connsiteY13" fmla="*/ 0 h 5025006"/>
                <a:gd name="connsiteX14" fmla="*/ 2499919 w 5100506"/>
                <a:gd name="connsiteY14" fmla="*/ 192947 h 5025006"/>
                <a:gd name="connsiteX15" fmla="*/ 956345 w 5100506"/>
                <a:gd name="connsiteY15" fmla="*/ 746620 h 5025006"/>
                <a:gd name="connsiteX0" fmla="*/ 956345 w 5225634"/>
                <a:gd name="connsiteY0" fmla="*/ 746620 h 5025006"/>
                <a:gd name="connsiteX1" fmla="*/ 453006 w 5225634"/>
                <a:gd name="connsiteY1" fmla="*/ 897622 h 5025006"/>
                <a:gd name="connsiteX2" fmla="*/ 184558 w 5225634"/>
                <a:gd name="connsiteY2" fmla="*/ 1208015 h 5025006"/>
                <a:gd name="connsiteX3" fmla="*/ 41945 w 5225634"/>
                <a:gd name="connsiteY3" fmla="*/ 2013358 h 5025006"/>
                <a:gd name="connsiteX4" fmla="*/ 0 w 5225634"/>
                <a:gd name="connsiteY4" fmla="*/ 2860646 h 5025006"/>
                <a:gd name="connsiteX5" fmla="*/ 159391 w 5225634"/>
                <a:gd name="connsiteY5" fmla="*/ 3489820 h 5025006"/>
                <a:gd name="connsiteX6" fmla="*/ 721453 w 5225634"/>
                <a:gd name="connsiteY6" fmla="*/ 4093828 h 5025006"/>
                <a:gd name="connsiteX7" fmla="*/ 4303552 w 5225634"/>
                <a:gd name="connsiteY7" fmla="*/ 5025006 h 5025006"/>
                <a:gd name="connsiteX8" fmla="*/ 4764947 w 5225634"/>
                <a:gd name="connsiteY8" fmla="*/ 4823670 h 5025006"/>
                <a:gd name="connsiteX9" fmla="*/ 4957894 w 5225634"/>
                <a:gd name="connsiteY9" fmla="*/ 4630723 h 5025006"/>
                <a:gd name="connsiteX10" fmla="*/ 5225634 w 5225634"/>
                <a:gd name="connsiteY10" fmla="*/ 4038283 h 5025006"/>
                <a:gd name="connsiteX11" fmla="*/ 4135772 w 5225634"/>
                <a:gd name="connsiteY11" fmla="*/ 654341 h 5025006"/>
                <a:gd name="connsiteX12" fmla="*/ 3632433 w 5225634"/>
                <a:gd name="connsiteY12" fmla="*/ 151002 h 5025006"/>
                <a:gd name="connsiteX13" fmla="*/ 3129094 w 5225634"/>
                <a:gd name="connsiteY13" fmla="*/ 0 h 5025006"/>
                <a:gd name="connsiteX14" fmla="*/ 2499919 w 5225634"/>
                <a:gd name="connsiteY14" fmla="*/ 192947 h 5025006"/>
                <a:gd name="connsiteX15" fmla="*/ 956345 w 5225634"/>
                <a:gd name="connsiteY15" fmla="*/ 746620 h 5025006"/>
                <a:gd name="connsiteX0" fmla="*/ 956345 w 5225634"/>
                <a:gd name="connsiteY0" fmla="*/ 746620 h 5063507"/>
                <a:gd name="connsiteX1" fmla="*/ 453006 w 5225634"/>
                <a:gd name="connsiteY1" fmla="*/ 897622 h 5063507"/>
                <a:gd name="connsiteX2" fmla="*/ 184558 w 5225634"/>
                <a:gd name="connsiteY2" fmla="*/ 1208015 h 5063507"/>
                <a:gd name="connsiteX3" fmla="*/ 41945 w 5225634"/>
                <a:gd name="connsiteY3" fmla="*/ 2013358 h 5063507"/>
                <a:gd name="connsiteX4" fmla="*/ 0 w 5225634"/>
                <a:gd name="connsiteY4" fmla="*/ 2860646 h 5063507"/>
                <a:gd name="connsiteX5" fmla="*/ 159391 w 5225634"/>
                <a:gd name="connsiteY5" fmla="*/ 3489820 h 5063507"/>
                <a:gd name="connsiteX6" fmla="*/ 721453 w 5225634"/>
                <a:gd name="connsiteY6" fmla="*/ 4093828 h 5063507"/>
                <a:gd name="connsiteX7" fmla="*/ 3793413 w 5225634"/>
                <a:gd name="connsiteY7" fmla="*/ 5063507 h 5063507"/>
                <a:gd name="connsiteX8" fmla="*/ 4764947 w 5225634"/>
                <a:gd name="connsiteY8" fmla="*/ 4823670 h 5063507"/>
                <a:gd name="connsiteX9" fmla="*/ 4957894 w 5225634"/>
                <a:gd name="connsiteY9" fmla="*/ 4630723 h 5063507"/>
                <a:gd name="connsiteX10" fmla="*/ 5225634 w 5225634"/>
                <a:gd name="connsiteY10" fmla="*/ 4038283 h 5063507"/>
                <a:gd name="connsiteX11" fmla="*/ 4135772 w 5225634"/>
                <a:gd name="connsiteY11" fmla="*/ 654341 h 5063507"/>
                <a:gd name="connsiteX12" fmla="*/ 3632433 w 5225634"/>
                <a:gd name="connsiteY12" fmla="*/ 151002 h 5063507"/>
                <a:gd name="connsiteX13" fmla="*/ 3129094 w 5225634"/>
                <a:gd name="connsiteY13" fmla="*/ 0 h 5063507"/>
                <a:gd name="connsiteX14" fmla="*/ 2499919 w 5225634"/>
                <a:gd name="connsiteY14" fmla="*/ 192947 h 5063507"/>
                <a:gd name="connsiteX15" fmla="*/ 956345 w 5225634"/>
                <a:gd name="connsiteY15" fmla="*/ 746620 h 5063507"/>
                <a:gd name="connsiteX0" fmla="*/ 956345 w 5225634"/>
                <a:gd name="connsiteY0" fmla="*/ 746620 h 5063507"/>
                <a:gd name="connsiteX1" fmla="*/ 453006 w 5225634"/>
                <a:gd name="connsiteY1" fmla="*/ 897622 h 5063507"/>
                <a:gd name="connsiteX2" fmla="*/ 184558 w 5225634"/>
                <a:gd name="connsiteY2" fmla="*/ 1208015 h 5063507"/>
                <a:gd name="connsiteX3" fmla="*/ 41945 w 5225634"/>
                <a:gd name="connsiteY3" fmla="*/ 2013358 h 5063507"/>
                <a:gd name="connsiteX4" fmla="*/ 0 w 5225634"/>
                <a:gd name="connsiteY4" fmla="*/ 2860646 h 5063507"/>
                <a:gd name="connsiteX5" fmla="*/ 159391 w 5225634"/>
                <a:gd name="connsiteY5" fmla="*/ 3489820 h 5063507"/>
                <a:gd name="connsiteX6" fmla="*/ 721453 w 5225634"/>
                <a:gd name="connsiteY6" fmla="*/ 4190080 h 5063507"/>
                <a:gd name="connsiteX7" fmla="*/ 3793413 w 5225634"/>
                <a:gd name="connsiteY7" fmla="*/ 5063507 h 5063507"/>
                <a:gd name="connsiteX8" fmla="*/ 4764947 w 5225634"/>
                <a:gd name="connsiteY8" fmla="*/ 4823670 h 5063507"/>
                <a:gd name="connsiteX9" fmla="*/ 4957894 w 5225634"/>
                <a:gd name="connsiteY9" fmla="*/ 4630723 h 5063507"/>
                <a:gd name="connsiteX10" fmla="*/ 5225634 w 5225634"/>
                <a:gd name="connsiteY10" fmla="*/ 4038283 h 5063507"/>
                <a:gd name="connsiteX11" fmla="*/ 4135772 w 5225634"/>
                <a:gd name="connsiteY11" fmla="*/ 654341 h 5063507"/>
                <a:gd name="connsiteX12" fmla="*/ 3632433 w 5225634"/>
                <a:gd name="connsiteY12" fmla="*/ 151002 h 5063507"/>
                <a:gd name="connsiteX13" fmla="*/ 3129094 w 5225634"/>
                <a:gd name="connsiteY13" fmla="*/ 0 h 5063507"/>
                <a:gd name="connsiteX14" fmla="*/ 2499919 w 5225634"/>
                <a:gd name="connsiteY14" fmla="*/ 192947 h 5063507"/>
                <a:gd name="connsiteX15" fmla="*/ 956345 w 5225634"/>
                <a:gd name="connsiteY15" fmla="*/ 746620 h 5063507"/>
                <a:gd name="connsiteX0" fmla="*/ 994846 w 5264135"/>
                <a:gd name="connsiteY0" fmla="*/ 746620 h 5063507"/>
                <a:gd name="connsiteX1" fmla="*/ 491507 w 5264135"/>
                <a:gd name="connsiteY1" fmla="*/ 897622 h 5063507"/>
                <a:gd name="connsiteX2" fmla="*/ 223059 w 5264135"/>
                <a:gd name="connsiteY2" fmla="*/ 1208015 h 5063507"/>
                <a:gd name="connsiteX3" fmla="*/ 80446 w 5264135"/>
                <a:gd name="connsiteY3" fmla="*/ 2013358 h 5063507"/>
                <a:gd name="connsiteX4" fmla="*/ 0 w 5264135"/>
                <a:gd name="connsiteY4" fmla="*/ 2928023 h 5063507"/>
                <a:gd name="connsiteX5" fmla="*/ 197892 w 5264135"/>
                <a:gd name="connsiteY5" fmla="*/ 3489820 h 5063507"/>
                <a:gd name="connsiteX6" fmla="*/ 759954 w 5264135"/>
                <a:gd name="connsiteY6" fmla="*/ 4190080 h 5063507"/>
                <a:gd name="connsiteX7" fmla="*/ 3831914 w 5264135"/>
                <a:gd name="connsiteY7" fmla="*/ 5063507 h 5063507"/>
                <a:gd name="connsiteX8" fmla="*/ 4803448 w 5264135"/>
                <a:gd name="connsiteY8" fmla="*/ 4823670 h 5063507"/>
                <a:gd name="connsiteX9" fmla="*/ 4996395 w 5264135"/>
                <a:gd name="connsiteY9" fmla="*/ 4630723 h 5063507"/>
                <a:gd name="connsiteX10" fmla="*/ 5264135 w 5264135"/>
                <a:gd name="connsiteY10" fmla="*/ 4038283 h 5063507"/>
                <a:gd name="connsiteX11" fmla="*/ 4174273 w 5264135"/>
                <a:gd name="connsiteY11" fmla="*/ 654341 h 5063507"/>
                <a:gd name="connsiteX12" fmla="*/ 3670934 w 5264135"/>
                <a:gd name="connsiteY12" fmla="*/ 151002 h 5063507"/>
                <a:gd name="connsiteX13" fmla="*/ 3167595 w 5264135"/>
                <a:gd name="connsiteY13" fmla="*/ 0 h 5063507"/>
                <a:gd name="connsiteX14" fmla="*/ 2538420 w 5264135"/>
                <a:gd name="connsiteY14" fmla="*/ 192947 h 5063507"/>
                <a:gd name="connsiteX15" fmla="*/ 994846 w 5264135"/>
                <a:gd name="connsiteY15" fmla="*/ 746620 h 5063507"/>
                <a:gd name="connsiteX0" fmla="*/ 686837 w 5264135"/>
                <a:gd name="connsiteY0" fmla="*/ 833247 h 5063507"/>
                <a:gd name="connsiteX1" fmla="*/ 491507 w 5264135"/>
                <a:gd name="connsiteY1" fmla="*/ 897622 h 5063507"/>
                <a:gd name="connsiteX2" fmla="*/ 223059 w 5264135"/>
                <a:gd name="connsiteY2" fmla="*/ 1208015 h 5063507"/>
                <a:gd name="connsiteX3" fmla="*/ 80446 w 5264135"/>
                <a:gd name="connsiteY3" fmla="*/ 2013358 h 5063507"/>
                <a:gd name="connsiteX4" fmla="*/ 0 w 5264135"/>
                <a:gd name="connsiteY4" fmla="*/ 2928023 h 5063507"/>
                <a:gd name="connsiteX5" fmla="*/ 197892 w 5264135"/>
                <a:gd name="connsiteY5" fmla="*/ 3489820 h 5063507"/>
                <a:gd name="connsiteX6" fmla="*/ 759954 w 5264135"/>
                <a:gd name="connsiteY6" fmla="*/ 4190080 h 5063507"/>
                <a:gd name="connsiteX7" fmla="*/ 3831914 w 5264135"/>
                <a:gd name="connsiteY7" fmla="*/ 5063507 h 5063507"/>
                <a:gd name="connsiteX8" fmla="*/ 4803448 w 5264135"/>
                <a:gd name="connsiteY8" fmla="*/ 4823670 h 5063507"/>
                <a:gd name="connsiteX9" fmla="*/ 4996395 w 5264135"/>
                <a:gd name="connsiteY9" fmla="*/ 4630723 h 5063507"/>
                <a:gd name="connsiteX10" fmla="*/ 5264135 w 5264135"/>
                <a:gd name="connsiteY10" fmla="*/ 4038283 h 5063507"/>
                <a:gd name="connsiteX11" fmla="*/ 4174273 w 5264135"/>
                <a:gd name="connsiteY11" fmla="*/ 654341 h 5063507"/>
                <a:gd name="connsiteX12" fmla="*/ 3670934 w 5264135"/>
                <a:gd name="connsiteY12" fmla="*/ 151002 h 5063507"/>
                <a:gd name="connsiteX13" fmla="*/ 3167595 w 5264135"/>
                <a:gd name="connsiteY13" fmla="*/ 0 h 5063507"/>
                <a:gd name="connsiteX14" fmla="*/ 2538420 w 5264135"/>
                <a:gd name="connsiteY14" fmla="*/ 192947 h 5063507"/>
                <a:gd name="connsiteX15" fmla="*/ 686837 w 5264135"/>
                <a:gd name="connsiteY15" fmla="*/ 833247 h 5063507"/>
                <a:gd name="connsiteX0" fmla="*/ 686837 w 5264135"/>
                <a:gd name="connsiteY0" fmla="*/ 833247 h 5063507"/>
                <a:gd name="connsiteX1" fmla="*/ 395255 w 5264135"/>
                <a:gd name="connsiteY1" fmla="*/ 964999 h 5063507"/>
                <a:gd name="connsiteX2" fmla="*/ 223059 w 5264135"/>
                <a:gd name="connsiteY2" fmla="*/ 1208015 h 5063507"/>
                <a:gd name="connsiteX3" fmla="*/ 80446 w 5264135"/>
                <a:gd name="connsiteY3" fmla="*/ 2013358 h 5063507"/>
                <a:gd name="connsiteX4" fmla="*/ 0 w 5264135"/>
                <a:gd name="connsiteY4" fmla="*/ 2928023 h 5063507"/>
                <a:gd name="connsiteX5" fmla="*/ 197892 w 5264135"/>
                <a:gd name="connsiteY5" fmla="*/ 3489820 h 5063507"/>
                <a:gd name="connsiteX6" fmla="*/ 759954 w 5264135"/>
                <a:gd name="connsiteY6" fmla="*/ 4190080 h 5063507"/>
                <a:gd name="connsiteX7" fmla="*/ 3831914 w 5264135"/>
                <a:gd name="connsiteY7" fmla="*/ 5063507 h 5063507"/>
                <a:gd name="connsiteX8" fmla="*/ 4803448 w 5264135"/>
                <a:gd name="connsiteY8" fmla="*/ 4823670 h 5063507"/>
                <a:gd name="connsiteX9" fmla="*/ 4996395 w 5264135"/>
                <a:gd name="connsiteY9" fmla="*/ 4630723 h 5063507"/>
                <a:gd name="connsiteX10" fmla="*/ 5264135 w 5264135"/>
                <a:gd name="connsiteY10" fmla="*/ 4038283 h 5063507"/>
                <a:gd name="connsiteX11" fmla="*/ 4174273 w 5264135"/>
                <a:gd name="connsiteY11" fmla="*/ 654341 h 5063507"/>
                <a:gd name="connsiteX12" fmla="*/ 3670934 w 5264135"/>
                <a:gd name="connsiteY12" fmla="*/ 151002 h 5063507"/>
                <a:gd name="connsiteX13" fmla="*/ 3167595 w 5264135"/>
                <a:gd name="connsiteY13" fmla="*/ 0 h 5063507"/>
                <a:gd name="connsiteX14" fmla="*/ 2538420 w 5264135"/>
                <a:gd name="connsiteY14" fmla="*/ 192947 h 5063507"/>
                <a:gd name="connsiteX15" fmla="*/ 686837 w 5264135"/>
                <a:gd name="connsiteY15" fmla="*/ 833247 h 5063507"/>
                <a:gd name="connsiteX0" fmla="*/ 694785 w 5272083"/>
                <a:gd name="connsiteY0" fmla="*/ 833247 h 5063507"/>
                <a:gd name="connsiteX1" fmla="*/ 403203 w 5272083"/>
                <a:gd name="connsiteY1" fmla="*/ 964999 h 5063507"/>
                <a:gd name="connsiteX2" fmla="*/ 0 w 5272083"/>
                <a:gd name="connsiteY2" fmla="*/ 1381270 h 5063507"/>
                <a:gd name="connsiteX3" fmla="*/ 88394 w 5272083"/>
                <a:gd name="connsiteY3" fmla="*/ 2013358 h 5063507"/>
                <a:gd name="connsiteX4" fmla="*/ 7948 w 5272083"/>
                <a:gd name="connsiteY4" fmla="*/ 2928023 h 5063507"/>
                <a:gd name="connsiteX5" fmla="*/ 205840 w 5272083"/>
                <a:gd name="connsiteY5" fmla="*/ 3489820 h 5063507"/>
                <a:gd name="connsiteX6" fmla="*/ 767902 w 5272083"/>
                <a:gd name="connsiteY6" fmla="*/ 4190080 h 5063507"/>
                <a:gd name="connsiteX7" fmla="*/ 3839862 w 5272083"/>
                <a:gd name="connsiteY7" fmla="*/ 5063507 h 5063507"/>
                <a:gd name="connsiteX8" fmla="*/ 4811396 w 5272083"/>
                <a:gd name="connsiteY8" fmla="*/ 4823670 h 5063507"/>
                <a:gd name="connsiteX9" fmla="*/ 5004343 w 5272083"/>
                <a:gd name="connsiteY9" fmla="*/ 4630723 h 5063507"/>
                <a:gd name="connsiteX10" fmla="*/ 5272083 w 5272083"/>
                <a:gd name="connsiteY10" fmla="*/ 4038283 h 5063507"/>
                <a:gd name="connsiteX11" fmla="*/ 4182221 w 5272083"/>
                <a:gd name="connsiteY11" fmla="*/ 654341 h 5063507"/>
                <a:gd name="connsiteX12" fmla="*/ 3678882 w 5272083"/>
                <a:gd name="connsiteY12" fmla="*/ 151002 h 5063507"/>
                <a:gd name="connsiteX13" fmla="*/ 3175543 w 5272083"/>
                <a:gd name="connsiteY13" fmla="*/ 0 h 5063507"/>
                <a:gd name="connsiteX14" fmla="*/ 2546368 w 5272083"/>
                <a:gd name="connsiteY14" fmla="*/ 192947 h 5063507"/>
                <a:gd name="connsiteX15" fmla="*/ 694785 w 5272083"/>
                <a:gd name="connsiteY15" fmla="*/ 833247 h 5063507"/>
                <a:gd name="connsiteX0" fmla="*/ 750770 w 5328068"/>
                <a:gd name="connsiteY0" fmla="*/ 833247 h 5063507"/>
                <a:gd name="connsiteX1" fmla="*/ 459188 w 5328068"/>
                <a:gd name="connsiteY1" fmla="*/ 964999 h 5063507"/>
                <a:gd name="connsiteX2" fmla="*/ 55985 w 5328068"/>
                <a:gd name="connsiteY2" fmla="*/ 1381270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750770 w 5328068"/>
                <a:gd name="connsiteY0" fmla="*/ 833247 h 5063507"/>
                <a:gd name="connsiteX1" fmla="*/ 459188 w 5328068"/>
                <a:gd name="connsiteY1" fmla="*/ 964999 h 5063507"/>
                <a:gd name="connsiteX2" fmla="*/ 132987 w 5328068"/>
                <a:gd name="connsiteY2" fmla="*/ 1256141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750770 w 5328068"/>
                <a:gd name="connsiteY0" fmla="*/ 833247 h 5063507"/>
                <a:gd name="connsiteX1" fmla="*/ 305184 w 5328068"/>
                <a:gd name="connsiteY1" fmla="*/ 1042001 h 5063507"/>
                <a:gd name="connsiteX2" fmla="*/ 132987 w 5328068"/>
                <a:gd name="connsiteY2" fmla="*/ 1256141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750770 w 5328068"/>
                <a:gd name="connsiteY0" fmla="*/ 833247 h 5063507"/>
                <a:gd name="connsiteX1" fmla="*/ 305184 w 5328068"/>
                <a:gd name="connsiteY1" fmla="*/ 1042001 h 5063507"/>
                <a:gd name="connsiteX2" fmla="*/ 123362 w 5328068"/>
                <a:gd name="connsiteY2" fmla="*/ 1294642 h 5063507"/>
                <a:gd name="connsiteX3" fmla="*/ 0 w 5328068"/>
                <a:gd name="connsiteY3" fmla="*/ 1676474 h 5063507"/>
                <a:gd name="connsiteX4" fmla="*/ 63933 w 5328068"/>
                <a:gd name="connsiteY4" fmla="*/ 2928023 h 5063507"/>
                <a:gd name="connsiteX5" fmla="*/ 261825 w 5328068"/>
                <a:gd name="connsiteY5" fmla="*/ 3489820 h 5063507"/>
                <a:gd name="connsiteX6" fmla="*/ 823887 w 5328068"/>
                <a:gd name="connsiteY6" fmla="*/ 4190080 h 5063507"/>
                <a:gd name="connsiteX7" fmla="*/ 3895847 w 5328068"/>
                <a:gd name="connsiteY7" fmla="*/ 5063507 h 5063507"/>
                <a:gd name="connsiteX8" fmla="*/ 4867381 w 5328068"/>
                <a:gd name="connsiteY8" fmla="*/ 4823670 h 5063507"/>
                <a:gd name="connsiteX9" fmla="*/ 5060328 w 5328068"/>
                <a:gd name="connsiteY9" fmla="*/ 4630723 h 5063507"/>
                <a:gd name="connsiteX10" fmla="*/ 5328068 w 5328068"/>
                <a:gd name="connsiteY10" fmla="*/ 4038283 h 5063507"/>
                <a:gd name="connsiteX11" fmla="*/ 4238206 w 5328068"/>
                <a:gd name="connsiteY11" fmla="*/ 654341 h 5063507"/>
                <a:gd name="connsiteX12" fmla="*/ 3734867 w 5328068"/>
                <a:gd name="connsiteY12" fmla="*/ 151002 h 5063507"/>
                <a:gd name="connsiteX13" fmla="*/ 3231528 w 5328068"/>
                <a:gd name="connsiteY13" fmla="*/ 0 h 5063507"/>
                <a:gd name="connsiteX14" fmla="*/ 2602353 w 5328068"/>
                <a:gd name="connsiteY14" fmla="*/ 192947 h 5063507"/>
                <a:gd name="connsiteX15" fmla="*/ 750770 w 5328068"/>
                <a:gd name="connsiteY15" fmla="*/ 833247 h 5063507"/>
                <a:gd name="connsiteX0" fmla="*/ 821590 w 5398888"/>
                <a:gd name="connsiteY0" fmla="*/ 833247 h 5063507"/>
                <a:gd name="connsiteX1" fmla="*/ 376004 w 5398888"/>
                <a:gd name="connsiteY1" fmla="*/ 1042001 h 5063507"/>
                <a:gd name="connsiteX2" fmla="*/ 194182 w 5398888"/>
                <a:gd name="connsiteY2" fmla="*/ 1294642 h 5063507"/>
                <a:gd name="connsiteX3" fmla="*/ 70820 w 5398888"/>
                <a:gd name="connsiteY3" fmla="*/ 1676474 h 5063507"/>
                <a:gd name="connsiteX4" fmla="*/ 0 w 5398888"/>
                <a:gd name="connsiteY4" fmla="*/ 2793269 h 5063507"/>
                <a:gd name="connsiteX5" fmla="*/ 332645 w 5398888"/>
                <a:gd name="connsiteY5" fmla="*/ 3489820 h 5063507"/>
                <a:gd name="connsiteX6" fmla="*/ 894707 w 5398888"/>
                <a:gd name="connsiteY6" fmla="*/ 4190080 h 5063507"/>
                <a:gd name="connsiteX7" fmla="*/ 3966667 w 5398888"/>
                <a:gd name="connsiteY7" fmla="*/ 5063507 h 5063507"/>
                <a:gd name="connsiteX8" fmla="*/ 4938201 w 5398888"/>
                <a:gd name="connsiteY8" fmla="*/ 4823670 h 5063507"/>
                <a:gd name="connsiteX9" fmla="*/ 5131148 w 5398888"/>
                <a:gd name="connsiteY9" fmla="*/ 4630723 h 5063507"/>
                <a:gd name="connsiteX10" fmla="*/ 5398888 w 5398888"/>
                <a:gd name="connsiteY10" fmla="*/ 4038283 h 5063507"/>
                <a:gd name="connsiteX11" fmla="*/ 4309026 w 5398888"/>
                <a:gd name="connsiteY11" fmla="*/ 654341 h 5063507"/>
                <a:gd name="connsiteX12" fmla="*/ 3805687 w 5398888"/>
                <a:gd name="connsiteY12" fmla="*/ 151002 h 5063507"/>
                <a:gd name="connsiteX13" fmla="*/ 3302348 w 5398888"/>
                <a:gd name="connsiteY13" fmla="*/ 0 h 5063507"/>
                <a:gd name="connsiteX14" fmla="*/ 2673173 w 5398888"/>
                <a:gd name="connsiteY14" fmla="*/ 192947 h 5063507"/>
                <a:gd name="connsiteX15" fmla="*/ 821590 w 5398888"/>
                <a:gd name="connsiteY15" fmla="*/ 833247 h 5063507"/>
                <a:gd name="connsiteX0" fmla="*/ 821590 w 5398888"/>
                <a:gd name="connsiteY0" fmla="*/ 833247 h 5063507"/>
                <a:gd name="connsiteX1" fmla="*/ 376004 w 5398888"/>
                <a:gd name="connsiteY1" fmla="*/ 1042001 h 5063507"/>
                <a:gd name="connsiteX2" fmla="*/ 194182 w 5398888"/>
                <a:gd name="connsiteY2" fmla="*/ 1294642 h 5063507"/>
                <a:gd name="connsiteX3" fmla="*/ 70820 w 5398888"/>
                <a:gd name="connsiteY3" fmla="*/ 1676474 h 5063507"/>
                <a:gd name="connsiteX4" fmla="*/ 0 w 5398888"/>
                <a:gd name="connsiteY4" fmla="*/ 2793269 h 5063507"/>
                <a:gd name="connsiteX5" fmla="*/ 92014 w 5398888"/>
                <a:gd name="connsiteY5" fmla="*/ 3268439 h 5063507"/>
                <a:gd name="connsiteX6" fmla="*/ 894707 w 5398888"/>
                <a:gd name="connsiteY6" fmla="*/ 4190080 h 5063507"/>
                <a:gd name="connsiteX7" fmla="*/ 3966667 w 5398888"/>
                <a:gd name="connsiteY7" fmla="*/ 5063507 h 5063507"/>
                <a:gd name="connsiteX8" fmla="*/ 4938201 w 5398888"/>
                <a:gd name="connsiteY8" fmla="*/ 4823670 h 5063507"/>
                <a:gd name="connsiteX9" fmla="*/ 5131148 w 5398888"/>
                <a:gd name="connsiteY9" fmla="*/ 4630723 h 5063507"/>
                <a:gd name="connsiteX10" fmla="*/ 5398888 w 5398888"/>
                <a:gd name="connsiteY10" fmla="*/ 4038283 h 5063507"/>
                <a:gd name="connsiteX11" fmla="*/ 4309026 w 5398888"/>
                <a:gd name="connsiteY11" fmla="*/ 654341 h 5063507"/>
                <a:gd name="connsiteX12" fmla="*/ 3805687 w 5398888"/>
                <a:gd name="connsiteY12" fmla="*/ 151002 h 5063507"/>
                <a:gd name="connsiteX13" fmla="*/ 3302348 w 5398888"/>
                <a:gd name="connsiteY13" fmla="*/ 0 h 5063507"/>
                <a:gd name="connsiteX14" fmla="*/ 2673173 w 5398888"/>
                <a:gd name="connsiteY14" fmla="*/ 192947 h 5063507"/>
                <a:gd name="connsiteX15" fmla="*/ 821590 w 5398888"/>
                <a:gd name="connsiteY15" fmla="*/ 833247 h 5063507"/>
                <a:gd name="connsiteX0" fmla="*/ 821590 w 5398888"/>
                <a:gd name="connsiteY0" fmla="*/ 833247 h 5063507"/>
                <a:gd name="connsiteX1" fmla="*/ 376004 w 5398888"/>
                <a:gd name="connsiteY1" fmla="*/ 1042001 h 5063507"/>
                <a:gd name="connsiteX2" fmla="*/ 194182 w 5398888"/>
                <a:gd name="connsiteY2" fmla="*/ 1294642 h 5063507"/>
                <a:gd name="connsiteX3" fmla="*/ 70820 w 5398888"/>
                <a:gd name="connsiteY3" fmla="*/ 1676474 h 5063507"/>
                <a:gd name="connsiteX4" fmla="*/ 0 w 5398888"/>
                <a:gd name="connsiteY4" fmla="*/ 2793269 h 5063507"/>
                <a:gd name="connsiteX5" fmla="*/ 92014 w 5398888"/>
                <a:gd name="connsiteY5" fmla="*/ 3268439 h 5063507"/>
                <a:gd name="connsiteX6" fmla="*/ 383775 w 5398888"/>
                <a:gd name="connsiteY6" fmla="*/ 3828382 h 5063507"/>
                <a:gd name="connsiteX7" fmla="*/ 894707 w 5398888"/>
                <a:gd name="connsiteY7" fmla="*/ 4190080 h 5063507"/>
                <a:gd name="connsiteX8" fmla="*/ 3966667 w 5398888"/>
                <a:gd name="connsiteY8" fmla="*/ 5063507 h 5063507"/>
                <a:gd name="connsiteX9" fmla="*/ 4938201 w 5398888"/>
                <a:gd name="connsiteY9" fmla="*/ 4823670 h 5063507"/>
                <a:gd name="connsiteX10" fmla="*/ 5131148 w 5398888"/>
                <a:gd name="connsiteY10" fmla="*/ 4630723 h 5063507"/>
                <a:gd name="connsiteX11" fmla="*/ 5398888 w 5398888"/>
                <a:gd name="connsiteY11" fmla="*/ 4038283 h 5063507"/>
                <a:gd name="connsiteX12" fmla="*/ 4309026 w 5398888"/>
                <a:gd name="connsiteY12" fmla="*/ 654341 h 5063507"/>
                <a:gd name="connsiteX13" fmla="*/ 3805687 w 5398888"/>
                <a:gd name="connsiteY13" fmla="*/ 151002 h 5063507"/>
                <a:gd name="connsiteX14" fmla="*/ 3302348 w 5398888"/>
                <a:gd name="connsiteY14" fmla="*/ 0 h 5063507"/>
                <a:gd name="connsiteX15" fmla="*/ 2673173 w 5398888"/>
                <a:gd name="connsiteY15" fmla="*/ 192947 h 5063507"/>
                <a:gd name="connsiteX16" fmla="*/ 821590 w 5398888"/>
                <a:gd name="connsiteY16" fmla="*/ 833247 h 5063507"/>
                <a:gd name="connsiteX0" fmla="*/ 827772 w 5405070"/>
                <a:gd name="connsiteY0" fmla="*/ 833247 h 5063507"/>
                <a:gd name="connsiteX1" fmla="*/ 382186 w 5405070"/>
                <a:gd name="connsiteY1" fmla="*/ 1042001 h 5063507"/>
                <a:gd name="connsiteX2" fmla="*/ 200364 w 5405070"/>
                <a:gd name="connsiteY2" fmla="*/ 1294642 h 5063507"/>
                <a:gd name="connsiteX3" fmla="*/ 0 w 5405070"/>
                <a:gd name="connsiteY3" fmla="*/ 1705350 h 5063507"/>
                <a:gd name="connsiteX4" fmla="*/ 6182 w 5405070"/>
                <a:gd name="connsiteY4" fmla="*/ 2793269 h 5063507"/>
                <a:gd name="connsiteX5" fmla="*/ 98196 w 5405070"/>
                <a:gd name="connsiteY5" fmla="*/ 3268439 h 5063507"/>
                <a:gd name="connsiteX6" fmla="*/ 389957 w 5405070"/>
                <a:gd name="connsiteY6" fmla="*/ 3828382 h 5063507"/>
                <a:gd name="connsiteX7" fmla="*/ 900889 w 5405070"/>
                <a:gd name="connsiteY7" fmla="*/ 4190080 h 5063507"/>
                <a:gd name="connsiteX8" fmla="*/ 3972849 w 5405070"/>
                <a:gd name="connsiteY8" fmla="*/ 5063507 h 5063507"/>
                <a:gd name="connsiteX9" fmla="*/ 4944383 w 5405070"/>
                <a:gd name="connsiteY9" fmla="*/ 4823670 h 5063507"/>
                <a:gd name="connsiteX10" fmla="*/ 5137330 w 5405070"/>
                <a:gd name="connsiteY10" fmla="*/ 4630723 h 5063507"/>
                <a:gd name="connsiteX11" fmla="*/ 5405070 w 5405070"/>
                <a:gd name="connsiteY11" fmla="*/ 4038283 h 5063507"/>
                <a:gd name="connsiteX12" fmla="*/ 4315208 w 5405070"/>
                <a:gd name="connsiteY12" fmla="*/ 654341 h 5063507"/>
                <a:gd name="connsiteX13" fmla="*/ 3811869 w 5405070"/>
                <a:gd name="connsiteY13" fmla="*/ 151002 h 5063507"/>
                <a:gd name="connsiteX14" fmla="*/ 3308530 w 5405070"/>
                <a:gd name="connsiteY14" fmla="*/ 0 h 5063507"/>
                <a:gd name="connsiteX15" fmla="*/ 2679355 w 5405070"/>
                <a:gd name="connsiteY15" fmla="*/ 192947 h 5063507"/>
                <a:gd name="connsiteX16" fmla="*/ 827772 w 5405070"/>
                <a:gd name="connsiteY16" fmla="*/ 833247 h 50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5070" h="5063507">
                  <a:moveTo>
                    <a:pt x="827772" y="833247"/>
                  </a:moveTo>
                  <a:lnTo>
                    <a:pt x="382186" y="1042001"/>
                  </a:lnTo>
                  <a:lnTo>
                    <a:pt x="200364" y="1294642"/>
                  </a:lnTo>
                  <a:lnTo>
                    <a:pt x="0" y="1705350"/>
                  </a:lnTo>
                  <a:cubicBezTo>
                    <a:pt x="2061" y="2067990"/>
                    <a:pt x="4121" y="2430629"/>
                    <a:pt x="6182" y="2793269"/>
                  </a:cubicBezTo>
                  <a:lnTo>
                    <a:pt x="98196" y="3268439"/>
                  </a:lnTo>
                  <a:cubicBezTo>
                    <a:pt x="253201" y="3445461"/>
                    <a:pt x="234952" y="3651360"/>
                    <a:pt x="389957" y="3828382"/>
                  </a:cubicBezTo>
                  <a:lnTo>
                    <a:pt x="900889" y="4190080"/>
                  </a:lnTo>
                  <a:lnTo>
                    <a:pt x="3972849" y="5063507"/>
                  </a:lnTo>
                  <a:lnTo>
                    <a:pt x="4944383" y="4823670"/>
                  </a:lnTo>
                  <a:lnTo>
                    <a:pt x="5137330" y="4630723"/>
                  </a:lnTo>
                  <a:lnTo>
                    <a:pt x="5405070" y="4038283"/>
                  </a:lnTo>
                  <a:lnTo>
                    <a:pt x="4315208" y="654341"/>
                  </a:lnTo>
                  <a:lnTo>
                    <a:pt x="3811869" y="151002"/>
                  </a:lnTo>
                  <a:lnTo>
                    <a:pt x="3308530" y="0"/>
                  </a:lnTo>
                  <a:lnTo>
                    <a:pt x="2679355" y="192947"/>
                  </a:lnTo>
                  <a:lnTo>
                    <a:pt x="827772" y="8332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 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44593" y="1945722"/>
              <a:ext cx="2954567" cy="2534991"/>
              <a:chOff x="7244593" y="1945722"/>
              <a:chExt cx="2954567" cy="2534991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9357516" y="1945722"/>
                <a:ext cx="841644" cy="25349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7244593" y="2909341"/>
                <a:ext cx="82650" cy="9098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7273255" y="3909270"/>
              <a:ext cx="3162650" cy="874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015993" y="36806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FL0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036455" y="449144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FL1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7418665" y="1945722"/>
              <a:ext cx="2015455" cy="72722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099883" y="246426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TL0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109047" y="171712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TL1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794847" y="2877161"/>
              <a:ext cx="1116889" cy="3853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0535880">
              <a:off x="9716488" y="2749545"/>
              <a:ext cx="121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bfWid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08066" y="3069811"/>
              <a:ext cx="132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innerPoly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47989" y="4617525"/>
              <a:ext cx="132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transReg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83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  <a:endParaRPr lang="en-US" dirty="0"/>
          </a:p>
        </p:txBody>
      </p:sp>
      <p:graphicFrame>
        <p:nvGraphicFramePr>
          <p:cNvPr id="104" name="Content Placeholder 1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0155936"/>
              </p:ext>
            </p:extLst>
          </p:nvPr>
        </p:nvGraphicFramePr>
        <p:xfrm>
          <a:off x="0" y="0"/>
          <a:ext cx="5157789" cy="68061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36827"/>
                <a:gridCol w="736827"/>
                <a:gridCol w="736827"/>
                <a:gridCol w="736827"/>
                <a:gridCol w="736827"/>
                <a:gridCol w="736827"/>
                <a:gridCol w="736827"/>
              </a:tblGrid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LineID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LPoly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RPoly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FNode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TNode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NextFrw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NextBck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19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27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27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-1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23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24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25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24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26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13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1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27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-1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12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26</a:t>
                      </a:r>
                      <a:endParaRPr lang="en-US" sz="1300" dirty="0"/>
                    </a:p>
                  </a:txBody>
                  <a:tcPr marL="18288" marR="18288" marT="18288" marB="182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24439" y="3043608"/>
            <a:ext cx="2241395" cy="20964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1494258"/>
            <a:ext cx="5285678" cy="4627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24439" y="4814640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rec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1097" y="6276789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boundary rec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785084" y="3955666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9" idx="5"/>
            <a:endCxn id="9" idx="1"/>
          </p:cNvCxnSpPr>
          <p:nvPr/>
        </p:nvCxnSpPr>
        <p:spPr>
          <a:xfrm>
            <a:off x="7943795" y="3193033"/>
            <a:ext cx="889497" cy="810841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7"/>
            <a:endCxn id="20" idx="3"/>
          </p:cNvCxnSpPr>
          <p:nvPr/>
        </p:nvCxnSpPr>
        <p:spPr>
          <a:xfrm flipV="1">
            <a:off x="9066060" y="3193033"/>
            <a:ext cx="913730" cy="810841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21" idx="7"/>
          </p:cNvCxnSpPr>
          <p:nvPr/>
        </p:nvCxnSpPr>
        <p:spPr>
          <a:xfrm flipH="1">
            <a:off x="7973503" y="4236642"/>
            <a:ext cx="859789" cy="771177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62819" y="2912057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931582" y="2912057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2527" y="4959611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909049" y="4969170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4791" y="1343049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230469" y="1343049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4352" y="5955419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230469" y="5955452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11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44352" y="3620351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209095" y="3615314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10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656995" y="5985916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</a:rPr>
              <a:t>12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0782" y="1358402"/>
            <a:ext cx="329184" cy="329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9" idx="5"/>
            <a:endCxn id="22" idx="1"/>
          </p:cNvCxnSpPr>
          <p:nvPr/>
        </p:nvCxnSpPr>
        <p:spPr>
          <a:xfrm>
            <a:off x="9066060" y="4236642"/>
            <a:ext cx="891197" cy="780736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3"/>
            <a:endCxn id="25" idx="7"/>
          </p:cNvCxnSpPr>
          <p:nvPr/>
        </p:nvCxnSpPr>
        <p:spPr>
          <a:xfrm flipH="1">
            <a:off x="6225328" y="5240587"/>
            <a:ext cx="1515407" cy="763040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5"/>
            <a:endCxn id="29" idx="1"/>
          </p:cNvCxnSpPr>
          <p:nvPr/>
        </p:nvCxnSpPr>
        <p:spPr>
          <a:xfrm>
            <a:off x="7973503" y="5240587"/>
            <a:ext cx="731700" cy="793537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1"/>
            <a:endCxn id="27" idx="5"/>
          </p:cNvCxnSpPr>
          <p:nvPr/>
        </p:nvCxnSpPr>
        <p:spPr>
          <a:xfrm flipH="1" flipV="1">
            <a:off x="6225328" y="3901327"/>
            <a:ext cx="1515407" cy="1106492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3"/>
            <a:endCxn id="27" idx="6"/>
          </p:cNvCxnSpPr>
          <p:nvPr/>
        </p:nvCxnSpPr>
        <p:spPr>
          <a:xfrm flipH="1">
            <a:off x="6273536" y="3193033"/>
            <a:ext cx="1437491" cy="591910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1"/>
            <a:endCxn id="23" idx="5"/>
          </p:cNvCxnSpPr>
          <p:nvPr/>
        </p:nvCxnSpPr>
        <p:spPr>
          <a:xfrm flipH="1" flipV="1">
            <a:off x="6225767" y="1624025"/>
            <a:ext cx="1485260" cy="1336240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" idx="7"/>
            <a:endCxn id="30" idx="3"/>
          </p:cNvCxnSpPr>
          <p:nvPr/>
        </p:nvCxnSpPr>
        <p:spPr>
          <a:xfrm flipV="1">
            <a:off x="7943795" y="1639378"/>
            <a:ext cx="765195" cy="1320887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3"/>
          </p:cNvCxnSpPr>
          <p:nvPr/>
        </p:nvCxnSpPr>
        <p:spPr>
          <a:xfrm flipH="1">
            <a:off x="8986179" y="5250146"/>
            <a:ext cx="971078" cy="801949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0" idx="1"/>
          </p:cNvCxnSpPr>
          <p:nvPr/>
        </p:nvCxnSpPr>
        <p:spPr>
          <a:xfrm>
            <a:off x="8941758" y="1639378"/>
            <a:ext cx="1038032" cy="1320887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4" idx="3"/>
            <a:endCxn id="20" idx="7"/>
          </p:cNvCxnSpPr>
          <p:nvPr/>
        </p:nvCxnSpPr>
        <p:spPr>
          <a:xfrm flipH="1">
            <a:off x="10212558" y="1624025"/>
            <a:ext cx="1066119" cy="1336240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5"/>
            <a:endCxn id="28" idx="2"/>
          </p:cNvCxnSpPr>
          <p:nvPr/>
        </p:nvCxnSpPr>
        <p:spPr>
          <a:xfrm>
            <a:off x="10212558" y="3193033"/>
            <a:ext cx="996537" cy="586873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2" idx="7"/>
            <a:endCxn id="28" idx="3"/>
          </p:cNvCxnSpPr>
          <p:nvPr/>
        </p:nvCxnSpPr>
        <p:spPr>
          <a:xfrm flipV="1">
            <a:off x="10190025" y="3896290"/>
            <a:ext cx="1067278" cy="1121088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6" idx="1"/>
            <a:endCxn id="22" idx="5"/>
          </p:cNvCxnSpPr>
          <p:nvPr/>
        </p:nvCxnSpPr>
        <p:spPr>
          <a:xfrm flipH="1" flipV="1">
            <a:off x="10190025" y="5250146"/>
            <a:ext cx="1088652" cy="753514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25479" y="3915760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4</a:t>
            </a:r>
            <a:endParaRPr lang="en-US" u="sng" dirty="0"/>
          </a:p>
        </p:txBody>
      </p:sp>
      <p:sp>
        <p:nvSpPr>
          <p:cNvPr id="77" name="TextBox 76"/>
          <p:cNvSpPr txBox="1"/>
          <p:nvPr/>
        </p:nvSpPr>
        <p:spPr>
          <a:xfrm>
            <a:off x="8816662" y="267237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5</a:t>
            </a:r>
            <a:endParaRPr lang="en-US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10019596" y="3896290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6</a:t>
            </a:r>
            <a:endParaRPr lang="en-US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8779767" y="510412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7</a:t>
            </a:r>
            <a:endParaRPr lang="en-US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8361889" y="3265277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9417602" y="354956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</a:t>
            </a:r>
            <a:endParaRPr lang="en-US" u="sng" dirty="0"/>
          </a:p>
        </p:txBody>
      </p:sp>
      <p:sp>
        <p:nvSpPr>
          <p:cNvPr id="82" name="TextBox 81"/>
          <p:cNvSpPr txBox="1"/>
          <p:nvPr/>
        </p:nvSpPr>
        <p:spPr>
          <a:xfrm>
            <a:off x="9502306" y="4347244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3</a:t>
            </a:r>
            <a:endParaRPr lang="en-US" u="sng" dirty="0"/>
          </a:p>
        </p:txBody>
      </p:sp>
      <p:sp>
        <p:nvSpPr>
          <p:cNvPr id="83" name="TextBox 82"/>
          <p:cNvSpPr txBox="1"/>
          <p:nvPr/>
        </p:nvSpPr>
        <p:spPr>
          <a:xfrm>
            <a:off x="8255942" y="4203461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0</a:t>
            </a:r>
            <a:endParaRPr lang="en-US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6968397" y="1931288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11</a:t>
            </a:r>
            <a:endParaRPr lang="en-US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8037795" y="1996265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12</a:t>
            </a:r>
            <a:endParaRPr lang="en-US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9383212" y="192591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13</a:t>
            </a:r>
            <a:endParaRPr lang="en-US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10546277" y="2363828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14</a:t>
            </a:r>
            <a:endParaRPr lang="en-US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10531528" y="307467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15</a:t>
            </a:r>
            <a:endParaRPr lang="en-US" u="sng" dirty="0"/>
          </a:p>
        </p:txBody>
      </p:sp>
      <p:sp>
        <p:nvSpPr>
          <p:cNvPr id="89" name="TextBox 88"/>
          <p:cNvSpPr txBox="1"/>
          <p:nvPr/>
        </p:nvSpPr>
        <p:spPr>
          <a:xfrm>
            <a:off x="10563719" y="4445308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16</a:t>
            </a:r>
            <a:endParaRPr lang="en-US" u="sng" dirty="0"/>
          </a:p>
        </p:txBody>
      </p:sp>
      <p:sp>
        <p:nvSpPr>
          <p:cNvPr id="90" name="TextBox 89"/>
          <p:cNvSpPr txBox="1"/>
          <p:nvPr/>
        </p:nvSpPr>
        <p:spPr>
          <a:xfrm>
            <a:off x="10655102" y="5250146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17</a:t>
            </a:r>
            <a:endParaRPr lang="en-US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10096174" y="575067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26</a:t>
            </a:r>
            <a:endParaRPr lang="en-US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9440702" y="5518188"/>
            <a:ext cx="509239" cy="36933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18</a:t>
            </a:r>
            <a:endParaRPr lang="en-US" u="sng" dirty="0"/>
          </a:p>
        </p:txBody>
      </p:sp>
      <p:sp>
        <p:nvSpPr>
          <p:cNvPr id="93" name="TextBox 92"/>
          <p:cNvSpPr txBox="1"/>
          <p:nvPr/>
        </p:nvSpPr>
        <p:spPr>
          <a:xfrm>
            <a:off x="7989552" y="5452689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19</a:t>
            </a:r>
            <a:endParaRPr lang="en-US" u="sng" dirty="0"/>
          </a:p>
        </p:txBody>
      </p:sp>
      <p:sp>
        <p:nvSpPr>
          <p:cNvPr id="94" name="TextBox 93"/>
          <p:cNvSpPr txBox="1"/>
          <p:nvPr/>
        </p:nvSpPr>
        <p:spPr>
          <a:xfrm>
            <a:off x="7334702" y="5771352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27</a:t>
            </a:r>
            <a:endParaRPr lang="en-US" u="sng" dirty="0"/>
          </a:p>
        </p:txBody>
      </p:sp>
      <p:sp>
        <p:nvSpPr>
          <p:cNvPr id="95" name="TextBox 94"/>
          <p:cNvSpPr txBox="1"/>
          <p:nvPr/>
        </p:nvSpPr>
        <p:spPr>
          <a:xfrm>
            <a:off x="6704308" y="5268023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8</a:t>
            </a:r>
            <a:endParaRPr lang="en-US" u="sng" dirty="0"/>
          </a:p>
        </p:txBody>
      </p:sp>
      <p:sp>
        <p:nvSpPr>
          <p:cNvPr id="96" name="TextBox 95"/>
          <p:cNvSpPr txBox="1"/>
          <p:nvPr/>
        </p:nvSpPr>
        <p:spPr>
          <a:xfrm>
            <a:off x="6889559" y="4051976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9</a:t>
            </a:r>
            <a:endParaRPr lang="en-US" u="sng" dirty="0"/>
          </a:p>
        </p:txBody>
      </p:sp>
      <p:sp>
        <p:nvSpPr>
          <p:cNvPr id="97" name="TextBox 96"/>
          <p:cNvSpPr txBox="1"/>
          <p:nvPr/>
        </p:nvSpPr>
        <p:spPr>
          <a:xfrm>
            <a:off x="6675559" y="3132640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10</a:t>
            </a:r>
            <a:endParaRPr lang="en-US" u="sng" dirty="0"/>
          </a:p>
        </p:txBody>
      </p:sp>
      <p:sp>
        <p:nvSpPr>
          <p:cNvPr id="98" name="TextBox 97"/>
          <p:cNvSpPr txBox="1"/>
          <p:nvPr/>
        </p:nvSpPr>
        <p:spPr>
          <a:xfrm>
            <a:off x="5680740" y="4913830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20</a:t>
            </a:r>
            <a:endParaRPr lang="en-US" u="sng" dirty="0"/>
          </a:p>
        </p:txBody>
      </p:sp>
      <p:sp>
        <p:nvSpPr>
          <p:cNvPr id="99" name="TextBox 98"/>
          <p:cNvSpPr txBox="1"/>
          <p:nvPr/>
        </p:nvSpPr>
        <p:spPr>
          <a:xfrm>
            <a:off x="5694565" y="2530554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21</a:t>
            </a:r>
            <a:endParaRPr lang="en-US" u="sng" dirty="0"/>
          </a:p>
        </p:txBody>
      </p:sp>
      <p:sp>
        <p:nvSpPr>
          <p:cNvPr id="100" name="TextBox 99"/>
          <p:cNvSpPr txBox="1"/>
          <p:nvPr/>
        </p:nvSpPr>
        <p:spPr>
          <a:xfrm>
            <a:off x="7711027" y="1144376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22</a:t>
            </a:r>
            <a:endParaRPr lang="en-US" u="sng" dirty="0"/>
          </a:p>
        </p:txBody>
      </p:sp>
      <p:sp>
        <p:nvSpPr>
          <p:cNvPr id="101" name="TextBox 100"/>
          <p:cNvSpPr txBox="1"/>
          <p:nvPr/>
        </p:nvSpPr>
        <p:spPr>
          <a:xfrm>
            <a:off x="9581844" y="1144376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23</a:t>
            </a:r>
            <a:endParaRPr lang="en-US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11367777" y="2548494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24</a:t>
            </a:r>
            <a:endParaRPr lang="en-US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11395061" y="4671557"/>
            <a:ext cx="5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25</a:t>
            </a:r>
            <a:endParaRPr lang="en-US" u="sng" dirty="0"/>
          </a:p>
        </p:txBody>
      </p:sp>
      <p:sp>
        <p:nvSpPr>
          <p:cNvPr id="105" name="Rounded Rectangle 104"/>
          <p:cNvSpPr/>
          <p:nvPr/>
        </p:nvSpPr>
        <p:spPr>
          <a:xfrm>
            <a:off x="8778563" y="4445309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0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8112462" y="3798436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8765066" y="3296845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496806" y="3968633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3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495514" y="4656595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4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225700" y="3687284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5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6492180" y="2651326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6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512653" y="1887577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7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8768019" y="2136440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8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0011545" y="1857078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9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759529" y="2845745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10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0392026" y="3731094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0827434" y="4817853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457236" y="5415915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15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8560639" y="5434078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14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9976710" y="5450664"/>
            <a:ext cx="456163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13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27" idx="4"/>
            <a:endCxn id="25" idx="0"/>
          </p:cNvCxnSpPr>
          <p:nvPr/>
        </p:nvCxnSpPr>
        <p:spPr>
          <a:xfrm>
            <a:off x="6108944" y="3949535"/>
            <a:ext cx="0" cy="2005884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23" idx="4"/>
            <a:endCxn id="27" idx="0"/>
          </p:cNvCxnSpPr>
          <p:nvPr/>
        </p:nvCxnSpPr>
        <p:spPr>
          <a:xfrm flipH="1">
            <a:off x="6108944" y="1672233"/>
            <a:ext cx="439" cy="1948118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0" idx="2"/>
            <a:endCxn id="23" idx="6"/>
          </p:cNvCxnSpPr>
          <p:nvPr/>
        </p:nvCxnSpPr>
        <p:spPr>
          <a:xfrm flipH="1" flipV="1">
            <a:off x="6273975" y="1507641"/>
            <a:ext cx="2386807" cy="15353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24" idx="2"/>
            <a:endCxn id="30" idx="6"/>
          </p:cNvCxnSpPr>
          <p:nvPr/>
        </p:nvCxnSpPr>
        <p:spPr>
          <a:xfrm flipH="1">
            <a:off x="8989966" y="1507641"/>
            <a:ext cx="2240503" cy="15353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4" idx="4"/>
            <a:endCxn id="28" idx="0"/>
          </p:cNvCxnSpPr>
          <p:nvPr/>
        </p:nvCxnSpPr>
        <p:spPr>
          <a:xfrm flipH="1">
            <a:off x="11373687" y="1672233"/>
            <a:ext cx="21374" cy="1943081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8" idx="4"/>
            <a:endCxn id="26" idx="0"/>
          </p:cNvCxnSpPr>
          <p:nvPr/>
        </p:nvCxnSpPr>
        <p:spPr>
          <a:xfrm>
            <a:off x="11373687" y="3944498"/>
            <a:ext cx="21374" cy="2010954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26" idx="2"/>
          </p:cNvCxnSpPr>
          <p:nvPr/>
        </p:nvCxnSpPr>
        <p:spPr>
          <a:xfrm flipV="1">
            <a:off x="9005632" y="6120044"/>
            <a:ext cx="2224837" cy="30464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5" idx="6"/>
            <a:endCxn id="29" idx="2"/>
          </p:cNvCxnSpPr>
          <p:nvPr/>
        </p:nvCxnSpPr>
        <p:spPr>
          <a:xfrm>
            <a:off x="6273536" y="6120011"/>
            <a:ext cx="2383459" cy="30497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9" idx="4"/>
            <a:endCxn id="21" idx="0"/>
          </p:cNvCxnSpPr>
          <p:nvPr/>
        </p:nvCxnSpPr>
        <p:spPr>
          <a:xfrm>
            <a:off x="7827411" y="3241241"/>
            <a:ext cx="29708" cy="1718370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0" idx="2"/>
            <a:endCxn id="19" idx="6"/>
          </p:cNvCxnSpPr>
          <p:nvPr/>
        </p:nvCxnSpPr>
        <p:spPr>
          <a:xfrm flipH="1">
            <a:off x="7992003" y="3076649"/>
            <a:ext cx="1939579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2" idx="0"/>
            <a:endCxn id="20" idx="4"/>
          </p:cNvCxnSpPr>
          <p:nvPr/>
        </p:nvCxnSpPr>
        <p:spPr>
          <a:xfrm flipV="1">
            <a:off x="10073641" y="3241241"/>
            <a:ext cx="22533" cy="1727929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1" idx="6"/>
            <a:endCxn id="22" idx="2"/>
          </p:cNvCxnSpPr>
          <p:nvPr/>
        </p:nvCxnSpPr>
        <p:spPr>
          <a:xfrm>
            <a:off x="8021711" y="5124203"/>
            <a:ext cx="1887338" cy="9559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5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 Transformation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8475174"/>
              </p:ext>
            </p:extLst>
          </p:nvPr>
        </p:nvGraphicFramePr>
        <p:xfrm>
          <a:off x="0" y="1336675"/>
          <a:ext cx="515778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931"/>
                <a:gridCol w="1374595"/>
                <a:gridCol w="1719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 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drawstate</a:t>
                      </a:r>
                      <a:r>
                        <a:rPr lang="en-US" dirty="0" smtClean="0"/>
                        <a:t> highlight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 be point or polygon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8207298" y="2586414"/>
            <a:ext cx="2241395" cy="20964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25215" y="1535151"/>
            <a:ext cx="3192965" cy="20220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78859" y="1037064"/>
            <a:ext cx="5285678" cy="4627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207298" y="4357446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rec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879266" y="1564220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rec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201722" y="5206950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boundary rec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01722" y="4726778"/>
            <a:ext cx="2241395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196146" y="4682843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line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415046" y="3414291"/>
            <a:ext cx="220337" cy="220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096000" y="3624730"/>
            <a:ext cx="171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mouseHighlight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84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 Transformation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512957"/>
            <a:ext cx="8534400" cy="501456"/>
          </a:xfrm>
        </p:spPr>
        <p:txBody>
          <a:bodyPr/>
          <a:lstStyle/>
          <a:p>
            <a:r>
              <a:rPr lang="en-US" dirty="0" err="1" smtClean="0"/>
              <a:t>DrawStates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137863"/>
              </p:ext>
            </p:extLst>
          </p:nvPr>
        </p:nvGraphicFramePr>
        <p:xfrm>
          <a:off x="0" y="1036632"/>
          <a:ext cx="8560314" cy="401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/>
                <a:gridCol w="296091"/>
                <a:gridCol w="1689463"/>
                <a:gridCol w="1454331"/>
                <a:gridCol w="350934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DrawState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#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MouseDown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MouseMove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MouseUp</a:t>
                      </a:r>
                      <a:endParaRPr lang="en-US" sz="150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drawBaseLine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create </a:t>
                      </a:r>
                      <a:r>
                        <a:rPr lang="en-US" sz="1500" i="1" dirty="0" err="1" smtClean="0"/>
                        <a:t>baseLine</a:t>
                      </a:r>
                      <a:endParaRPr lang="en-US" sz="1500" i="1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update </a:t>
                      </a:r>
                      <a:r>
                        <a:rPr lang="en-US" sz="1500" i="1" dirty="0" err="1" smtClean="0"/>
                        <a:t>baseLine</a:t>
                      </a:r>
                      <a:endParaRPr lang="en-US" sz="1500" i="1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create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i="1" baseline="0" dirty="0" err="1" smtClean="0"/>
                        <a:t>sourceRec</a:t>
                      </a:r>
                      <a:r>
                        <a:rPr lang="en-US" sz="1500" baseline="0" dirty="0" smtClean="0"/>
                        <a:t> (del baseline)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aseline="0" dirty="0" err="1" smtClean="0"/>
                        <a:t>init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extendBaseline</a:t>
                      </a:r>
                      <a:endParaRPr lang="en-US" sz="150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extendBaseline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err="1" smtClean="0"/>
                        <a:t>stretchRec</a:t>
                      </a:r>
                      <a:endParaRPr lang="en-US" sz="1500" i="1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err="1" smtClean="0"/>
                        <a:t>stretchRec</a:t>
                      </a:r>
                      <a:endParaRPr lang="en-US" sz="1500" i="1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err="1" smtClean="0"/>
                        <a:t>stretchRec</a:t>
                      </a:r>
                      <a:endParaRPr lang="en-US" sz="1500" i="1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invert</a:t>
                      </a:r>
                      <a:r>
                        <a:rPr lang="en-US" sz="1500" i="1" baseline="0" dirty="0" smtClean="0"/>
                        <a:t> </a:t>
                      </a:r>
                      <a:r>
                        <a:rPr lang="en-US" sz="1500" i="1" baseline="0" dirty="0" err="1" smtClean="0"/>
                        <a:t>sourceRec</a:t>
                      </a:r>
                      <a:endParaRPr lang="en-US" sz="1500" i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create </a:t>
                      </a:r>
                      <a:r>
                        <a:rPr lang="en-US" sz="1500" i="1" dirty="0" err="1" smtClean="0"/>
                        <a:t>targetRec</a:t>
                      </a:r>
                      <a:r>
                        <a:rPr lang="en-US" sz="1500" dirty="0" smtClean="0"/>
                        <a:t>, </a:t>
                      </a:r>
                      <a:r>
                        <a:rPr lang="en-US" sz="1500" i="1" dirty="0" err="1" smtClean="0"/>
                        <a:t>boundaryRec</a:t>
                      </a:r>
                      <a:endParaRPr lang="en-US" sz="1500" i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create point index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init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detDrawState</a:t>
                      </a:r>
                      <a:endParaRPr lang="en-US" sz="150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lookForNextDS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init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drawState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determine draw state</a:t>
                      </a:r>
                      <a:endParaRPr lang="en-US" sz="1500" i="1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moveTarget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move </a:t>
                      </a:r>
                      <a:r>
                        <a:rPr lang="en-US" sz="1500" dirty="0" err="1" smtClean="0"/>
                        <a:t>trgRec</a:t>
                      </a:r>
                      <a:endParaRPr lang="en-US" sz="1500" dirty="0" smtClean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 smtClean="0"/>
                        <a:t>create point index</a:t>
                      </a:r>
                      <a:r>
                        <a:rPr lang="en-US" sz="1500" dirty="0" smtClean="0"/>
                        <a:t>, move</a:t>
                      </a:r>
                      <a:r>
                        <a:rPr lang="en-US" sz="1500" baseline="0" dirty="0" smtClean="0"/>
                        <a:t> rec</a:t>
                      </a:r>
                      <a:endParaRPr lang="en-US" sz="15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determine draw state</a:t>
                      </a:r>
                      <a:endParaRPr lang="en-US" sz="1500" i="1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reshapeTarget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move </a:t>
                      </a:r>
                      <a:r>
                        <a:rPr lang="en-US" sz="1500" dirty="0" err="1" smtClean="0"/>
                        <a:t>trgVrt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create point index, </a:t>
                      </a:r>
                      <a:r>
                        <a:rPr lang="en-US" sz="1500" i="1" dirty="0" err="1" smtClean="0"/>
                        <a:t>stretchCorner</a:t>
                      </a:r>
                      <a:endParaRPr lang="en-US" sz="1500" i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determine draw state</a:t>
                      </a:r>
                      <a:endParaRPr lang="en-US" sz="1500" i="1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reshapeBoundary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move </a:t>
                      </a:r>
                      <a:r>
                        <a:rPr lang="en-US" sz="1500" dirty="0" err="1" smtClean="0"/>
                        <a:t>boundVrt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create point index, </a:t>
                      </a:r>
                      <a:r>
                        <a:rPr lang="en-US" sz="1500" i="1" dirty="0" err="1" smtClean="0"/>
                        <a:t>stretchCorner</a:t>
                      </a:r>
                      <a:endParaRPr lang="en-US" sz="1500" i="1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 smtClean="0"/>
                        <a:t>determine draw state</a:t>
                      </a:r>
                      <a:endParaRPr lang="en-US" sz="1500" i="1" dirty="0"/>
                    </a:p>
                  </a:txBody>
                  <a:tcPr marT="18288" marB="18288"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679097" y="2207849"/>
            <a:ext cx="3512903" cy="3458523"/>
            <a:chOff x="6478859" y="1037064"/>
            <a:chExt cx="5285678" cy="4668422"/>
          </a:xfrm>
        </p:grpSpPr>
        <p:sp>
          <p:nvSpPr>
            <p:cNvPr id="70" name="Rectangle 69"/>
            <p:cNvSpPr/>
            <p:nvPr/>
          </p:nvSpPr>
          <p:spPr>
            <a:xfrm>
              <a:off x="8207298" y="2586414"/>
              <a:ext cx="2241395" cy="209642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525215" y="1535151"/>
              <a:ext cx="3192965" cy="202208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8859" y="1037064"/>
              <a:ext cx="5285678" cy="46277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07298" y="4268908"/>
              <a:ext cx="2241395" cy="49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rec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79265" y="1564220"/>
              <a:ext cx="2241395" cy="49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rec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01722" y="5206950"/>
              <a:ext cx="2241395" cy="49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boundary rec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201722" y="2586414"/>
              <a:ext cx="0" cy="2140364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6200000">
              <a:off x="6839687" y="3354996"/>
              <a:ext cx="2010775" cy="55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base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Target Line</a:t>
            </a:r>
          </a:p>
          <a:p>
            <a:r>
              <a:rPr lang="en-US" dirty="0" smtClean="0"/>
              <a:t>Source Line</a:t>
            </a:r>
          </a:p>
          <a:p>
            <a:r>
              <a:rPr lang="en-US" dirty="0" smtClean="0"/>
              <a:t>inner region</a:t>
            </a:r>
          </a:p>
          <a:p>
            <a:r>
              <a:rPr lang="en-US" dirty="0" smtClean="0"/>
              <a:t>Boundary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979036" y="1230348"/>
            <a:ext cx="4800911" cy="4086348"/>
            <a:chOff x="6979036" y="1230348"/>
            <a:chExt cx="4800911" cy="4086348"/>
          </a:xfrm>
        </p:grpSpPr>
        <p:sp>
          <p:nvSpPr>
            <p:cNvPr id="8" name="TextBox 7"/>
            <p:cNvSpPr txBox="1"/>
            <p:nvPr/>
          </p:nvSpPr>
          <p:spPr>
            <a:xfrm rot="21403353">
              <a:off x="8418440" y="4118590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line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9959717">
              <a:off x="7697047" y="2557413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line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77382" y="4947364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boundary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8709991" y="4118544"/>
              <a:ext cx="1537252" cy="70918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888357" y="2265223"/>
              <a:ext cx="2358886" cy="115561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089841" y="4189462"/>
              <a:ext cx="628967" cy="2901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251985" y="4087284"/>
              <a:ext cx="538598" cy="2484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247243" y="2265223"/>
              <a:ext cx="543340" cy="178959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989810" y="1230348"/>
              <a:ext cx="3641807" cy="17841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329444" y="1895275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760000">
              <a:off x="10752144" y="2843029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702391" y="1230348"/>
              <a:ext cx="1077556" cy="354914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618081" y="4803696"/>
              <a:ext cx="4161866" cy="192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560000">
              <a:off x="8424383" y="4227028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868265" y="3444996"/>
              <a:ext cx="221576" cy="80009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79036" y="3017022"/>
              <a:ext cx="591053" cy="19467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760000">
              <a:off x="7457355" y="3546608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8051737" y="3366317"/>
            <a:ext cx="224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inner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  <a:endParaRPr lang="en-US" dirty="0"/>
          </a:p>
        </p:txBody>
      </p:sp>
      <p:graphicFrame>
        <p:nvGraphicFramePr>
          <p:cNvPr id="104" name="Content Placeholder 1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909633"/>
              </p:ext>
            </p:extLst>
          </p:nvPr>
        </p:nvGraphicFramePr>
        <p:xfrm>
          <a:off x="0" y="-1"/>
          <a:ext cx="5157789" cy="6858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36827"/>
                <a:gridCol w="736827"/>
                <a:gridCol w="736827"/>
                <a:gridCol w="736827"/>
                <a:gridCol w="736827"/>
                <a:gridCol w="736827"/>
                <a:gridCol w="736827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LineID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LPoly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RPoly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FNode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TNode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NextFrw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NextBck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14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</a:t>
                      </a:r>
                      <a:endParaRPr lang="en-US" sz="1500" dirty="0"/>
                    </a:p>
                  </a:txBody>
                  <a:tcPr marL="18288" marR="18288" marT="18288" marB="182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921752" y="1243032"/>
            <a:ext cx="5855089" cy="4858794"/>
            <a:chOff x="5921752" y="1243032"/>
            <a:chExt cx="5855089" cy="4858794"/>
          </a:xfrm>
        </p:grpSpPr>
        <p:sp>
          <p:nvSpPr>
            <p:cNvPr id="165" name="TextBox 164"/>
            <p:cNvSpPr txBox="1"/>
            <p:nvPr/>
          </p:nvSpPr>
          <p:spPr>
            <a:xfrm rot="19959717">
              <a:off x="7132178" y="3359605"/>
              <a:ext cx="2574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src</a:t>
              </a:r>
              <a:r>
                <a:rPr lang="en-US" dirty="0" smtClean="0"/>
                <a:t> or </a:t>
              </a:r>
              <a:r>
                <a:rPr lang="en-US" dirty="0" err="1" smtClean="0"/>
                <a:t>trg</a:t>
              </a:r>
              <a:r>
                <a:rPr lang="en-US" dirty="0" smtClean="0"/>
                <a:t> line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3045" y="5677555"/>
              <a:ext cx="2574808" cy="424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boundary</a:t>
              </a:r>
              <a:endParaRPr lang="en-US" dirty="0"/>
            </a:p>
          </p:txBody>
        </p:sp>
        <p:cxnSp>
          <p:nvCxnSpPr>
            <p:cNvPr id="168" name="Straight Connector 167"/>
            <p:cNvCxnSpPr>
              <a:stCxn id="159" idx="6"/>
              <a:endCxn id="160" idx="3"/>
            </p:cNvCxnSpPr>
            <p:nvPr/>
          </p:nvCxnSpPr>
          <p:spPr>
            <a:xfrm flipV="1">
              <a:off x="7286937" y="2712823"/>
              <a:ext cx="2425616" cy="1230858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headEnd w="lg" len="med"/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0" idx="4"/>
              <a:endCxn id="161" idx="7"/>
            </p:cNvCxnSpPr>
            <p:nvPr/>
          </p:nvCxnSpPr>
          <p:spPr>
            <a:xfrm flipH="1">
              <a:off x="9290097" y="2761031"/>
              <a:ext cx="538840" cy="2725226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1" idx="7"/>
              <a:endCxn id="158" idx="2"/>
            </p:cNvCxnSpPr>
            <p:nvPr/>
          </p:nvCxnSpPr>
          <p:spPr>
            <a:xfrm flipV="1">
              <a:off x="8230193" y="1407624"/>
              <a:ext cx="1965269" cy="919100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58" idx="5"/>
              <a:endCxn id="162" idx="0"/>
            </p:cNvCxnSpPr>
            <p:nvPr/>
          </p:nvCxnSpPr>
          <p:spPr>
            <a:xfrm>
              <a:off x="10476438" y="1524008"/>
              <a:ext cx="1135811" cy="3766748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23" idx="6"/>
              <a:endCxn id="161" idx="2"/>
            </p:cNvCxnSpPr>
            <p:nvPr/>
          </p:nvCxnSpPr>
          <p:spPr>
            <a:xfrm flipV="1">
              <a:off x="6940757" y="5602641"/>
              <a:ext cx="2068364" cy="113545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7" idx="4"/>
              <a:endCxn id="23" idx="1"/>
            </p:cNvCxnSpPr>
            <p:nvPr/>
          </p:nvCxnSpPr>
          <p:spPr>
            <a:xfrm>
              <a:off x="6086344" y="3632493"/>
              <a:ext cx="573437" cy="196730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611573" y="5551594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33520" y="4300156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0</a:t>
              </a:r>
              <a:endParaRPr lang="en-US" u="sng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0002951" y="4569944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5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5921752" y="3303309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0195462" y="1243032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6957753" y="3779089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9664345" y="2431847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9009121" y="5438049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1447657" y="5290756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949217" y="2278516"/>
              <a:ext cx="329184" cy="3291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159" idx="5"/>
              <a:endCxn id="161" idx="1"/>
            </p:cNvCxnSpPr>
            <p:nvPr/>
          </p:nvCxnSpPr>
          <p:spPr>
            <a:xfrm>
              <a:off x="7238729" y="4060065"/>
              <a:ext cx="1818600" cy="1426192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81" idx="3"/>
              <a:endCxn id="159" idx="7"/>
            </p:cNvCxnSpPr>
            <p:nvPr/>
          </p:nvCxnSpPr>
          <p:spPr>
            <a:xfrm flipH="1">
              <a:off x="7238729" y="2559492"/>
              <a:ext cx="758696" cy="1267805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81" idx="6"/>
              <a:endCxn id="160" idx="2"/>
            </p:cNvCxnSpPr>
            <p:nvPr/>
          </p:nvCxnSpPr>
          <p:spPr>
            <a:xfrm>
              <a:off x="8278401" y="2443108"/>
              <a:ext cx="1385944" cy="153331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7" idx="5"/>
              <a:endCxn id="159" idx="2"/>
            </p:cNvCxnSpPr>
            <p:nvPr/>
          </p:nvCxnSpPr>
          <p:spPr>
            <a:xfrm>
              <a:off x="6202728" y="3584285"/>
              <a:ext cx="755025" cy="359396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59" idx="4"/>
            </p:cNvCxnSpPr>
            <p:nvPr/>
          </p:nvCxnSpPr>
          <p:spPr>
            <a:xfrm flipV="1">
              <a:off x="6776165" y="4108273"/>
              <a:ext cx="346180" cy="1443321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60" idx="5"/>
              <a:endCxn id="162" idx="1"/>
            </p:cNvCxnSpPr>
            <p:nvPr/>
          </p:nvCxnSpPr>
          <p:spPr>
            <a:xfrm>
              <a:off x="9945321" y="2712823"/>
              <a:ext cx="1550544" cy="2626141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60" idx="7"/>
              <a:endCxn id="158" idx="3"/>
            </p:cNvCxnSpPr>
            <p:nvPr/>
          </p:nvCxnSpPr>
          <p:spPr>
            <a:xfrm flipV="1">
              <a:off x="9945321" y="1524008"/>
              <a:ext cx="298349" cy="956047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6606180" y="2566729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1</a:t>
              </a:r>
              <a:endParaRPr lang="en-US" u="sng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758945" y="1596076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2</a:t>
              </a:r>
              <a:endParaRPr lang="en-US" u="sng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795603" y="2603376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3</a:t>
              </a:r>
              <a:endParaRPr lang="en-US" u="sng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359362" y="5520358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4</a:t>
              </a:r>
              <a:endParaRPr lang="en-US" u="sng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631712" y="5677555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5</a:t>
              </a:r>
              <a:endParaRPr lang="en-US" u="sng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949026" y="4622466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6</a:t>
              </a:r>
              <a:endParaRPr lang="en-US" u="sng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397185" y="3731365"/>
              <a:ext cx="50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7</a:t>
              </a:r>
              <a:endParaRPr lang="en-US" u="sng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31877" y="2874174"/>
              <a:ext cx="5092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8</a:t>
              </a:r>
              <a:endParaRPr lang="en-US" u="sng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670452" y="2363168"/>
              <a:ext cx="3931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9</a:t>
              </a:r>
              <a:endParaRPr lang="en-US" u="sng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877542" y="1884069"/>
              <a:ext cx="5092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10</a:t>
              </a:r>
              <a:endParaRPr lang="en-US" u="sng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370794" y="3595125"/>
              <a:ext cx="5092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11</a:t>
              </a:r>
              <a:endParaRPr lang="en-US" u="sng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352350" y="4054900"/>
              <a:ext cx="5092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12</a:t>
              </a:r>
              <a:endParaRPr lang="en-US" u="sng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946715" y="4665390"/>
              <a:ext cx="5092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13</a:t>
              </a:r>
              <a:endParaRPr lang="en-US" u="sng" dirty="0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6513677" y="4168365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0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10173255" y="2607242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4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9248254" y="1998659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3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8060436" y="2721920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6741758" y="3235027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7431350" y="4952263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7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8557168" y="3921598"/>
              <a:ext cx="456163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6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19093" y="2781097"/>
              <a:ext cx="5092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14</a:t>
              </a:r>
              <a:endParaRPr lang="en-US" u="sng" dirty="0"/>
            </a:p>
          </p:txBody>
        </p:sp>
        <p:cxnSp>
          <p:nvCxnSpPr>
            <p:cNvPr id="55" name="Straight Connector 54"/>
            <p:cNvCxnSpPr>
              <a:stCxn id="157" idx="7"/>
              <a:endCxn id="181" idx="2"/>
            </p:cNvCxnSpPr>
            <p:nvPr/>
          </p:nvCxnSpPr>
          <p:spPr>
            <a:xfrm flipV="1">
              <a:off x="6202728" y="2443108"/>
              <a:ext cx="1746489" cy="90840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61" idx="6"/>
              <a:endCxn id="162" idx="2"/>
            </p:cNvCxnSpPr>
            <p:nvPr/>
          </p:nvCxnSpPr>
          <p:spPr>
            <a:xfrm flipV="1">
              <a:off x="9338305" y="5455348"/>
              <a:ext cx="2109352" cy="147293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03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 Transformation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Objects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9820687"/>
              </p:ext>
            </p:extLst>
          </p:nvPr>
        </p:nvGraphicFramePr>
        <p:xfrm>
          <a:off x="0" y="1336675"/>
          <a:ext cx="515779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13"/>
                <a:gridCol w="1016257"/>
                <a:gridCol w="1530298"/>
                <a:gridCol w="1205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red, 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red, 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boundry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black, 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as polygon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979036" y="1230348"/>
            <a:ext cx="4800911" cy="4086348"/>
            <a:chOff x="6979036" y="1230348"/>
            <a:chExt cx="4800911" cy="4086348"/>
          </a:xfrm>
        </p:grpSpPr>
        <p:sp>
          <p:nvSpPr>
            <p:cNvPr id="67" name="TextBox 66"/>
            <p:cNvSpPr txBox="1"/>
            <p:nvPr/>
          </p:nvSpPr>
          <p:spPr>
            <a:xfrm rot="21403353">
              <a:off x="8418440" y="4118590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line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9959717">
              <a:off x="7697047" y="2557413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line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777382" y="4947364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boundary</a:t>
              </a:r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8709991" y="4118544"/>
              <a:ext cx="1537252" cy="70918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888357" y="2265223"/>
              <a:ext cx="2358886" cy="115561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8089841" y="4189462"/>
              <a:ext cx="628967" cy="2901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0251985" y="4087284"/>
              <a:ext cx="538598" cy="2484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247243" y="2265223"/>
              <a:ext cx="543340" cy="178959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989810" y="1230348"/>
              <a:ext cx="3641807" cy="17841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9329444" y="1895275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760000">
              <a:off x="10752144" y="2843029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702391" y="1230348"/>
              <a:ext cx="1077556" cy="354914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618081" y="4803696"/>
              <a:ext cx="4161866" cy="192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560000">
              <a:off x="8424383" y="4227028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68265" y="3444996"/>
              <a:ext cx="221576" cy="80009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979036" y="3017022"/>
              <a:ext cx="591053" cy="19467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760000">
              <a:off x="7457355" y="3546608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5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 Transformation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512957"/>
            <a:ext cx="8534400" cy="501456"/>
          </a:xfrm>
        </p:spPr>
        <p:txBody>
          <a:bodyPr/>
          <a:lstStyle/>
          <a:p>
            <a:r>
              <a:rPr lang="en-US" dirty="0" err="1" smtClean="0"/>
              <a:t>DrawStates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2772367"/>
              </p:ext>
            </p:extLst>
          </p:nvPr>
        </p:nvGraphicFramePr>
        <p:xfrm>
          <a:off x="0" y="1036632"/>
          <a:ext cx="8560315" cy="333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/>
                <a:gridCol w="1082953"/>
                <a:gridCol w="983226"/>
                <a:gridCol w="1396180"/>
                <a:gridCol w="1376516"/>
                <a:gridCol w="211035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DrawState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lineID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PtID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0" dirty="0" err="1" smtClean="0"/>
                        <a:t>MouseDown</a:t>
                      </a:r>
                      <a:endParaRPr lang="en-US" sz="1500" i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MouseMove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MouseUp</a:t>
                      </a:r>
                      <a:endParaRPr lang="en-US" sz="1500" i="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placeFirstPoint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0" dirty="0" smtClean="0"/>
                        <a:t>place point</a:t>
                      </a:r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extendSrcLine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extendLine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extendLine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extendLine</a:t>
                      </a:r>
                      <a:endParaRPr lang="en-US" sz="1500" i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advanceDS</a:t>
                      </a:r>
                      <a:endParaRPr lang="en-US" sz="1500" i="0" dirty="0" smtClean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lookDrawState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detDrawState</a:t>
                      </a:r>
                      <a:endParaRPr lang="en-US" sz="1500" i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changeDS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detDrawState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moveLine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>
                          <a:sym typeface="Wingdings" panose="05000000000000000000" pitchFamily="2" charset="2"/>
                        </a:rPr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moveLine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moveLine</a:t>
                      </a:r>
                      <a:endParaRPr lang="en-US" sz="1500" i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DS=</a:t>
                      </a:r>
                      <a:r>
                        <a:rPr lang="en-US" sz="1500" i="0" dirty="0" err="1" smtClean="0"/>
                        <a:t>lookDrawState</a:t>
                      </a:r>
                      <a:endParaRPr lang="en-US" sz="1500" i="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moveEndpoint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>
                          <a:sym typeface="Wingdings" panose="05000000000000000000" pitchFamily="2" charset="2"/>
                        </a:rPr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moveEndPt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moveEndPt</a:t>
                      </a:r>
                      <a:endParaRPr lang="en-US" sz="1500" i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DS=</a:t>
                      </a:r>
                      <a:r>
                        <a:rPr lang="en-US" sz="1500" i="0" dirty="0" err="1" smtClean="0"/>
                        <a:t>lookDrawState</a:t>
                      </a:r>
                      <a:endParaRPr lang="en-US" sz="1500" i="0" dirty="0"/>
                    </a:p>
                  </a:txBody>
                  <a:tcPr marT="18288" marB="18288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 smtClean="0"/>
                        <a:t>moveBoundary</a:t>
                      </a:r>
                      <a:endParaRPr lang="en-US" sz="15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 smtClean="0"/>
                        <a:t>n/a</a:t>
                      </a: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0" dirty="0" err="1" smtClean="0"/>
                        <a:t>moveBound</a:t>
                      </a:r>
                      <a:endParaRPr lang="en-US" sz="1500" i="0" dirty="0" smtClean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0" dirty="0" err="1" smtClean="0"/>
                        <a:t>moveBound</a:t>
                      </a:r>
                      <a:endParaRPr lang="en-US" sz="1500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0" dirty="0" smtClean="0"/>
                        <a:t>DS=</a:t>
                      </a:r>
                      <a:r>
                        <a:rPr lang="en-US" sz="1500" i="0" dirty="0" err="1" smtClean="0"/>
                        <a:t>lookDrawState</a:t>
                      </a:r>
                      <a:endParaRPr lang="en-US" sz="1500" i="0" dirty="0"/>
                    </a:p>
                  </a:txBody>
                  <a:tcPr marT="18288" marB="18288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126085" y="3057832"/>
            <a:ext cx="2653862" cy="2258864"/>
            <a:chOff x="6979036" y="1230348"/>
            <a:chExt cx="4800911" cy="4086348"/>
          </a:xfrm>
        </p:grpSpPr>
        <p:sp>
          <p:nvSpPr>
            <p:cNvPr id="16" name="TextBox 15"/>
            <p:cNvSpPr txBox="1"/>
            <p:nvPr/>
          </p:nvSpPr>
          <p:spPr>
            <a:xfrm rot="21403353">
              <a:off x="8720817" y="4118589"/>
              <a:ext cx="22413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9959717">
              <a:off x="7394678" y="2486267"/>
              <a:ext cx="22413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line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77382" y="4947364"/>
              <a:ext cx="224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boundary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8709991" y="4118544"/>
              <a:ext cx="1537252" cy="70918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888357" y="2265223"/>
              <a:ext cx="2358886" cy="115561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089841" y="4189462"/>
              <a:ext cx="628967" cy="2901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251985" y="4087284"/>
              <a:ext cx="538598" cy="2484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247243" y="2265223"/>
              <a:ext cx="543340" cy="178959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989810" y="1230348"/>
              <a:ext cx="3641807" cy="17841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329444" y="1895275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760000">
              <a:off x="10752144" y="2843029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702391" y="1230348"/>
              <a:ext cx="1077556" cy="354914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18081" y="4803696"/>
              <a:ext cx="4161866" cy="192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560000">
              <a:off x="8424383" y="4227028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868265" y="3444996"/>
              <a:ext cx="221576" cy="80009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79036" y="3017022"/>
              <a:ext cx="591053" cy="19467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760000">
              <a:off x="7457355" y="3546608"/>
              <a:ext cx="321452" cy="64237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928515"/>
              </p:ext>
            </p:extLst>
          </p:nvPr>
        </p:nvGraphicFramePr>
        <p:xfrm>
          <a:off x="275303" y="4709620"/>
          <a:ext cx="50931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85"/>
                <a:gridCol w="1426856"/>
                <a:gridCol w="1692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bndBearing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bearings of boundary lines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Boundary Condition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AB be source line and A’B’ be target line</a:t>
            </a:r>
          </a:p>
          <a:p>
            <a:r>
              <a:rPr lang="en-US" dirty="0" smtClean="0"/>
              <a:t>Lines AA’ and BB’ must not cross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 rot="2907016">
            <a:off x="6142364" y="2771283"/>
            <a:ext cx="1482588" cy="820231"/>
            <a:chOff x="7041130" y="2873166"/>
            <a:chExt cx="1482588" cy="820231"/>
          </a:xfrm>
        </p:grpSpPr>
        <p:sp>
          <p:nvSpPr>
            <p:cNvPr id="6" name="TextBox 5"/>
            <p:cNvSpPr txBox="1"/>
            <p:nvPr/>
          </p:nvSpPr>
          <p:spPr>
            <a:xfrm rot="21403353">
              <a:off x="7237887" y="3047066"/>
              <a:ext cx="1080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line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304101" y="3074960"/>
              <a:ext cx="849767" cy="39202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141333" y="2873166"/>
              <a:ext cx="38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41130" y="2945064"/>
              <a:ext cx="38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 rot="19414343">
            <a:off x="5275401" y="1235861"/>
            <a:ext cx="1952040" cy="1139991"/>
            <a:chOff x="6554314" y="1790353"/>
            <a:chExt cx="1952040" cy="1139991"/>
          </a:xfrm>
        </p:grpSpPr>
        <p:sp>
          <p:nvSpPr>
            <p:cNvPr id="7" name="TextBox 6"/>
            <p:cNvSpPr txBox="1"/>
            <p:nvPr/>
          </p:nvSpPr>
          <p:spPr>
            <a:xfrm rot="20126323">
              <a:off x="6727381" y="2070507"/>
              <a:ext cx="1239005" cy="204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line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6849915" y="2050475"/>
              <a:ext cx="1303952" cy="63880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840030">
              <a:off x="6554314" y="2561012"/>
              <a:ext cx="38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9772107">
              <a:off x="8049649" y="1790353"/>
              <a:ext cx="4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</a:t>
              </a:r>
              <a:endParaRPr lang="en-US" dirty="0"/>
            </a:p>
          </p:txBody>
        </p:sp>
      </p:grpSp>
      <p:cxnSp>
        <p:nvCxnSpPr>
          <p:cNvPr id="47" name="Straight Connector 46"/>
          <p:cNvCxnSpPr>
            <a:endCxn id="41" idx="1"/>
          </p:cNvCxnSpPr>
          <p:nvPr/>
        </p:nvCxnSpPr>
        <p:spPr>
          <a:xfrm>
            <a:off x="6556934" y="1144475"/>
            <a:ext cx="733499" cy="21559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12113" y="2444328"/>
            <a:ext cx="780853" cy="2409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4965552">
            <a:off x="9382730" y="2322444"/>
            <a:ext cx="1482588" cy="820231"/>
            <a:chOff x="7041130" y="2873166"/>
            <a:chExt cx="1482588" cy="820231"/>
          </a:xfrm>
        </p:grpSpPr>
        <p:sp>
          <p:nvSpPr>
            <p:cNvPr id="52" name="TextBox 51"/>
            <p:cNvSpPr txBox="1"/>
            <p:nvPr/>
          </p:nvSpPr>
          <p:spPr>
            <a:xfrm rot="21403353">
              <a:off x="7237887" y="3047066"/>
              <a:ext cx="1080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line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7304101" y="3074960"/>
              <a:ext cx="849767" cy="39202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141333" y="2873166"/>
              <a:ext cx="38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41130" y="2945064"/>
              <a:ext cx="38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9628415">
            <a:off x="8453632" y="1237537"/>
            <a:ext cx="1952040" cy="1139991"/>
            <a:chOff x="6554314" y="1790353"/>
            <a:chExt cx="1952040" cy="1139991"/>
          </a:xfrm>
        </p:grpSpPr>
        <p:sp>
          <p:nvSpPr>
            <p:cNvPr id="57" name="TextBox 56"/>
            <p:cNvSpPr txBox="1"/>
            <p:nvPr/>
          </p:nvSpPr>
          <p:spPr>
            <a:xfrm rot="20126323">
              <a:off x="6727381" y="2070507"/>
              <a:ext cx="1239005" cy="204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target line</a:t>
              </a: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6849915" y="2050475"/>
              <a:ext cx="1303952" cy="63880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9840030">
              <a:off x="6554314" y="2561012"/>
              <a:ext cx="38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9772107">
              <a:off x="8049649" y="1790353"/>
              <a:ext cx="4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</a:t>
              </a:r>
              <a:endParaRPr lang="en-US" dirty="0"/>
            </a:p>
          </p:txBody>
        </p:sp>
      </p:grpSp>
      <p:cxnSp>
        <p:nvCxnSpPr>
          <p:cNvPr id="61" name="Straight Connector 60"/>
          <p:cNvCxnSpPr>
            <a:endCxn id="54" idx="1"/>
          </p:cNvCxnSpPr>
          <p:nvPr/>
        </p:nvCxnSpPr>
        <p:spPr>
          <a:xfrm>
            <a:off x="9818549" y="1186271"/>
            <a:ext cx="574364" cy="187391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090344" y="2229004"/>
            <a:ext cx="1141162" cy="2170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2321" y="4097433"/>
            <a:ext cx="150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04597" y="4097433"/>
            <a:ext cx="150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4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D02C924-61C4-4545-9996-294DB6A9F3A9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6550C9CF-2C9E-4BC4-8186-CA6F5396463C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52EDF9AA-1A7E-4053-81DF-DD61FE7D57BA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D6F53454-421D-4582-93FB-58707EC84EC9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15D6A58A-5E23-45F1-9ACA-FEF73409493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E844745E-6DAC-427A-9A4C-A4854526383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8648E04-54CB-4080-9D87-A6543FFB0858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1114E34F-BDCA-4CB8-A170-A4F716F09B91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35CE433D-B9F6-4CC6-B099-502A2C34E07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826DE17-9252-4291-9762-0B8DA2502B94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882AF11-AC5E-4F43-BD68-44136F911AD7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0CC8255-8DD2-4C0E-8160-EF6F3F9A70B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B83088D-C01D-435E-95E7-E685867318C7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69281ED0-EDA4-4058-85B6-A05AFF82EC7D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5A94F42-27D9-47F3-9FDE-1D3F80687B5E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879BD758-7A18-49C0-969B-086DD35005D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CFE931C-79F4-42F5-B267-69BD4D7D377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834</Words>
  <Application>Microsoft Office PowerPoint</Application>
  <PresentationFormat>Widescreen</PresentationFormat>
  <Paragraphs>653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Franklin Gothic Book</vt:lpstr>
      <vt:lpstr>Franklin Gothic Medium</vt:lpstr>
      <vt:lpstr>Symbol</vt:lpstr>
      <vt:lpstr>Times New Roman</vt:lpstr>
      <vt:lpstr>Wingdings</vt:lpstr>
      <vt:lpstr>Office Theme</vt:lpstr>
      <vt:lpstr>Box Transformation</vt:lpstr>
      <vt:lpstr>Box Transformation</vt:lpstr>
      <vt:lpstr>Box Transformation</vt:lpstr>
      <vt:lpstr>Box Transformation</vt:lpstr>
      <vt:lpstr>Line Transformation</vt:lpstr>
      <vt:lpstr>Line Transformation</vt:lpstr>
      <vt:lpstr>Line Transformation</vt:lpstr>
      <vt:lpstr>Line Transformation</vt:lpstr>
      <vt:lpstr>Line Transformation</vt:lpstr>
      <vt:lpstr>OLD Line Transformation</vt:lpstr>
      <vt:lpstr>OLD Line Transformation</vt:lpstr>
    </vt:vector>
  </TitlesOfParts>
  <Company>Eastern Illinois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bjkronenfeld</dc:creator>
  <cp:lastModifiedBy>bjkronenfeld</cp:lastModifiedBy>
  <cp:revision>86</cp:revision>
  <cp:lastPrinted>2015-06-18T15:52:53Z</cp:lastPrinted>
  <dcterms:created xsi:type="dcterms:W3CDTF">2015-06-09T21:34:12Z</dcterms:created>
  <dcterms:modified xsi:type="dcterms:W3CDTF">2015-06-18T20:22:23Z</dcterms:modified>
</cp:coreProperties>
</file>