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BC04-76AF-91E8-69BF-96A0D412A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52CF9-D3B9-FD1E-CFBD-73B0A7F84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F94D-BCB7-764E-A2D7-44B6626B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24647-3191-A2E8-FDDA-7081BED3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63CE-03F3-9EE9-B405-2EF50C6F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C63F-13FB-DD84-5EEC-EDDD11F1A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447EE-C92F-A21E-5D5B-901ABC014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8B725-D65A-FDE7-8937-F35B197F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49E31-6A9E-D092-2FAF-DE161BF7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D9554-A3DE-CA7E-4574-F40F9AFAA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AC877-FA99-2FA8-306A-1F1C73272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26A86-EDAF-8161-BCB9-71348514B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2CB46-0D46-0CF5-B266-7F1601AF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0BA4F-A984-AD19-9D22-FA18D6D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621C-CA1C-0ED3-701B-A33E3D09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17A4-8A0C-75A2-E5A3-145A9EB7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D38B5-E22C-D6A1-624E-B12BB87F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A7CFD-C2F1-9B68-794C-4869662D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612F-BD5A-B6BE-0B0A-612DF631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9D1F3-26D4-2B3D-A875-FD9010A9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60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06A2-988F-AFEF-F618-82A3267F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3D1C7-B7B6-7ACC-3BD8-DFCF7991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E0542-45D8-8351-E5FC-C4A6E123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AFB8-F807-AEBF-2B6D-9A162B4C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84AAE-C133-5FC5-4070-B72A1C23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3FC2-218E-19CF-612D-ADC3D819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955C-1DC5-4A12-96F4-ADF330EE2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EA4AB-6F35-E1D6-FB5D-50C74BF67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7897-812B-87C8-C4C2-F8DD7BB0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773B9-9314-A31D-7822-ADD18444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C78D1-EA0E-3EC7-9CF1-3BDBB906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4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76FD-A0C2-D558-C732-1ED644E9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6A8F-9D8C-112D-2667-B898D50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DD285-940A-1B93-0556-C0F7DB53E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AD643-C406-848F-CECA-8BE70EBC3A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1D8A6-607E-C074-39E2-90A8786F3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F3590-44FE-DA63-49F6-BBC565C84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2DC42-BA74-162A-AD3D-55069107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0DA68-BF18-2DDD-7010-9DC7A7B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C8E0-E4C0-F4B2-8760-0B2B2A39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AA2FC-19E7-A6D5-F674-DFBC98F3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630B6-91EE-CC49-8630-0BA23E24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8F4B0-E80D-71DA-B1B7-2EEC8232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B0E6E-266E-43A3-E96F-9A3CEF4B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ED48F-130F-17F1-D564-5E90EFA1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9B62A-67DF-4070-5C0A-61909ADB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839A-9AE8-066E-3704-987544F0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BFEA8-BED5-4361-A8FA-A7606CDC8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11B28-9091-4C94-EEFA-4EED322C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01590-0AF9-E8E6-C755-D11C2E1B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3DAE8-F935-FE0A-A4A1-E40F668D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391C7-A1BF-32DC-3168-E415670F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4B96-B1D3-7277-564C-0A42E5B0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A0219-EE1D-53E2-800F-B62E46EAD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4C3-7685-45EF-6ECB-1CB5598F6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72FE-6363-D6D0-8289-2B14CA98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8B9D6-7CDF-BE7E-FB3F-CAEF4484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33201-7ED5-E527-8177-8D4533FF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493E5-1654-645C-A50F-0701E02B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1EB0D-8736-9B7D-26C8-B11E2B64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4FA50-2855-AF31-B08C-E8CBC6315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42136-1AB7-401D-8B20-5E0D32C4307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BAE3-C9FE-B3DF-001A-8AFBACBB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C9A2-80EF-779C-38C9-9178BD3D4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F2C60-8184-4EC4-8942-4FB910F0D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53227-52FD-79FD-B949-4C299AA7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685417"/>
            <a:ext cx="9450119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6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Barry J Kronenfeld</dc:creator>
  <cp:lastModifiedBy>Barry J Kronenfeld</cp:lastModifiedBy>
  <cp:revision>1</cp:revision>
  <dcterms:created xsi:type="dcterms:W3CDTF">2025-05-13T19:58:39Z</dcterms:created>
  <dcterms:modified xsi:type="dcterms:W3CDTF">2025-05-14T01:01:27Z</dcterms:modified>
</cp:coreProperties>
</file>