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E8DE0-B324-D735-A07F-30D6A7244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805" y="2968924"/>
            <a:ext cx="8791575" cy="920151"/>
          </a:xfrm>
        </p:spPr>
        <p:txBody>
          <a:bodyPr>
            <a:noAutofit/>
          </a:bodyPr>
          <a:lstStyle/>
          <a:p>
            <a:r>
              <a:rPr lang="es-ES" sz="6600" dirty="0"/>
              <a:t>Mercado eléctrico italiano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3C065-43AD-8E8B-E261-1068E01D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318" y="4815487"/>
            <a:ext cx="8791575" cy="1655762"/>
          </a:xfrm>
        </p:spPr>
        <p:txBody>
          <a:bodyPr/>
          <a:lstStyle/>
          <a:p>
            <a:r>
              <a:rPr lang="es-ES" dirty="0"/>
              <a:t>"Estudio del Mercado Eléctrico Italiano y su Transición Energética”</a:t>
            </a:r>
          </a:p>
          <a:p>
            <a:r>
              <a:rPr lang="es-ES" dirty="0" err="1"/>
              <a:t>Dataset</a:t>
            </a:r>
            <a:r>
              <a:rPr lang="es-ES" dirty="0"/>
              <a:t> disponible en </a:t>
            </a:r>
            <a:r>
              <a:rPr lang="es-ES" dirty="0" err="1"/>
              <a:t>Kaggle</a:t>
            </a:r>
            <a:r>
              <a:rPr lang="es-ES" dirty="0"/>
              <a:t>, proporcionado por Paolo </a:t>
            </a:r>
            <a:r>
              <a:rPr lang="es-ES" dirty="0" err="1"/>
              <a:t>D'Elia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06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37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</TotalTime>
  <Words>24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Mercado eléctrico italiano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febbrai</dc:creator>
  <cp:lastModifiedBy>alessandro febbrai</cp:lastModifiedBy>
  <cp:revision>2</cp:revision>
  <dcterms:created xsi:type="dcterms:W3CDTF">2024-12-10T00:35:53Z</dcterms:created>
  <dcterms:modified xsi:type="dcterms:W3CDTF">2024-12-10T11:34:08Z</dcterms:modified>
</cp:coreProperties>
</file>