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1" autoAdjust="0"/>
  </p:normalViewPr>
  <p:slideViewPr>
    <p:cSldViewPr snapToGrid="0">
      <p:cViewPr varScale="1">
        <p:scale>
          <a:sx n="105" d="100"/>
          <a:sy n="105" d="100"/>
        </p:scale>
        <p:origin x="5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34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83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7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36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40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4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21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965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35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9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ADD-3250-47B7-A31C-3B6D2CA5522E}" type="datetimeFigureOut">
              <a:rPr lang="de-CH" smtClean="0"/>
              <a:t>28.06.2018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ABA9-001B-44D0-A6CD-A14120B0A1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161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1E1E4AD-E418-4AFF-B348-59C77DCB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1" y="0"/>
            <a:ext cx="10725698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632570" y="333468"/>
            <a:ext cx="282740" cy="26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11" name="Ellipse 10"/>
          <p:cNvSpPr/>
          <p:nvPr/>
        </p:nvSpPr>
        <p:spPr>
          <a:xfrm>
            <a:off x="4450671" y="2841416"/>
            <a:ext cx="282740" cy="26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5</a:t>
            </a:r>
          </a:p>
        </p:txBody>
      </p:sp>
      <p:sp>
        <p:nvSpPr>
          <p:cNvPr id="13" name="Ellipse 12"/>
          <p:cNvSpPr/>
          <p:nvPr/>
        </p:nvSpPr>
        <p:spPr>
          <a:xfrm>
            <a:off x="2422105" y="526332"/>
            <a:ext cx="282740" cy="26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</a:p>
        </p:txBody>
      </p:sp>
      <p:sp>
        <p:nvSpPr>
          <p:cNvPr id="14" name="Ellipse 13"/>
          <p:cNvSpPr/>
          <p:nvPr/>
        </p:nvSpPr>
        <p:spPr>
          <a:xfrm>
            <a:off x="2919663" y="526332"/>
            <a:ext cx="282740" cy="26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3</a:t>
            </a:r>
          </a:p>
        </p:txBody>
      </p:sp>
      <p:sp>
        <p:nvSpPr>
          <p:cNvPr id="15" name="Ellipse 14"/>
          <p:cNvSpPr/>
          <p:nvPr/>
        </p:nvSpPr>
        <p:spPr>
          <a:xfrm>
            <a:off x="2766486" y="1116930"/>
            <a:ext cx="282740" cy="26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</a:t>
            </a:r>
          </a:p>
        </p:txBody>
      </p:sp>
      <p:cxnSp>
        <p:nvCxnSpPr>
          <p:cNvPr id="18" name="Gerade Verbindung mit Pfeil 17"/>
          <p:cNvCxnSpPr>
            <a:cxnSpLocks/>
          </p:cNvCxnSpPr>
          <p:nvPr/>
        </p:nvCxnSpPr>
        <p:spPr>
          <a:xfrm>
            <a:off x="3049226" y="1246546"/>
            <a:ext cx="32153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489655" y="2807534"/>
            <a:ext cx="2430379" cy="168442"/>
          </a:xfrm>
          <a:prstGeom prst="rect">
            <a:avLst/>
          </a:prstGeom>
          <a:solidFill>
            <a:srgbClr val="5B9BD5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1" name="Verbinder: gewinkelt 20"/>
          <p:cNvCxnSpPr/>
          <p:nvPr/>
        </p:nvCxnSpPr>
        <p:spPr>
          <a:xfrm rot="10800000" flipV="1">
            <a:off x="1414957" y="2881144"/>
            <a:ext cx="2579774" cy="215583"/>
          </a:xfrm>
          <a:prstGeom prst="bentConnector3">
            <a:avLst>
              <a:gd name="adj1" fmla="val -103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559503" y="5267242"/>
            <a:ext cx="282740" cy="26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6</a:t>
            </a:r>
          </a:p>
        </p:txBody>
      </p:sp>
      <p:sp>
        <p:nvSpPr>
          <p:cNvPr id="31" name="Ellipse 30"/>
          <p:cNvSpPr/>
          <p:nvPr/>
        </p:nvSpPr>
        <p:spPr>
          <a:xfrm>
            <a:off x="9814767" y="6450851"/>
            <a:ext cx="282740" cy="26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8537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Raffael Zaghet</dc:creator>
  <cp:lastModifiedBy>Urs Sommerhalder</cp:lastModifiedBy>
  <cp:revision>5</cp:revision>
  <dcterms:created xsi:type="dcterms:W3CDTF">2016-10-06T12:17:33Z</dcterms:created>
  <dcterms:modified xsi:type="dcterms:W3CDTF">2018-06-28T12:04:41Z</dcterms:modified>
</cp:coreProperties>
</file>