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8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84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9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4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0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76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6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7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1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48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C87A-16BB-4EEA-8D1B-D9153F2C658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8C87A-16BB-4EEA-8D1B-D9153F2C658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5DE4-FD1A-4D2D-8106-4284DD36D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16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6" y="4683517"/>
            <a:ext cx="688760" cy="37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 descr="http://phylopic.org/assets/images/submissions/4679516b-405b-444f-974d-9775876716e2.128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98" y="881711"/>
            <a:ext cx="380400" cy="40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phylopic.org/assets/images/submissions/4042ad12-98d4-4761-becc-9684dc071f43.128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69160"/>
            <a:ext cx="768424" cy="5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3E51C7-89A5-48EC-8EC9-F93265D5641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63"/>
          <a:stretch/>
        </p:blipFill>
        <p:spPr>
          <a:xfrm>
            <a:off x="6300192" y="3382596"/>
            <a:ext cx="1791072" cy="11988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B8464F-568B-4F42-853A-4015EBE4FC6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23"/>
          <a:stretch/>
        </p:blipFill>
        <p:spPr>
          <a:xfrm>
            <a:off x="1674524" y="3091971"/>
            <a:ext cx="1743243" cy="11850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D82252-E4DF-410A-898D-7079EB6BF8B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99"/>
          <a:stretch/>
        </p:blipFill>
        <p:spPr>
          <a:xfrm>
            <a:off x="1857386" y="11743"/>
            <a:ext cx="1781944" cy="11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1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3136"/>
            <a:ext cx="720080" cy="46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phylopic.org/assets/images/submissions/1c65c811-4caa-4be3-9936-7a16e6905131.128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73016"/>
            <a:ext cx="1106798" cy="70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phylopic.org/assets/images/submissions/5346cae2-1543-4aeb-9ef0-7d67005749c3.128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527" y="836712"/>
            <a:ext cx="787152" cy="4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9EE0B0-22A0-42F9-9B25-53B8D0924DC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78"/>
          <a:stretch/>
        </p:blipFill>
        <p:spPr>
          <a:xfrm>
            <a:off x="1310284" y="3429000"/>
            <a:ext cx="1677541" cy="1141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CA4E4-D671-484F-AB94-2E00AC05B25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34"/>
          <a:stretch/>
        </p:blipFill>
        <p:spPr>
          <a:xfrm>
            <a:off x="4153021" y="1393501"/>
            <a:ext cx="1829453" cy="1243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2DFCD-73A2-4079-8844-AAB0112EF2A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92"/>
          <a:stretch/>
        </p:blipFill>
        <p:spPr>
          <a:xfrm>
            <a:off x="5387997" y="2708920"/>
            <a:ext cx="1861172" cy="12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Brooks</dc:creator>
  <cp:lastModifiedBy>George Brooks</cp:lastModifiedBy>
  <cp:revision>9</cp:revision>
  <dcterms:created xsi:type="dcterms:W3CDTF">2022-03-16T02:52:31Z</dcterms:created>
  <dcterms:modified xsi:type="dcterms:W3CDTF">2022-03-21T16:40:53Z</dcterms:modified>
</cp:coreProperties>
</file>