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8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4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6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6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7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1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8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C87A-16BB-4EEA-8D1B-D9153F2C658C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6" y="4683517"/>
            <a:ext cx="688760" cy="37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http://phylopic.org/assets/images/submissions/4679516b-405b-444f-974d-9775876716e2.128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98" y="881711"/>
            <a:ext cx="380400" cy="4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phylopic.org/assets/images/submissions/4042ad12-98d4-4761-becc-9684dc071f43.12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69160"/>
            <a:ext cx="768424" cy="5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81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720080" cy="46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phylopic.org/assets/images/submissions/1c65c811-4caa-4be3-9936-7a16e6905131.128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73016"/>
            <a:ext cx="1106798" cy="70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phylopic.org/assets/images/submissions/5346cae2-1543-4aeb-9ef0-7d67005749c3.12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27" y="836712"/>
            <a:ext cx="787152" cy="4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1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Brooks</dc:creator>
  <cp:lastModifiedBy>George Brooks</cp:lastModifiedBy>
  <cp:revision>6</cp:revision>
  <dcterms:created xsi:type="dcterms:W3CDTF">2022-03-16T02:52:31Z</dcterms:created>
  <dcterms:modified xsi:type="dcterms:W3CDTF">2022-03-17T21:59:09Z</dcterms:modified>
</cp:coreProperties>
</file>