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08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84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93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64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90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76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06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87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51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48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7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8C87A-16BB-4EEA-8D1B-D9153F2C658C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16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8246"/>
            <a:ext cx="7315200" cy="54864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6" y="5295963"/>
            <a:ext cx="688760" cy="37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 descr="http://phylopic.org/assets/images/submissions/4679516b-405b-444f-974d-9775876716e2.128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398" y="1494157"/>
            <a:ext cx="380400" cy="40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phylopic.org/assets/images/submissions/4042ad12-98d4-4761-becc-9684dc071f43.128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481606"/>
            <a:ext cx="768424" cy="52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72" y="4176830"/>
            <a:ext cx="1863080" cy="15659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647134"/>
            <a:ext cx="1800200" cy="1557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6" y="620688"/>
            <a:ext cx="1816164" cy="14939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97376" y="257699"/>
            <a:ext cx="9864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Baseline steady state</a:t>
            </a:r>
            <a:endParaRPr lang="en-GB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2687128" y="335319"/>
            <a:ext cx="9864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Adult harvest steady state</a:t>
            </a:r>
            <a:endParaRPr lang="en-GB" sz="1050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2390587" y="673197"/>
            <a:ext cx="0" cy="15524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80339" y="756887"/>
            <a:ext cx="0" cy="15524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81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653136"/>
            <a:ext cx="720080" cy="46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http://phylopic.org/assets/images/submissions/1c65c811-4caa-4be3-9936-7a16e6905131.128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73016"/>
            <a:ext cx="1106798" cy="70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phylopic.org/assets/images/submissions/5346cae2-1543-4aeb-9ef0-7d67005749c3.128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527" y="836712"/>
            <a:ext cx="787152" cy="40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83" y="256690"/>
            <a:ext cx="1565920" cy="1565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22" y="2310805"/>
            <a:ext cx="1611052" cy="16110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1" y="3330893"/>
            <a:ext cx="158417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1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24124"/>
            <a:ext cx="7315200" cy="54864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6" y="5321841"/>
            <a:ext cx="688760" cy="37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 descr="http://phylopic.org/assets/images/submissions/4679516b-405b-444f-974d-9775876716e2.128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398" y="1520035"/>
            <a:ext cx="380400" cy="40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phylopic.org/assets/images/submissions/4042ad12-98d4-4761-becc-9684dc071f43.128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507484"/>
            <a:ext cx="768424" cy="52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6" y="699494"/>
            <a:ext cx="2138550" cy="14435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127206"/>
            <a:ext cx="2151112" cy="1565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689078"/>
            <a:ext cx="2232248" cy="1565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09514" y="266325"/>
            <a:ext cx="9864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Baseline steady state</a:t>
            </a:r>
            <a:endParaRPr lang="en-GB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2811340" y="474074"/>
            <a:ext cx="1112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Juvenile harvest steady state</a:t>
            </a:r>
            <a:endParaRPr lang="en-GB" sz="1050" dirty="0"/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502725" y="681823"/>
            <a:ext cx="0" cy="15524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19872" y="909835"/>
            <a:ext cx="0" cy="15524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00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653136"/>
            <a:ext cx="720080" cy="46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http://phylopic.org/assets/images/submissions/1c65c811-4caa-4be3-9936-7a16e6905131.128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73016"/>
            <a:ext cx="1106798" cy="70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phylopic.org/assets/images/submissions/5346cae2-1543-4aeb-9ef0-7d67005749c3.128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527" y="836712"/>
            <a:ext cx="787152" cy="40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00" y="188640"/>
            <a:ext cx="1565920" cy="1565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350400"/>
            <a:ext cx="1530164" cy="15301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060848"/>
            <a:ext cx="1637928" cy="163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9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Brooks</dc:creator>
  <cp:lastModifiedBy>George Brooks</cp:lastModifiedBy>
  <cp:revision>15</cp:revision>
  <dcterms:created xsi:type="dcterms:W3CDTF">2022-03-16T02:52:31Z</dcterms:created>
  <dcterms:modified xsi:type="dcterms:W3CDTF">2022-03-28T14:44:56Z</dcterms:modified>
</cp:coreProperties>
</file>