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BED-3A03-E543-9507-B54E2973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4DE51-7397-7B4B-AE7C-1C7B8B0C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7824-B160-C74D-A416-6AB90AFD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1D53-B708-FB41-9F5E-83907754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69CF-4925-3445-9344-7D9C8BC5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F59-B53B-5842-B2A9-0823D904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C6F8A-8EC8-D844-8AF6-1F9D5B420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0CCA-83FD-7D4C-A7DE-5EEAD511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BAAC-4300-4D49-B9D9-E3CAED21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E042-D5AD-E846-9BF5-0C89E51B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384A0-08C9-1248-9C57-C13A51FB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394B-1001-F540-9FDD-4CA03822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0D8F-0748-0446-8FD0-04D89446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4626-DF27-894B-B3B2-A43827C3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9F97-6708-1E4A-8A7E-ACF7EBE8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B97-2261-0D41-A87C-9D70B7D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5FF5-CB72-314A-BF0B-ACBC9C01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D9E7E-5BFB-C149-AA69-74833D7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8437-6B1F-3649-AF11-24B60C2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357F-FAD2-FE44-93D8-AD456BC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83EE-6531-DA4F-9ACD-4A60AF1C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98B9-8469-3946-98B4-F44FF5E4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6082-8AD8-B04F-BA8F-A9C2A15D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61D7-823F-A14F-888B-333A0E5E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21A4-77D7-234B-805B-2FC9A87C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1AEB-3D67-CF4B-98F6-AB9C3BE1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5538-DDE9-3D40-91EF-4930540C1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780E-2953-0B47-A9BD-5B4CC6ED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3DC81-F0E9-864C-A45A-9D9ABD7F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D921-3072-1842-B748-BC89D2C0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C157-1656-A14A-BC12-2601BDA3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C936-E195-5B40-8E8B-97871C2E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83E7-78F6-A643-975F-4CE6D8CC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57697-CC73-5A4C-ACC7-1DBE6089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93C7D-9335-0B45-8311-583CAF6FB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B7528-95CA-BE43-AEBC-1E435C12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37248-6135-734A-81DA-F9384A3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3B84-21FF-FB4F-85AD-C70719E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F1F88-0DC9-6646-A353-241A68A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B47F-A6AA-9C4D-894D-5BA31493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7547-67BE-EB49-844E-38F327C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4F488-2E53-974B-B227-CBA1E394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26CAA-DB40-7249-9A40-DC3670EB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CFEB5-33E6-424B-9F2C-85659359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1A8DC-D603-2F4E-BCCA-A5F0A419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52672-9140-9D4C-95C1-46FE2B1A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BDE1-BAF3-8747-9CFF-EDE92424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5268-9F30-084D-8141-C5858500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3B31-5971-BA43-AE9A-21DB30B9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5B66-4EBB-EB45-A254-299C17B4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475FC-6265-F242-8C05-DDBAC15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0123-4F00-984D-A528-9024AC69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BB62-2EAB-1842-97AB-4425E59E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F531E-9DEA-A543-BD37-FDD560D4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E653-0F92-CE47-AE94-0BA2CC68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E8AD-7B75-2145-A0A0-D0FDF63A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1AD2-92F0-864C-98A0-58DB6C0F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4652-D783-714B-B976-A3B1DD35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49E93-7DEC-A84D-A3A6-E5AB2E37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660F-4858-4044-A15C-B5DCB86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E006-B3D2-5044-8364-93E143816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54DF-BDD8-5341-854A-5796B416543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90E4-8D60-264E-B80D-8727BE42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C458-84A1-B04A-9E7E-68BE941E2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B469-53C6-BA48-B39D-FAE3957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0D1BB-23A0-3842-A3C7-A332B8F1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6" y="0"/>
            <a:ext cx="10149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A2A13-F40D-4E46-9A60-2F2A86BD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80" y="0"/>
            <a:ext cx="1020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8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3</cp:revision>
  <cp:lastPrinted>2020-01-09T17:59:27Z</cp:lastPrinted>
  <dcterms:created xsi:type="dcterms:W3CDTF">2020-01-09T17:49:55Z</dcterms:created>
  <dcterms:modified xsi:type="dcterms:W3CDTF">2020-01-09T18:47:58Z</dcterms:modified>
</cp:coreProperties>
</file>