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770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713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200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619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628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930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65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080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648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768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625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388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Föreläsning MVC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Föreläsare:</a:t>
            </a:r>
          </a:p>
          <a:p>
            <a:r>
              <a:rPr lang="sv-SE" dirty="0" smtClean="0"/>
              <a:t>Scott Allen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8161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Föreläsning MVC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Föreläsning MVC</dc:title>
  <dc:creator>George</dc:creator>
  <cp:lastModifiedBy>George</cp:lastModifiedBy>
  <cp:revision>1</cp:revision>
  <dcterms:created xsi:type="dcterms:W3CDTF">2016-07-03T14:27:32Z</dcterms:created>
  <dcterms:modified xsi:type="dcterms:W3CDTF">2016-07-03T14:28:39Z</dcterms:modified>
</cp:coreProperties>
</file>