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9E11D-7CC9-4CE0-94A1-ED731820352F}" type="datetimeFigureOut">
              <a:rPr lang="sv-SE" smtClean="0"/>
              <a:t>2016-07-11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DA02-9604-4BCC-9CE8-7DB547BAB7F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17706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9E11D-7CC9-4CE0-94A1-ED731820352F}" type="datetimeFigureOut">
              <a:rPr lang="sv-SE" smtClean="0"/>
              <a:t>2016-07-11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DA02-9604-4BCC-9CE8-7DB547BAB7F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97139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9E11D-7CC9-4CE0-94A1-ED731820352F}" type="datetimeFigureOut">
              <a:rPr lang="sv-SE" smtClean="0"/>
              <a:t>2016-07-11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DA02-9604-4BCC-9CE8-7DB547BAB7F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62001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9E11D-7CC9-4CE0-94A1-ED731820352F}" type="datetimeFigureOut">
              <a:rPr lang="sv-SE" smtClean="0"/>
              <a:t>2016-07-11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DA02-9604-4BCC-9CE8-7DB547BAB7F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36199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9E11D-7CC9-4CE0-94A1-ED731820352F}" type="datetimeFigureOut">
              <a:rPr lang="sv-SE" smtClean="0"/>
              <a:t>2016-07-11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DA02-9604-4BCC-9CE8-7DB547BAB7F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56288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9E11D-7CC9-4CE0-94A1-ED731820352F}" type="datetimeFigureOut">
              <a:rPr lang="sv-SE" smtClean="0"/>
              <a:t>2016-07-11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DA02-9604-4BCC-9CE8-7DB547BAB7F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99300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9E11D-7CC9-4CE0-94A1-ED731820352F}" type="datetimeFigureOut">
              <a:rPr lang="sv-SE" smtClean="0"/>
              <a:t>2016-07-11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DA02-9604-4BCC-9CE8-7DB547BAB7F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3654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9E11D-7CC9-4CE0-94A1-ED731820352F}" type="datetimeFigureOut">
              <a:rPr lang="sv-SE" smtClean="0"/>
              <a:t>2016-07-11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DA02-9604-4BCC-9CE8-7DB547BAB7F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00805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9E11D-7CC9-4CE0-94A1-ED731820352F}" type="datetimeFigureOut">
              <a:rPr lang="sv-SE" smtClean="0"/>
              <a:t>2016-07-11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DA02-9604-4BCC-9CE8-7DB547BAB7F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96482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9E11D-7CC9-4CE0-94A1-ED731820352F}" type="datetimeFigureOut">
              <a:rPr lang="sv-SE" smtClean="0"/>
              <a:t>2016-07-11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DA02-9604-4BCC-9CE8-7DB547BAB7F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37680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9E11D-7CC9-4CE0-94A1-ED731820352F}" type="datetimeFigureOut">
              <a:rPr lang="sv-SE" smtClean="0"/>
              <a:t>2016-07-11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DA02-9604-4BCC-9CE8-7DB547BAB7F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86256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9E11D-7CC9-4CE0-94A1-ED731820352F}" type="datetimeFigureOut">
              <a:rPr lang="sv-SE" smtClean="0"/>
              <a:t>2016-07-11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5DA02-9604-4BCC-9CE8-7DB547BAB7F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7388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smtClean="0"/>
              <a:t>Föreläsning </a:t>
            </a:r>
            <a:r>
              <a:rPr lang="sv-SE" smtClean="0"/>
              <a:t>JavaScript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Föreläsare:</a:t>
            </a:r>
          </a:p>
          <a:p>
            <a:r>
              <a:rPr lang="sv-SE" dirty="0" smtClean="0"/>
              <a:t>Steven McDonald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81615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Föreläsning JavaScript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Föreläsning MVC</dc:title>
  <dc:creator>George</dc:creator>
  <cp:lastModifiedBy>User</cp:lastModifiedBy>
  <cp:revision>4</cp:revision>
  <dcterms:created xsi:type="dcterms:W3CDTF">2016-07-03T14:27:32Z</dcterms:created>
  <dcterms:modified xsi:type="dcterms:W3CDTF">2016-07-11T07:26:09Z</dcterms:modified>
</cp:coreProperties>
</file>