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7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1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20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61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62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30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6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80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4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68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2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E11D-7CC9-4CE0-94A1-ED731820352F}" type="datetimeFigureOut">
              <a:rPr lang="sv-SE" smtClean="0"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DA02-9604-4BCC-9CE8-7DB547BAB7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388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Föreläsning BootStrap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Föreläsare:</a:t>
            </a:r>
          </a:p>
          <a:p>
            <a:r>
              <a:rPr lang="sv-SE" dirty="0" smtClean="0"/>
              <a:t>Ken Murphy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16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Föreläsning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Föreläsning MVC</dc:title>
  <dc:creator>George</dc:creator>
  <cp:lastModifiedBy>George</cp:lastModifiedBy>
  <cp:revision>2</cp:revision>
  <dcterms:created xsi:type="dcterms:W3CDTF">2016-07-03T14:27:32Z</dcterms:created>
  <dcterms:modified xsi:type="dcterms:W3CDTF">2016-07-03T14:29:25Z</dcterms:modified>
</cp:coreProperties>
</file>