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5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32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24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9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8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08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03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76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1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94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61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1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286602" y="295204"/>
            <a:ext cx="4940867" cy="1234440"/>
            <a:chOff x="1035234" y="1546488"/>
            <a:chExt cx="4940867" cy="1234440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968" y="1764443"/>
              <a:ext cx="1035133" cy="800610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952" y="1546488"/>
              <a:ext cx="1010744" cy="123444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357"/>
            <a:stretch/>
          </p:blipFill>
          <p:spPr>
            <a:xfrm>
              <a:off x="3977367" y="1641643"/>
              <a:ext cx="730786" cy="1044131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066"/>
            <a:stretch/>
          </p:blipFill>
          <p:spPr>
            <a:xfrm>
              <a:off x="1035234" y="1789852"/>
              <a:ext cx="1599837" cy="747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778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t="14313" r="13248" b="18820"/>
          <a:stretch/>
        </p:blipFill>
        <p:spPr>
          <a:xfrm>
            <a:off x="7972926" y="70947"/>
            <a:ext cx="876969" cy="88090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24" r="77258"/>
          <a:stretch/>
        </p:blipFill>
        <p:spPr>
          <a:xfrm>
            <a:off x="8580956" y="695177"/>
            <a:ext cx="445401" cy="47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1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Jannes Münchow</dc:creator>
  <cp:lastModifiedBy>Jannes Münchow</cp:lastModifiedBy>
  <cp:revision>10</cp:revision>
  <dcterms:created xsi:type="dcterms:W3CDTF">2018-05-07T14:31:20Z</dcterms:created>
  <dcterms:modified xsi:type="dcterms:W3CDTF">2018-05-07T17:12:48Z</dcterms:modified>
</cp:coreProperties>
</file>