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E37-5E3E-4C69-9ECA-8D6F7AF585EB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77CE-27FD-4F96-B879-8D8EA6EE9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11" y="332874"/>
            <a:ext cx="656049" cy="6560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35" y="560485"/>
            <a:ext cx="780356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Jannes Münchow</cp:lastModifiedBy>
  <cp:revision>5</cp:revision>
  <dcterms:created xsi:type="dcterms:W3CDTF">2018-05-07T14:31:20Z</dcterms:created>
  <dcterms:modified xsi:type="dcterms:W3CDTF">2018-05-07T15:22:11Z</dcterms:modified>
</cp:coreProperties>
</file>