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5" autoAdjust="0"/>
  </p:normalViewPr>
  <p:slideViewPr>
    <p:cSldViewPr snapToGrid="0">
      <p:cViewPr varScale="1">
        <p:scale>
          <a:sx n="112" d="100"/>
          <a:sy n="112" d="100"/>
        </p:scale>
        <p:origin x="16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AAC-9370-4213-BC80-E78536165982}" type="datetimeFigureOut">
              <a:rPr lang="de-DE" smtClean="0"/>
              <a:t>08.08.2017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561-7055-40B2-B39F-27B9861C0E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84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AAC-9370-4213-BC80-E78536165982}" type="datetimeFigureOut">
              <a:rPr lang="de-DE" smtClean="0"/>
              <a:t>08.08.2017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561-7055-40B2-B39F-27B9861C0E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AAC-9370-4213-BC80-E78536165982}" type="datetimeFigureOut">
              <a:rPr lang="de-DE" smtClean="0"/>
              <a:t>08.08.2017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561-7055-40B2-B39F-27B9861C0E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99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AAC-9370-4213-BC80-E78536165982}" type="datetimeFigureOut">
              <a:rPr lang="de-DE" smtClean="0"/>
              <a:t>08.08.2017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561-7055-40B2-B39F-27B9861C0E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37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AAC-9370-4213-BC80-E78536165982}" type="datetimeFigureOut">
              <a:rPr lang="de-DE" smtClean="0"/>
              <a:t>08.08.2017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561-7055-40B2-B39F-27B9861C0E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70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AAC-9370-4213-BC80-E78536165982}" type="datetimeFigureOut">
              <a:rPr lang="de-DE" smtClean="0"/>
              <a:t>08.08.2017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561-7055-40B2-B39F-27B9861C0E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71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AAC-9370-4213-BC80-E78536165982}" type="datetimeFigureOut">
              <a:rPr lang="de-DE" smtClean="0"/>
              <a:t>08.08.2017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561-7055-40B2-B39F-27B9861C0E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34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AAC-9370-4213-BC80-E78536165982}" type="datetimeFigureOut">
              <a:rPr lang="de-DE" smtClean="0"/>
              <a:t>08.08.2017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561-7055-40B2-B39F-27B9861C0E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AAC-9370-4213-BC80-E78536165982}" type="datetimeFigureOut">
              <a:rPr lang="de-DE" smtClean="0"/>
              <a:t>08.08.2017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561-7055-40B2-B39F-27B9861C0E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41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AAC-9370-4213-BC80-E78536165982}" type="datetimeFigureOut">
              <a:rPr lang="de-DE" smtClean="0"/>
              <a:t>08.08.2017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561-7055-40B2-B39F-27B9861C0E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85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AAC-9370-4213-BC80-E78536165982}" type="datetimeFigureOut">
              <a:rPr lang="de-DE" smtClean="0"/>
              <a:t>08.08.2017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561-7055-40B2-B39F-27B9861C0E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88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35AAC-9370-4213-BC80-E78536165982}" type="datetimeFigureOut">
              <a:rPr lang="de-DE" smtClean="0"/>
              <a:t>08.08.2017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FB561-7055-40B2-B39F-27B9861C0E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19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666" y="173269"/>
            <a:ext cx="1849643" cy="128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Jannes Münchow</dc:creator>
  <cp:lastModifiedBy>Jannes Münchow</cp:lastModifiedBy>
  <cp:revision>3</cp:revision>
  <dcterms:created xsi:type="dcterms:W3CDTF">2017-08-07T13:30:23Z</dcterms:created>
  <dcterms:modified xsi:type="dcterms:W3CDTF">2017-08-08T15:12:34Z</dcterms:modified>
</cp:coreProperties>
</file>