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13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07.08.2017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84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07.08.2017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07.08.2017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9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07.08.2017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37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07.08.2017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0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07.08.2017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71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07.08.2017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3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07.08.2017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07.08.2017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1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07.08.2017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85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07.08.2017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88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5AAC-9370-4213-BC80-E78536165982}" type="datetimeFigureOut">
              <a:rPr lang="de-DE" smtClean="0"/>
              <a:t>07.08.2017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19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10"/>
            <a:ext cx="2576716" cy="17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Jannes Münchow</dc:creator>
  <cp:lastModifiedBy>Jannes Münchow</cp:lastModifiedBy>
  <cp:revision>2</cp:revision>
  <dcterms:created xsi:type="dcterms:W3CDTF">2017-08-07T13:30:23Z</dcterms:created>
  <dcterms:modified xsi:type="dcterms:W3CDTF">2017-08-07T13:57:14Z</dcterms:modified>
</cp:coreProperties>
</file>