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78" autoAdjust="0"/>
    <p:restoredTop sz="94660"/>
  </p:normalViewPr>
  <p:slideViewPr>
    <p:cSldViewPr>
      <p:cViewPr>
        <p:scale>
          <a:sx n="100" d="100"/>
          <a:sy n="100" d="100"/>
        </p:scale>
        <p:origin x="-130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latin typeface="+mn-lt"/>
              </a:defRPr>
            </a:lvl1pPr>
          </a:lstStyle>
          <a:p>
            <a:pPr>
              <a:defRPr/>
            </a:pPr>
            <a:fld id="{26B1EFFB-38CE-4026-A709-A753B837C176}" type="datetimeFigureOut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latin typeface="+mn-lt"/>
              </a:defRPr>
            </a:lvl1pPr>
          </a:lstStyle>
          <a:p>
            <a:pPr>
              <a:defRPr/>
            </a:pPr>
            <a:fld id="{34447128-5918-42F5-9BB6-CB7308F932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eneral White Portra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1052513"/>
            <a:ext cx="3203575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4293096"/>
            <a:ext cx="7772400" cy="74751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7200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ADC2-F891-4AE9-A0BA-0EF33C2D3852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C70E4-5FC4-4E7A-9ABA-1974AC3AF4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530D6-AD77-42A5-8484-960F0A374229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EC80A-6FD3-4929-BABB-AEEA57D422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C97E6-2BEB-44F9-9D4B-16817CD3B96B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675D5-7DD3-4083-B983-28DCE0BAA4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00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eneral White Portra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1052513"/>
            <a:ext cx="3203575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D46AD5A-D896-4943-B9DA-E703A409EC6A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8E5D00C1-6EA9-4774-943B-D2846F9939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55F2-199F-442E-8877-ACE7BA196EAB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B202-65F6-4E34-89D8-054FC271B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0B94-33DC-4CFE-AEB6-CA3F77389B17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67FD-1832-4CD0-A898-B82E7DD240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4AEBF-7665-4654-95CC-331F51952EEF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E107-0F6A-400F-BE2E-C3457D30D6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2DC0A-45CE-4F6E-8B7D-97455E6B0DD5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1FC7-49C9-4F81-82B9-F4E2FC7429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4D9B5-1C6C-4FD9-BE88-E216393FBFEF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067D-FA81-4C13-9AA1-C74FC0F15A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063B-9455-4203-9C45-C6BDD01A2805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EA805-30A6-42F5-9D54-930EA8E307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7288"/>
            <a:ext cx="9144000" cy="620712"/>
          </a:xfrm>
          <a:prstGeom prst="rect">
            <a:avLst/>
          </a:prstGeom>
          <a:solidFill>
            <a:srgbClr val="003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baseline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388" y="6365875"/>
            <a:ext cx="1090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30B440-F999-4236-A949-0085F751AC74}" type="datetime1">
              <a:rPr lang="en-GB"/>
              <a:pPr>
                <a:defRPr/>
              </a:pPr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1413" y="6367463"/>
            <a:ext cx="4335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3350" y="6370638"/>
            <a:ext cx="865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A7B4E9-43B0-44E8-82E5-6BC43EF92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2" name="Picture 5" descr="General White Landscap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6823075" y="6284913"/>
            <a:ext cx="228600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4292600"/>
            <a:ext cx="7772400" cy="747713"/>
          </a:xfrm>
        </p:spPr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371600" y="5300663"/>
            <a:ext cx="6400800" cy="720725"/>
          </a:xfrm>
        </p:spPr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Arial</vt:lpstr>
      <vt:lpstr>Office Theme</vt:lpstr>
      <vt:lpstr>Office Theme</vt:lpstr>
      <vt:lpstr>Office Theme</vt:lpstr>
      <vt:lpstr>Office Theme</vt:lpstr>
      <vt:lpstr>Slide 1</vt:lpstr>
      <vt:lpstr>Slide 2</vt:lpstr>
    </vt:vector>
  </TitlesOfParts>
  <Company>University of Lincoln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Cook</dc:creator>
  <cp:lastModifiedBy>dprichard</cp:lastModifiedBy>
  <cp:revision>11</cp:revision>
  <dcterms:created xsi:type="dcterms:W3CDTF">2012-11-12T10:14:42Z</dcterms:created>
  <dcterms:modified xsi:type="dcterms:W3CDTF">2012-11-28T09:02:08Z</dcterms:modified>
</cp:coreProperties>
</file>