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83" r:id="rId2"/>
    <p:sldId id="4084" r:id="rId3"/>
    <p:sldId id="4085" r:id="rId4"/>
    <p:sldId id="4086" r:id="rId5"/>
    <p:sldId id="4087" r:id="rId6"/>
    <p:sldId id="4088" r:id="rId7"/>
    <p:sldId id="4089" r:id="rId8"/>
    <p:sldId id="4090" r:id="rId9"/>
    <p:sldId id="4091" r:id="rId10"/>
    <p:sldId id="4092" r:id="rId11"/>
    <p:sldId id="4093" r:id="rId12"/>
    <p:sldId id="4094" r:id="rId13"/>
    <p:sldId id="4095" r:id="rId14"/>
    <p:sldId id="4096" r:id="rId15"/>
    <p:sldId id="4097" r:id="rId16"/>
    <p:sldId id="4098" r:id="rId17"/>
    <p:sldId id="4099" r:id="rId18"/>
    <p:sldId id="4100" r:id="rId19"/>
    <p:sldId id="4101" r:id="rId20"/>
    <p:sldId id="4102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1F6F8"/>
    <a:srgbClr val="747A94"/>
    <a:srgbClr val="111340"/>
    <a:srgbClr val="073B4C"/>
    <a:srgbClr val="DCDFE1"/>
    <a:srgbClr val="E2ECF1"/>
    <a:srgbClr val="DBE9F0"/>
    <a:srgbClr val="335FFE"/>
    <a:srgbClr val="ECF3F6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2" autoAdjust="0"/>
    <p:restoredTop sz="95226" autoAdjust="0"/>
  </p:normalViewPr>
  <p:slideViewPr>
    <p:cSldViewPr snapToGrid="0" snapToObjects="1">
      <p:cViewPr varScale="1">
        <p:scale>
          <a:sx n="62" d="100"/>
          <a:sy n="62" d="100"/>
        </p:scale>
        <p:origin x="89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>
                <a:alpha val="75622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alpha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212-1B4A-938D-A0386AD1069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212-1B4A-938D-A0386AD1069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2.9</c:v>
                </c:pt>
                <c:pt idx="1">
                  <c:v>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12-1B4A-938D-A0386AD106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B5-884C-92BE-6A7ABB143D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40</c:v>
                </c:pt>
                <c:pt idx="1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B5-884C-92BE-6A7ABB143D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30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B5-884C-92BE-6A7ABB143DC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20</c:v>
                </c:pt>
                <c:pt idx="1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B5-884C-92BE-6A7ABB143D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100"/>
        <c:axId val="795061104"/>
        <c:axId val="795062752"/>
      </c:barChart>
      <c:catAx>
        <c:axId val="795061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95062752"/>
        <c:crosses val="autoZero"/>
        <c:auto val="1"/>
        <c:lblAlgn val="ctr"/>
        <c:lblOffset val="100"/>
        <c:noMultiLvlLbl val="0"/>
      </c:catAx>
      <c:valAx>
        <c:axId val="795062752"/>
        <c:scaling>
          <c:orientation val="minMax"/>
          <c:max val="110"/>
        </c:scaling>
        <c:delete val="0"/>
        <c:axPos val="b"/>
        <c:majorGridlines>
          <c:spPr>
            <a:ln w="25400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  <a:ea typeface="+mn-ea"/>
                <a:cs typeface="+mn-cs"/>
              </a:defRPr>
            </a:pPr>
            <a:endParaRPr lang="en-US"/>
          </a:p>
        </c:txPr>
        <c:crossAx val="79506110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alpha val="3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8AB-BB49-BC12-FC8E3AE4B4A9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8AB-BB49-BC12-FC8E3AE4B4A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1.9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AB-BB49-BC12-FC8E3AE4B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>
                  <a:alpha val="3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5F7-984B-B134-BDCA18B01C0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5F7-984B-B134-BDCA18B01C0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4.0999999999999996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5F7-984B-B134-BDCA18B01C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alpha val="3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EEF-874F-9F17-AA59B4D80EE0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EEF-874F-9F17-AA59B4D80EE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EEF-874F-9F17-AA59B4D80E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alpha val="3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65A-E043-8B06-FA58F1A4DC95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65A-E043-8B06-FA58F1A4DC9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5A-E043-8B06-FA58F1A4DC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33</c:v>
                </c:pt>
                <c:pt idx="1">
                  <c:v>25</c:v>
                </c:pt>
                <c:pt idx="2">
                  <c:v>19</c:v>
                </c:pt>
                <c:pt idx="3">
                  <c:v>33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2F-844D-94DE-DF658EFF1C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26</c:v>
                </c:pt>
                <c:pt idx="1">
                  <c:v>46</c:v>
                </c:pt>
                <c:pt idx="2">
                  <c:v>17</c:v>
                </c:pt>
                <c:pt idx="3">
                  <c:v>26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2F-844D-94DE-DF658EFF1C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38</c:v>
                </c:pt>
                <c:pt idx="1">
                  <c:v>19</c:v>
                </c:pt>
                <c:pt idx="2">
                  <c:v>17</c:v>
                </c:pt>
                <c:pt idx="3">
                  <c:v>38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2F-844D-94DE-DF658EFF1C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9"/>
        <c:overlap val="100"/>
        <c:axId val="309710608"/>
        <c:axId val="1960177759"/>
      </c:barChart>
      <c:catAx>
        <c:axId val="30971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accent6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  <a:ea typeface="+mn-ea"/>
                <a:cs typeface="+mn-cs"/>
              </a:defRPr>
            </a:pPr>
            <a:endParaRPr lang="en-US"/>
          </a:p>
        </c:txPr>
        <c:crossAx val="1960177759"/>
        <c:crosses val="autoZero"/>
        <c:auto val="1"/>
        <c:lblAlgn val="ctr"/>
        <c:lblOffset val="100"/>
        <c:noMultiLvlLbl val="0"/>
      </c:catAx>
      <c:valAx>
        <c:axId val="1960177759"/>
        <c:scaling>
          <c:orientation val="minMax"/>
          <c:max val="100"/>
        </c:scaling>
        <c:delete val="0"/>
        <c:axPos val="l"/>
        <c:numFmt formatCode="&quot;$&quot;General\K" sourceLinked="0"/>
        <c:majorTickMark val="none"/>
        <c:minorTickMark val="none"/>
        <c:tickLblPos val="nextTo"/>
        <c:spPr>
          <a:noFill/>
          <a:ln w="12700">
            <a:solidFill>
              <a:schemeClr val="accent6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  <a:ea typeface="+mn-ea"/>
                <a:cs typeface="+mn-cs"/>
              </a:defRPr>
            </a:pPr>
            <a:endParaRPr lang="en-US"/>
          </a:p>
        </c:txPr>
        <c:crossAx val="309710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4"/>
                <c:pt idx="0">
                  <c:v>44562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55</c:v>
                </c:pt>
                <c:pt idx="1">
                  <c:v>31</c:v>
                </c:pt>
                <c:pt idx="2">
                  <c:v>76</c:v>
                </c:pt>
                <c:pt idx="3">
                  <c:v>68</c:v>
                </c:pt>
                <c:pt idx="4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80-324D-8BCE-DA3AF0F63B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4"/>
                <c:pt idx="0">
                  <c:v>44562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72</c:v>
                </c:pt>
                <c:pt idx="1">
                  <c:v>48</c:v>
                </c:pt>
                <c:pt idx="2">
                  <c:v>50</c:v>
                </c:pt>
                <c:pt idx="3">
                  <c:v>54</c:v>
                </c:pt>
                <c:pt idx="4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80-324D-8BCE-DA3AF0F63B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-35"/>
        <c:axId val="567635728"/>
        <c:axId val="1201187600"/>
      </c:barChart>
      <c:catAx>
        <c:axId val="5676357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01187600"/>
        <c:crosses val="autoZero"/>
        <c:auto val="1"/>
        <c:lblAlgn val="ctr"/>
        <c:lblOffset val="100"/>
        <c:noMultiLvlLbl val="0"/>
      </c:catAx>
      <c:valAx>
        <c:axId val="1201187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5400">
            <a:solidFill>
              <a:schemeClr val="accent6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  <a:ea typeface="+mn-ea"/>
                <a:cs typeface="+mn-cs"/>
              </a:defRPr>
            </a:pPr>
            <a:endParaRPr lang="en-US"/>
          </a:p>
        </c:txPr>
        <c:crossAx val="567635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>
                  <a:alpha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985-F54F-BBE7-AC3CB60F9D3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985-F54F-BBE7-AC3CB60F9D3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4.2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85-F54F-BBE7-AC3CB60F9D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>
                  <a:alpha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18-2E41-ADFE-DD96D1CA6A0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18-2E41-ADFE-DD96D1CA6A0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2.7</c:v>
                </c:pt>
                <c:pt idx="1">
                  <c:v>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18-2E41-ADFE-DD96D1CA6A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4">
                <a:alpha val="15237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>
                  <a:alpha val="15237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B1F-244C-A54F-86DBAF0D1445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B1F-244C-A54F-86DBAF0D144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1.9</c:v>
                </c:pt>
                <c:pt idx="1">
                  <c:v>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B1F-244C-A54F-86DBAF0D1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>
                <a:alpha val="75622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alpha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330-6A48-905A-1C8CF920E569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330-6A48-905A-1C8CF920E56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30-6A48-905A-1C8CF920E5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>
                  <a:alpha val="14652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96C-E44B-9E84-5F55A68D49C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96C-E44B-9E84-5F55A68D49C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2.1</c:v>
                </c:pt>
                <c:pt idx="1">
                  <c:v>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6C-E44B-9E84-5F55A68D49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alpha val="1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>
                  <a:alpha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2A-544E-8E0B-880C6AE268E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A2A-544E-8E0B-880C6AE268E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3.3</c:v>
                </c:pt>
                <c:pt idx="1">
                  <c:v>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2A-544E-8E0B-880C6AE26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4">
                <a:alpha val="15237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>
                  <a:alpha val="15237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927-1946-99C8-6A06D617B2D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927-1946-99C8-6A06D617B2D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3.8</c:v>
                </c:pt>
                <c:pt idx="1">
                  <c:v>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27-1946-99C8-6A06D617B2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95</c:v>
                </c:pt>
                <c:pt idx="1">
                  <c:v>63</c:v>
                </c:pt>
                <c:pt idx="2">
                  <c:v>84</c:v>
                </c:pt>
                <c:pt idx="3">
                  <c:v>74</c:v>
                </c:pt>
                <c:pt idx="4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3-8341-8446-6AE916E67A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52</c:v>
                </c:pt>
                <c:pt idx="1">
                  <c:v>74</c:v>
                </c:pt>
                <c:pt idx="2">
                  <c:v>50</c:v>
                </c:pt>
                <c:pt idx="3">
                  <c:v>48</c:v>
                </c:pt>
                <c:pt idx="4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33-8341-8446-6AE916E67A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1598720"/>
        <c:axId val="781573984"/>
      </c:barChart>
      <c:catAx>
        <c:axId val="78159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accent6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tx2"/>
                </a:solidFill>
                <a:latin typeface="Montserrat" pitchFamily="2" charset="77"/>
                <a:ea typeface="+mn-ea"/>
                <a:cs typeface="+mn-cs"/>
              </a:defRPr>
            </a:pPr>
            <a:endParaRPr lang="en-US"/>
          </a:p>
        </c:txPr>
        <c:crossAx val="781573984"/>
        <c:crosses val="autoZero"/>
        <c:auto val="1"/>
        <c:lblAlgn val="ctr"/>
        <c:lblOffset val="100"/>
        <c:noMultiLvlLbl val="0"/>
      </c:catAx>
      <c:valAx>
        <c:axId val="781573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5400">
            <a:solidFill>
              <a:schemeClr val="accent6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accent6"/>
                </a:solidFill>
                <a:latin typeface="Montserrat" pitchFamily="2" charset="77"/>
                <a:ea typeface="+mn-ea"/>
                <a:cs typeface="+mn-cs"/>
              </a:defRPr>
            </a:pPr>
            <a:endParaRPr lang="en-US"/>
          </a:p>
        </c:txPr>
        <c:crossAx val="781598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" panose="00000500000000000000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5/26/22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" panose="00000500000000000000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000" b="1" i="0" kern="1200" spc="-100" baseline="0">
          <a:solidFill>
            <a:schemeClr val="tx2"/>
          </a:solidFill>
          <a:latin typeface="Montserrat" panose="00000500000000000000" pitchFamily="2" charset="0"/>
          <a:ea typeface="Open Sans Light" panose="020B0306030504020204" pitchFamily="34" charset="0"/>
          <a:cs typeface="Poppins Light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400" b="0" i="0" kern="1200" spc="-30" baseline="0" dirty="0" smtClean="0">
          <a:solidFill>
            <a:schemeClr val="tx1"/>
          </a:solidFill>
          <a:effectLst/>
          <a:latin typeface="Montserrat" panose="00000500000000000000" pitchFamily="2" charset="0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spc="-30" baseline="0" dirty="0" smtClean="0">
          <a:solidFill>
            <a:schemeClr val="tx1"/>
          </a:solidFill>
          <a:effectLst/>
          <a:latin typeface="Montserrat" panose="00000500000000000000" pitchFamily="2" charset="0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Montserrat" panose="00000500000000000000" pitchFamily="2" charset="0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Montserrat" panose="00000500000000000000" pitchFamily="2" charset="0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>
          <a:solidFill>
            <a:schemeClr val="tx1"/>
          </a:solidFill>
          <a:effectLst/>
          <a:latin typeface="Montserrat" panose="00000500000000000000" pitchFamily="2" charset="0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Rounded Rectangle 528">
            <a:extLst>
              <a:ext uri="{FF2B5EF4-FFF2-40B4-BE49-F238E27FC236}">
                <a16:creationId xmlns:a16="http://schemas.microsoft.com/office/drawing/2014/main" id="{E0E68E37-FFE0-EF6D-09BE-08F113900109}"/>
              </a:ext>
            </a:extLst>
          </p:cNvPr>
          <p:cNvSpPr/>
          <p:nvPr/>
        </p:nvSpPr>
        <p:spPr>
          <a:xfrm>
            <a:off x="7555730" y="4112557"/>
            <a:ext cx="4798786" cy="131851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0" name="Rounded Rectangle 529">
            <a:extLst>
              <a:ext uri="{FF2B5EF4-FFF2-40B4-BE49-F238E27FC236}">
                <a16:creationId xmlns:a16="http://schemas.microsoft.com/office/drawing/2014/main" id="{B7C41C8E-7083-BC12-F04A-AB1746186274}"/>
              </a:ext>
            </a:extLst>
          </p:cNvPr>
          <p:cNvSpPr/>
          <p:nvPr/>
        </p:nvSpPr>
        <p:spPr>
          <a:xfrm>
            <a:off x="12731991" y="4112557"/>
            <a:ext cx="4800036" cy="131851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1" name="Rounded Rectangle 530">
            <a:extLst>
              <a:ext uri="{FF2B5EF4-FFF2-40B4-BE49-F238E27FC236}">
                <a16:creationId xmlns:a16="http://schemas.microsoft.com/office/drawing/2014/main" id="{4DF33AD1-C66A-874B-1562-120758CBAA04}"/>
              </a:ext>
            </a:extLst>
          </p:cNvPr>
          <p:cNvSpPr/>
          <p:nvPr/>
        </p:nvSpPr>
        <p:spPr>
          <a:xfrm>
            <a:off x="17910751" y="4112557"/>
            <a:ext cx="4798786" cy="131851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2" name="Freeform 531">
            <a:extLst>
              <a:ext uri="{FF2B5EF4-FFF2-40B4-BE49-F238E27FC236}">
                <a16:creationId xmlns:a16="http://schemas.microsoft.com/office/drawing/2014/main" id="{C33B1338-B6BD-882F-C83C-686CDC4833EB}"/>
              </a:ext>
            </a:extLst>
          </p:cNvPr>
          <p:cNvSpPr/>
          <p:nvPr/>
        </p:nvSpPr>
        <p:spPr>
          <a:xfrm>
            <a:off x="9335967" y="3301261"/>
            <a:ext cx="1238317" cy="12387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95" h="995">
                <a:moveTo>
                  <a:pt x="497" y="0"/>
                </a:moveTo>
                <a:cubicBezTo>
                  <a:pt x="772" y="0"/>
                  <a:pt x="995" y="223"/>
                  <a:pt x="995" y="497"/>
                </a:cubicBezTo>
                <a:cubicBezTo>
                  <a:pt x="995" y="773"/>
                  <a:pt x="772" y="995"/>
                  <a:pt x="497" y="995"/>
                </a:cubicBezTo>
                <a:cubicBezTo>
                  <a:pt x="223" y="995"/>
                  <a:pt x="0" y="773"/>
                  <a:pt x="0" y="497"/>
                </a:cubicBezTo>
                <a:cubicBezTo>
                  <a:pt x="0" y="223"/>
                  <a:pt x="223" y="0"/>
                  <a:pt x="497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3" name="Freeform 532">
            <a:extLst>
              <a:ext uri="{FF2B5EF4-FFF2-40B4-BE49-F238E27FC236}">
                <a16:creationId xmlns:a16="http://schemas.microsoft.com/office/drawing/2014/main" id="{27714427-7CD1-55C4-B411-1AF835D944D2}"/>
              </a:ext>
            </a:extLst>
          </p:cNvPr>
          <p:cNvSpPr/>
          <p:nvPr/>
        </p:nvSpPr>
        <p:spPr>
          <a:xfrm>
            <a:off x="9382061" y="3348618"/>
            <a:ext cx="1144883" cy="11440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0" h="919">
                <a:moveTo>
                  <a:pt x="460" y="0"/>
                </a:moveTo>
                <a:cubicBezTo>
                  <a:pt x="714" y="0"/>
                  <a:pt x="920" y="206"/>
                  <a:pt x="920" y="460"/>
                </a:cubicBezTo>
                <a:cubicBezTo>
                  <a:pt x="920" y="714"/>
                  <a:pt x="714" y="919"/>
                  <a:pt x="460" y="919"/>
                </a:cubicBezTo>
                <a:cubicBezTo>
                  <a:pt x="206" y="919"/>
                  <a:pt x="0" y="714"/>
                  <a:pt x="0" y="460"/>
                </a:cubicBezTo>
                <a:cubicBezTo>
                  <a:pt x="0" y="206"/>
                  <a:pt x="206" y="0"/>
                  <a:pt x="460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4" name="Freeform 533">
            <a:extLst>
              <a:ext uri="{FF2B5EF4-FFF2-40B4-BE49-F238E27FC236}">
                <a16:creationId xmlns:a16="http://schemas.microsoft.com/office/drawing/2014/main" id="{1CEBF97C-1F26-1CF7-1F1D-BC55540F8370}"/>
              </a:ext>
            </a:extLst>
          </p:cNvPr>
          <p:cNvSpPr/>
          <p:nvPr/>
        </p:nvSpPr>
        <p:spPr>
          <a:xfrm>
            <a:off x="14512231" y="3301261"/>
            <a:ext cx="1238317" cy="12387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95" h="995">
                <a:moveTo>
                  <a:pt x="498" y="0"/>
                </a:moveTo>
                <a:cubicBezTo>
                  <a:pt x="773" y="0"/>
                  <a:pt x="995" y="223"/>
                  <a:pt x="995" y="497"/>
                </a:cubicBezTo>
                <a:cubicBezTo>
                  <a:pt x="995" y="773"/>
                  <a:pt x="773" y="995"/>
                  <a:pt x="498" y="995"/>
                </a:cubicBezTo>
                <a:cubicBezTo>
                  <a:pt x="224" y="995"/>
                  <a:pt x="0" y="773"/>
                  <a:pt x="0" y="497"/>
                </a:cubicBezTo>
                <a:cubicBezTo>
                  <a:pt x="0" y="223"/>
                  <a:pt x="224" y="0"/>
                  <a:pt x="498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5" name="Freeform 534">
            <a:extLst>
              <a:ext uri="{FF2B5EF4-FFF2-40B4-BE49-F238E27FC236}">
                <a16:creationId xmlns:a16="http://schemas.microsoft.com/office/drawing/2014/main" id="{EC67486F-1C79-EEA3-B7B0-041B4B0D4E31}"/>
              </a:ext>
            </a:extLst>
          </p:cNvPr>
          <p:cNvSpPr/>
          <p:nvPr/>
        </p:nvSpPr>
        <p:spPr>
          <a:xfrm>
            <a:off x="14559571" y="3348618"/>
            <a:ext cx="1144883" cy="11440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0" h="919">
                <a:moveTo>
                  <a:pt x="460" y="0"/>
                </a:moveTo>
                <a:cubicBezTo>
                  <a:pt x="714" y="0"/>
                  <a:pt x="920" y="206"/>
                  <a:pt x="920" y="460"/>
                </a:cubicBezTo>
                <a:cubicBezTo>
                  <a:pt x="920" y="714"/>
                  <a:pt x="714" y="919"/>
                  <a:pt x="460" y="919"/>
                </a:cubicBezTo>
                <a:cubicBezTo>
                  <a:pt x="206" y="919"/>
                  <a:pt x="0" y="714"/>
                  <a:pt x="0" y="460"/>
                </a:cubicBezTo>
                <a:cubicBezTo>
                  <a:pt x="0" y="206"/>
                  <a:pt x="206" y="0"/>
                  <a:pt x="460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6" name="Freeform 535">
            <a:extLst>
              <a:ext uri="{FF2B5EF4-FFF2-40B4-BE49-F238E27FC236}">
                <a16:creationId xmlns:a16="http://schemas.microsoft.com/office/drawing/2014/main" id="{83885CB1-C520-20BE-D2FD-C36C1DE75411}"/>
              </a:ext>
            </a:extLst>
          </p:cNvPr>
          <p:cNvSpPr/>
          <p:nvPr/>
        </p:nvSpPr>
        <p:spPr>
          <a:xfrm>
            <a:off x="19690987" y="3301261"/>
            <a:ext cx="1238317" cy="12387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95" h="995">
                <a:moveTo>
                  <a:pt x="497" y="0"/>
                </a:moveTo>
                <a:cubicBezTo>
                  <a:pt x="773" y="0"/>
                  <a:pt x="995" y="223"/>
                  <a:pt x="995" y="497"/>
                </a:cubicBezTo>
                <a:cubicBezTo>
                  <a:pt x="995" y="773"/>
                  <a:pt x="773" y="995"/>
                  <a:pt x="497" y="995"/>
                </a:cubicBezTo>
                <a:cubicBezTo>
                  <a:pt x="223" y="995"/>
                  <a:pt x="0" y="773"/>
                  <a:pt x="0" y="497"/>
                </a:cubicBezTo>
                <a:cubicBezTo>
                  <a:pt x="0" y="223"/>
                  <a:pt x="223" y="0"/>
                  <a:pt x="497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7" name="Freeform 536">
            <a:extLst>
              <a:ext uri="{FF2B5EF4-FFF2-40B4-BE49-F238E27FC236}">
                <a16:creationId xmlns:a16="http://schemas.microsoft.com/office/drawing/2014/main" id="{7E3CEB13-6D45-383D-D11A-F6EE3847ECCC}"/>
              </a:ext>
            </a:extLst>
          </p:cNvPr>
          <p:cNvSpPr/>
          <p:nvPr/>
        </p:nvSpPr>
        <p:spPr>
          <a:xfrm>
            <a:off x="19737082" y="3348618"/>
            <a:ext cx="1144883" cy="11440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0" h="919">
                <a:moveTo>
                  <a:pt x="460" y="0"/>
                </a:moveTo>
                <a:cubicBezTo>
                  <a:pt x="715" y="0"/>
                  <a:pt x="920" y="206"/>
                  <a:pt x="920" y="460"/>
                </a:cubicBezTo>
                <a:cubicBezTo>
                  <a:pt x="920" y="714"/>
                  <a:pt x="715" y="919"/>
                  <a:pt x="460" y="919"/>
                </a:cubicBezTo>
                <a:cubicBezTo>
                  <a:pt x="207" y="919"/>
                  <a:pt x="0" y="714"/>
                  <a:pt x="0" y="460"/>
                </a:cubicBezTo>
                <a:cubicBezTo>
                  <a:pt x="0" y="206"/>
                  <a:pt x="207" y="0"/>
                  <a:pt x="460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0" name="Freeform 569">
            <a:extLst>
              <a:ext uri="{FF2B5EF4-FFF2-40B4-BE49-F238E27FC236}">
                <a16:creationId xmlns:a16="http://schemas.microsoft.com/office/drawing/2014/main" id="{BE9BB608-542E-FD97-CB9F-136046757398}"/>
              </a:ext>
            </a:extLst>
          </p:cNvPr>
          <p:cNvSpPr/>
          <p:nvPr/>
        </p:nvSpPr>
        <p:spPr>
          <a:xfrm>
            <a:off x="9671081" y="3579170"/>
            <a:ext cx="568081" cy="684180"/>
          </a:xfrm>
          <a:custGeom>
            <a:avLst/>
            <a:gdLst>
              <a:gd name="connsiteX0" fmla="*/ 283430 w 568081"/>
              <a:gd name="connsiteY0" fmla="*/ 284140 h 684180"/>
              <a:gd name="connsiteX1" fmla="*/ 293260 w 568081"/>
              <a:gd name="connsiteY1" fmla="*/ 292817 h 684180"/>
              <a:gd name="connsiteX2" fmla="*/ 293260 w 568081"/>
              <a:gd name="connsiteY2" fmla="*/ 316369 h 684180"/>
              <a:gd name="connsiteX3" fmla="*/ 319063 w 568081"/>
              <a:gd name="connsiteY3" fmla="*/ 338681 h 684180"/>
              <a:gd name="connsiteX4" fmla="*/ 312920 w 568081"/>
              <a:gd name="connsiteY4" fmla="*/ 349837 h 684180"/>
              <a:gd name="connsiteX5" fmla="*/ 303090 w 568081"/>
              <a:gd name="connsiteY5" fmla="*/ 343639 h 684180"/>
              <a:gd name="connsiteX6" fmla="*/ 285888 w 568081"/>
              <a:gd name="connsiteY6" fmla="*/ 333723 h 684180"/>
              <a:gd name="connsiteX7" fmla="*/ 256398 w 568081"/>
              <a:gd name="connsiteY7" fmla="*/ 362233 h 684180"/>
              <a:gd name="connsiteX8" fmla="*/ 283430 w 568081"/>
              <a:gd name="connsiteY8" fmla="*/ 391982 h 684180"/>
              <a:gd name="connsiteX9" fmla="*/ 284659 w 568081"/>
              <a:gd name="connsiteY9" fmla="*/ 391982 h 684180"/>
              <a:gd name="connsiteX10" fmla="*/ 328893 w 568081"/>
              <a:gd name="connsiteY10" fmla="*/ 437846 h 684180"/>
              <a:gd name="connsiteX11" fmla="*/ 293260 w 568081"/>
              <a:gd name="connsiteY11" fmla="*/ 483710 h 684180"/>
              <a:gd name="connsiteX12" fmla="*/ 293260 w 568081"/>
              <a:gd name="connsiteY12" fmla="*/ 507262 h 684180"/>
              <a:gd name="connsiteX13" fmla="*/ 283430 w 568081"/>
              <a:gd name="connsiteY13" fmla="*/ 515939 h 684180"/>
              <a:gd name="connsiteX14" fmla="*/ 274829 w 568081"/>
              <a:gd name="connsiteY14" fmla="*/ 507262 h 684180"/>
              <a:gd name="connsiteX15" fmla="*/ 274829 w 568081"/>
              <a:gd name="connsiteY15" fmla="*/ 484950 h 684180"/>
              <a:gd name="connsiteX16" fmla="*/ 247797 w 568081"/>
              <a:gd name="connsiteY16" fmla="*/ 475033 h 684180"/>
              <a:gd name="connsiteX17" fmla="*/ 246568 w 568081"/>
              <a:gd name="connsiteY17" fmla="*/ 461398 h 684180"/>
              <a:gd name="connsiteX18" fmla="*/ 258856 w 568081"/>
              <a:gd name="connsiteY18" fmla="*/ 461398 h 684180"/>
              <a:gd name="connsiteX19" fmla="*/ 282201 w 568081"/>
              <a:gd name="connsiteY19" fmla="*/ 467596 h 684180"/>
              <a:gd name="connsiteX20" fmla="*/ 311691 w 568081"/>
              <a:gd name="connsiteY20" fmla="*/ 437846 h 684180"/>
              <a:gd name="connsiteX21" fmla="*/ 283430 w 568081"/>
              <a:gd name="connsiteY21" fmla="*/ 409336 h 684180"/>
              <a:gd name="connsiteX22" fmla="*/ 282201 w 568081"/>
              <a:gd name="connsiteY22" fmla="*/ 409336 h 684180"/>
              <a:gd name="connsiteX23" fmla="*/ 239196 w 568081"/>
              <a:gd name="connsiteY23" fmla="*/ 362233 h 684180"/>
              <a:gd name="connsiteX24" fmla="*/ 274829 w 568081"/>
              <a:gd name="connsiteY24" fmla="*/ 316369 h 684180"/>
              <a:gd name="connsiteX25" fmla="*/ 274829 w 568081"/>
              <a:gd name="connsiteY25" fmla="*/ 292817 h 684180"/>
              <a:gd name="connsiteX26" fmla="*/ 283430 w 568081"/>
              <a:gd name="connsiteY26" fmla="*/ 284140 h 684180"/>
              <a:gd name="connsiteX27" fmla="*/ 274726 w 568081"/>
              <a:gd name="connsiteY27" fmla="*/ 189375 h 684180"/>
              <a:gd name="connsiteX28" fmla="*/ 143034 w 568081"/>
              <a:gd name="connsiteY28" fmla="*/ 244060 h 684180"/>
              <a:gd name="connsiteX29" fmla="*/ 162912 w 568081"/>
              <a:gd name="connsiteY29" fmla="*/ 265188 h 684180"/>
              <a:gd name="connsiteX30" fmla="*/ 162912 w 568081"/>
              <a:gd name="connsiteY30" fmla="*/ 277617 h 684180"/>
              <a:gd name="connsiteX31" fmla="*/ 156700 w 568081"/>
              <a:gd name="connsiteY31" fmla="*/ 280102 h 684180"/>
              <a:gd name="connsiteX32" fmla="*/ 150488 w 568081"/>
              <a:gd name="connsiteY32" fmla="*/ 277617 h 684180"/>
              <a:gd name="connsiteX33" fmla="*/ 129368 w 568081"/>
              <a:gd name="connsiteY33" fmla="*/ 256488 h 684180"/>
              <a:gd name="connsiteX34" fmla="*/ 74703 w 568081"/>
              <a:gd name="connsiteY34" fmla="*/ 390715 h 684180"/>
              <a:gd name="connsiteX35" fmla="*/ 103278 w 568081"/>
              <a:gd name="connsiteY35" fmla="*/ 390715 h 684180"/>
              <a:gd name="connsiteX36" fmla="*/ 111975 w 568081"/>
              <a:gd name="connsiteY36" fmla="*/ 398172 h 684180"/>
              <a:gd name="connsiteX37" fmla="*/ 103278 w 568081"/>
              <a:gd name="connsiteY37" fmla="*/ 408114 h 684180"/>
              <a:gd name="connsiteX38" fmla="*/ 74703 w 568081"/>
              <a:gd name="connsiteY38" fmla="*/ 408114 h 684180"/>
              <a:gd name="connsiteX39" fmla="*/ 129368 w 568081"/>
              <a:gd name="connsiteY39" fmla="*/ 541098 h 684180"/>
              <a:gd name="connsiteX40" fmla="*/ 150488 w 568081"/>
              <a:gd name="connsiteY40" fmla="*/ 519969 h 684180"/>
              <a:gd name="connsiteX41" fmla="*/ 162912 w 568081"/>
              <a:gd name="connsiteY41" fmla="*/ 519969 h 684180"/>
              <a:gd name="connsiteX42" fmla="*/ 162912 w 568081"/>
              <a:gd name="connsiteY42" fmla="*/ 533641 h 684180"/>
              <a:gd name="connsiteX43" fmla="*/ 143034 w 568081"/>
              <a:gd name="connsiteY43" fmla="*/ 553526 h 684180"/>
              <a:gd name="connsiteX44" fmla="*/ 274726 w 568081"/>
              <a:gd name="connsiteY44" fmla="*/ 608211 h 684180"/>
              <a:gd name="connsiteX45" fmla="*/ 274726 w 568081"/>
              <a:gd name="connsiteY45" fmla="*/ 579625 h 684180"/>
              <a:gd name="connsiteX46" fmla="*/ 283423 w 568081"/>
              <a:gd name="connsiteY46" fmla="*/ 569683 h 684180"/>
              <a:gd name="connsiteX47" fmla="*/ 293362 w 568081"/>
              <a:gd name="connsiteY47" fmla="*/ 579625 h 684180"/>
              <a:gd name="connsiteX48" fmla="*/ 293362 w 568081"/>
              <a:gd name="connsiteY48" fmla="*/ 608211 h 684180"/>
              <a:gd name="connsiteX49" fmla="*/ 426296 w 568081"/>
              <a:gd name="connsiteY49" fmla="*/ 553526 h 684180"/>
              <a:gd name="connsiteX50" fmla="*/ 405176 w 568081"/>
              <a:gd name="connsiteY50" fmla="*/ 533641 h 684180"/>
              <a:gd name="connsiteX51" fmla="*/ 405176 w 568081"/>
              <a:gd name="connsiteY51" fmla="*/ 519969 h 684180"/>
              <a:gd name="connsiteX52" fmla="*/ 417600 w 568081"/>
              <a:gd name="connsiteY52" fmla="*/ 519969 h 684180"/>
              <a:gd name="connsiteX53" fmla="*/ 437478 w 568081"/>
              <a:gd name="connsiteY53" fmla="*/ 541098 h 684180"/>
              <a:gd name="connsiteX54" fmla="*/ 493385 w 568081"/>
              <a:gd name="connsiteY54" fmla="*/ 408114 h 684180"/>
              <a:gd name="connsiteX55" fmla="*/ 464810 w 568081"/>
              <a:gd name="connsiteY55" fmla="*/ 408114 h 684180"/>
              <a:gd name="connsiteX56" fmla="*/ 456113 w 568081"/>
              <a:gd name="connsiteY56" fmla="*/ 398172 h 684180"/>
              <a:gd name="connsiteX57" fmla="*/ 464810 w 568081"/>
              <a:gd name="connsiteY57" fmla="*/ 390715 h 684180"/>
              <a:gd name="connsiteX58" fmla="*/ 493385 w 568081"/>
              <a:gd name="connsiteY58" fmla="*/ 390715 h 684180"/>
              <a:gd name="connsiteX59" fmla="*/ 437478 w 568081"/>
              <a:gd name="connsiteY59" fmla="*/ 256488 h 684180"/>
              <a:gd name="connsiteX60" fmla="*/ 417600 w 568081"/>
              <a:gd name="connsiteY60" fmla="*/ 277617 h 684180"/>
              <a:gd name="connsiteX61" fmla="*/ 411388 w 568081"/>
              <a:gd name="connsiteY61" fmla="*/ 280102 h 684180"/>
              <a:gd name="connsiteX62" fmla="*/ 405176 w 568081"/>
              <a:gd name="connsiteY62" fmla="*/ 277617 h 684180"/>
              <a:gd name="connsiteX63" fmla="*/ 405176 w 568081"/>
              <a:gd name="connsiteY63" fmla="*/ 265188 h 684180"/>
              <a:gd name="connsiteX64" fmla="*/ 426296 w 568081"/>
              <a:gd name="connsiteY64" fmla="*/ 244060 h 684180"/>
              <a:gd name="connsiteX65" fmla="*/ 293362 w 568081"/>
              <a:gd name="connsiteY65" fmla="*/ 189375 h 684180"/>
              <a:gd name="connsiteX66" fmla="*/ 293362 w 568081"/>
              <a:gd name="connsiteY66" fmla="*/ 217961 h 684180"/>
              <a:gd name="connsiteX67" fmla="*/ 283423 w 568081"/>
              <a:gd name="connsiteY67" fmla="*/ 227903 h 684180"/>
              <a:gd name="connsiteX68" fmla="*/ 274726 w 568081"/>
              <a:gd name="connsiteY68" fmla="*/ 217961 h 684180"/>
              <a:gd name="connsiteX69" fmla="*/ 283423 w 568081"/>
              <a:gd name="connsiteY69" fmla="*/ 170733 h 684180"/>
              <a:gd name="connsiteX70" fmla="*/ 510778 w 568081"/>
              <a:gd name="connsiteY70" fmla="*/ 398172 h 684180"/>
              <a:gd name="connsiteX71" fmla="*/ 283423 w 568081"/>
              <a:gd name="connsiteY71" fmla="*/ 626853 h 684180"/>
              <a:gd name="connsiteX72" fmla="*/ 57310 w 568081"/>
              <a:gd name="connsiteY72" fmla="*/ 398172 h 684180"/>
              <a:gd name="connsiteX73" fmla="*/ 283423 w 568081"/>
              <a:gd name="connsiteY73" fmla="*/ 170733 h 684180"/>
              <a:gd name="connsiteX74" fmla="*/ 495983 w 568081"/>
              <a:gd name="connsiteY74" fmla="*/ 160471 h 684180"/>
              <a:gd name="connsiteX75" fmla="*/ 471122 w 568081"/>
              <a:gd name="connsiteY75" fmla="*/ 184106 h 684180"/>
              <a:gd name="connsiteX76" fmla="*/ 474851 w 568081"/>
              <a:gd name="connsiteY76" fmla="*/ 187838 h 684180"/>
              <a:gd name="connsiteX77" fmla="*/ 478580 w 568081"/>
              <a:gd name="connsiteY77" fmla="*/ 191570 h 684180"/>
              <a:gd name="connsiteX78" fmla="*/ 491011 w 568081"/>
              <a:gd name="connsiteY78" fmla="*/ 204010 h 684180"/>
              <a:gd name="connsiteX79" fmla="*/ 495983 w 568081"/>
              <a:gd name="connsiteY79" fmla="*/ 208986 h 684180"/>
              <a:gd name="connsiteX80" fmla="*/ 499712 w 568081"/>
              <a:gd name="connsiteY80" fmla="*/ 211474 h 684180"/>
              <a:gd name="connsiteX81" fmla="*/ 523331 w 568081"/>
              <a:gd name="connsiteY81" fmla="*/ 187838 h 684180"/>
              <a:gd name="connsiteX82" fmla="*/ 74584 w 568081"/>
              <a:gd name="connsiteY82" fmla="*/ 156739 h 684180"/>
              <a:gd name="connsiteX83" fmla="*/ 45993 w 568081"/>
              <a:gd name="connsiteY83" fmla="*/ 184106 h 684180"/>
              <a:gd name="connsiteX84" fmla="*/ 70855 w 568081"/>
              <a:gd name="connsiteY84" fmla="*/ 210230 h 684180"/>
              <a:gd name="connsiteX85" fmla="*/ 89501 w 568081"/>
              <a:gd name="connsiteY85" fmla="*/ 191570 h 684180"/>
              <a:gd name="connsiteX86" fmla="*/ 95716 w 568081"/>
              <a:gd name="connsiteY86" fmla="*/ 186594 h 684180"/>
              <a:gd name="connsiteX87" fmla="*/ 99445 w 568081"/>
              <a:gd name="connsiteY87" fmla="*/ 182863 h 684180"/>
              <a:gd name="connsiteX88" fmla="*/ 515872 w 568081"/>
              <a:gd name="connsiteY88" fmla="*/ 139324 h 684180"/>
              <a:gd name="connsiteX89" fmla="*/ 508414 w 568081"/>
              <a:gd name="connsiteY89" fmla="*/ 148032 h 684180"/>
              <a:gd name="connsiteX90" fmla="*/ 535761 w 568081"/>
              <a:gd name="connsiteY90" fmla="*/ 175399 h 684180"/>
              <a:gd name="connsiteX91" fmla="*/ 544463 w 568081"/>
              <a:gd name="connsiteY91" fmla="*/ 167935 h 684180"/>
              <a:gd name="connsiteX92" fmla="*/ 544463 w 568081"/>
              <a:gd name="connsiteY92" fmla="*/ 159227 h 684180"/>
              <a:gd name="connsiteX93" fmla="*/ 524574 w 568081"/>
              <a:gd name="connsiteY93" fmla="*/ 139324 h 684180"/>
              <a:gd name="connsiteX94" fmla="*/ 515872 w 568081"/>
              <a:gd name="connsiteY94" fmla="*/ 139324 h 684180"/>
              <a:gd name="connsiteX95" fmla="*/ 52209 w 568081"/>
              <a:gd name="connsiteY95" fmla="*/ 138080 h 684180"/>
              <a:gd name="connsiteX96" fmla="*/ 48480 w 568081"/>
              <a:gd name="connsiteY96" fmla="*/ 139324 h 684180"/>
              <a:gd name="connsiteX97" fmla="*/ 28591 w 568081"/>
              <a:gd name="connsiteY97" fmla="*/ 159227 h 684180"/>
              <a:gd name="connsiteX98" fmla="*/ 27347 w 568081"/>
              <a:gd name="connsiteY98" fmla="*/ 162959 h 684180"/>
              <a:gd name="connsiteX99" fmla="*/ 28591 w 568081"/>
              <a:gd name="connsiteY99" fmla="*/ 167935 h 684180"/>
              <a:gd name="connsiteX100" fmla="*/ 33563 w 568081"/>
              <a:gd name="connsiteY100" fmla="*/ 172911 h 684180"/>
              <a:gd name="connsiteX101" fmla="*/ 60910 w 568081"/>
              <a:gd name="connsiteY101" fmla="*/ 144300 h 684180"/>
              <a:gd name="connsiteX102" fmla="*/ 55938 w 568081"/>
              <a:gd name="connsiteY102" fmla="*/ 139324 h 684180"/>
              <a:gd name="connsiteX103" fmla="*/ 52209 w 568081"/>
              <a:gd name="connsiteY103" fmla="*/ 138080 h 684180"/>
              <a:gd name="connsiteX104" fmla="*/ 269745 w 568081"/>
              <a:gd name="connsiteY104" fmla="*/ 131860 h 684180"/>
              <a:gd name="connsiteX105" fmla="*/ 186789 w 568081"/>
              <a:gd name="connsiteY105" fmla="*/ 150015 h 684180"/>
              <a:gd name="connsiteX106" fmla="*/ 186615 w 568081"/>
              <a:gd name="connsiteY106" fmla="*/ 150053 h 684180"/>
              <a:gd name="connsiteX107" fmla="*/ 186441 w 568081"/>
              <a:gd name="connsiteY107" fmla="*/ 150155 h 684180"/>
              <a:gd name="connsiteX108" fmla="*/ 115605 w 568081"/>
              <a:gd name="connsiteY108" fmla="*/ 191570 h 684180"/>
              <a:gd name="connsiteX109" fmla="*/ 113119 w 568081"/>
              <a:gd name="connsiteY109" fmla="*/ 194058 h 684180"/>
              <a:gd name="connsiteX110" fmla="*/ 104418 w 568081"/>
              <a:gd name="connsiteY110" fmla="*/ 201522 h 684180"/>
              <a:gd name="connsiteX111" fmla="*/ 17403 w 568081"/>
              <a:gd name="connsiteY111" fmla="*/ 398069 h 684180"/>
              <a:gd name="connsiteX112" fmla="*/ 283419 w 568081"/>
              <a:gd name="connsiteY112" fmla="*/ 665521 h 684180"/>
              <a:gd name="connsiteX113" fmla="*/ 550678 w 568081"/>
              <a:gd name="connsiteY113" fmla="*/ 398069 h 684180"/>
              <a:gd name="connsiteX114" fmla="*/ 298336 w 568081"/>
              <a:gd name="connsiteY114" fmla="*/ 131860 h 684180"/>
              <a:gd name="connsiteX115" fmla="*/ 269745 w 568081"/>
              <a:gd name="connsiteY115" fmla="*/ 131860 h 684180"/>
              <a:gd name="connsiteX116" fmla="*/ 278447 w 568081"/>
              <a:gd name="connsiteY116" fmla="*/ 74638 h 684180"/>
              <a:gd name="connsiteX117" fmla="*/ 278447 w 568081"/>
              <a:gd name="connsiteY117" fmla="*/ 113201 h 684180"/>
              <a:gd name="connsiteX118" fmla="*/ 283419 w 568081"/>
              <a:gd name="connsiteY118" fmla="*/ 113201 h 684180"/>
              <a:gd name="connsiteX119" fmla="*/ 289634 w 568081"/>
              <a:gd name="connsiteY119" fmla="*/ 113201 h 684180"/>
              <a:gd name="connsiteX120" fmla="*/ 289634 w 568081"/>
              <a:gd name="connsiteY120" fmla="*/ 74638 h 684180"/>
              <a:gd name="connsiteX121" fmla="*/ 320711 w 568081"/>
              <a:gd name="connsiteY121" fmla="*/ 18659 h 684180"/>
              <a:gd name="connsiteX122" fmla="*/ 320711 w 568081"/>
              <a:gd name="connsiteY122" fmla="*/ 57222 h 684180"/>
              <a:gd name="connsiteX123" fmla="*/ 343086 w 568081"/>
              <a:gd name="connsiteY123" fmla="*/ 57222 h 684180"/>
              <a:gd name="connsiteX124" fmla="*/ 360489 w 568081"/>
              <a:gd name="connsiteY124" fmla="*/ 39807 h 684180"/>
              <a:gd name="connsiteX125" fmla="*/ 360489 w 568081"/>
              <a:gd name="connsiteY125" fmla="*/ 36075 h 684180"/>
              <a:gd name="connsiteX126" fmla="*/ 343086 w 568081"/>
              <a:gd name="connsiteY126" fmla="*/ 18659 h 684180"/>
              <a:gd name="connsiteX127" fmla="*/ 264773 w 568081"/>
              <a:gd name="connsiteY127" fmla="*/ 18659 h 684180"/>
              <a:gd name="connsiteX128" fmla="*/ 264773 w 568081"/>
              <a:gd name="connsiteY128" fmla="*/ 57222 h 684180"/>
              <a:gd name="connsiteX129" fmla="*/ 278447 w 568081"/>
              <a:gd name="connsiteY129" fmla="*/ 57222 h 684180"/>
              <a:gd name="connsiteX130" fmla="*/ 289634 w 568081"/>
              <a:gd name="connsiteY130" fmla="*/ 57222 h 684180"/>
              <a:gd name="connsiteX131" fmla="*/ 303308 w 568081"/>
              <a:gd name="connsiteY131" fmla="*/ 57222 h 684180"/>
              <a:gd name="connsiteX132" fmla="*/ 303308 w 568081"/>
              <a:gd name="connsiteY132" fmla="*/ 18659 h 684180"/>
              <a:gd name="connsiteX133" fmla="*/ 224995 w 568081"/>
              <a:gd name="connsiteY133" fmla="*/ 18659 h 684180"/>
              <a:gd name="connsiteX134" fmla="*/ 207592 w 568081"/>
              <a:gd name="connsiteY134" fmla="*/ 36075 h 684180"/>
              <a:gd name="connsiteX135" fmla="*/ 207592 w 568081"/>
              <a:gd name="connsiteY135" fmla="*/ 39807 h 684180"/>
              <a:gd name="connsiteX136" fmla="*/ 224995 w 568081"/>
              <a:gd name="connsiteY136" fmla="*/ 57222 h 684180"/>
              <a:gd name="connsiteX137" fmla="*/ 246127 w 568081"/>
              <a:gd name="connsiteY137" fmla="*/ 57222 h 684180"/>
              <a:gd name="connsiteX138" fmla="*/ 246127 w 568081"/>
              <a:gd name="connsiteY138" fmla="*/ 18659 h 684180"/>
              <a:gd name="connsiteX139" fmla="*/ 224995 w 568081"/>
              <a:gd name="connsiteY139" fmla="*/ 0 h 684180"/>
              <a:gd name="connsiteX140" fmla="*/ 343086 w 568081"/>
              <a:gd name="connsiteY140" fmla="*/ 0 h 684180"/>
              <a:gd name="connsiteX141" fmla="*/ 377892 w 568081"/>
              <a:gd name="connsiteY141" fmla="*/ 36075 h 684180"/>
              <a:gd name="connsiteX142" fmla="*/ 377892 w 568081"/>
              <a:gd name="connsiteY142" fmla="*/ 39807 h 684180"/>
              <a:gd name="connsiteX143" fmla="*/ 343086 w 568081"/>
              <a:gd name="connsiteY143" fmla="*/ 74638 h 684180"/>
              <a:gd name="connsiteX144" fmla="*/ 307037 w 568081"/>
              <a:gd name="connsiteY144" fmla="*/ 74638 h 684180"/>
              <a:gd name="connsiteX145" fmla="*/ 307037 w 568081"/>
              <a:gd name="connsiteY145" fmla="*/ 115688 h 684180"/>
              <a:gd name="connsiteX146" fmla="*/ 457448 w 568081"/>
              <a:gd name="connsiteY146" fmla="*/ 172911 h 684180"/>
              <a:gd name="connsiteX147" fmla="*/ 503442 w 568081"/>
              <a:gd name="connsiteY147" fmla="*/ 126884 h 684180"/>
              <a:gd name="connsiteX148" fmla="*/ 537004 w 568081"/>
              <a:gd name="connsiteY148" fmla="*/ 126884 h 684180"/>
              <a:gd name="connsiteX149" fmla="*/ 556893 w 568081"/>
              <a:gd name="connsiteY149" fmla="*/ 146788 h 684180"/>
              <a:gd name="connsiteX150" fmla="*/ 556893 w 568081"/>
              <a:gd name="connsiteY150" fmla="*/ 179131 h 684180"/>
              <a:gd name="connsiteX151" fmla="*/ 543220 w 568081"/>
              <a:gd name="connsiteY151" fmla="*/ 194058 h 684180"/>
              <a:gd name="connsiteX152" fmla="*/ 541977 w 568081"/>
              <a:gd name="connsiteY152" fmla="*/ 195302 h 684180"/>
              <a:gd name="connsiteX153" fmla="*/ 509657 w 568081"/>
              <a:gd name="connsiteY153" fmla="*/ 226401 h 684180"/>
              <a:gd name="connsiteX154" fmla="*/ 568081 w 568081"/>
              <a:gd name="connsiteY154" fmla="*/ 398069 h 684180"/>
              <a:gd name="connsiteX155" fmla="*/ 283419 w 568081"/>
              <a:gd name="connsiteY155" fmla="*/ 684180 h 684180"/>
              <a:gd name="connsiteX156" fmla="*/ 0 w 568081"/>
              <a:gd name="connsiteY156" fmla="*/ 398069 h 684180"/>
              <a:gd name="connsiteX157" fmla="*/ 59667 w 568081"/>
              <a:gd name="connsiteY157" fmla="*/ 223913 h 684180"/>
              <a:gd name="connsiteX158" fmla="*/ 16160 w 568081"/>
              <a:gd name="connsiteY158" fmla="*/ 179131 h 684180"/>
              <a:gd name="connsiteX159" fmla="*/ 8701 w 568081"/>
              <a:gd name="connsiteY159" fmla="*/ 162959 h 684180"/>
              <a:gd name="connsiteX160" fmla="*/ 16160 w 568081"/>
              <a:gd name="connsiteY160" fmla="*/ 146788 h 684180"/>
              <a:gd name="connsiteX161" fmla="*/ 36049 w 568081"/>
              <a:gd name="connsiteY161" fmla="*/ 126884 h 684180"/>
              <a:gd name="connsiteX162" fmla="*/ 68369 w 568081"/>
              <a:gd name="connsiteY162" fmla="*/ 126884 h 684180"/>
              <a:gd name="connsiteX163" fmla="*/ 113119 w 568081"/>
              <a:gd name="connsiteY163" fmla="*/ 170423 h 684180"/>
              <a:gd name="connsiteX164" fmla="*/ 259801 w 568081"/>
              <a:gd name="connsiteY164" fmla="*/ 115688 h 684180"/>
              <a:gd name="connsiteX165" fmla="*/ 259801 w 568081"/>
              <a:gd name="connsiteY165" fmla="*/ 74638 h 684180"/>
              <a:gd name="connsiteX166" fmla="*/ 224995 w 568081"/>
              <a:gd name="connsiteY166" fmla="*/ 74638 h 684180"/>
              <a:gd name="connsiteX167" fmla="*/ 188946 w 568081"/>
              <a:gd name="connsiteY167" fmla="*/ 39807 h 684180"/>
              <a:gd name="connsiteX168" fmla="*/ 188946 w 568081"/>
              <a:gd name="connsiteY168" fmla="*/ 36075 h 684180"/>
              <a:gd name="connsiteX169" fmla="*/ 224995 w 568081"/>
              <a:gd name="connsiteY169" fmla="*/ 0 h 684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568081" h="684180">
                <a:moveTo>
                  <a:pt x="283430" y="284140"/>
                </a:moveTo>
                <a:cubicBezTo>
                  <a:pt x="289574" y="284140"/>
                  <a:pt x="293260" y="287859"/>
                  <a:pt x="293260" y="292817"/>
                </a:cubicBezTo>
                <a:lnTo>
                  <a:pt x="293260" y="316369"/>
                </a:lnTo>
                <a:cubicBezTo>
                  <a:pt x="303090" y="318848"/>
                  <a:pt x="315377" y="325046"/>
                  <a:pt x="319063" y="338681"/>
                </a:cubicBezTo>
                <a:cubicBezTo>
                  <a:pt x="320292" y="343639"/>
                  <a:pt x="317834" y="348598"/>
                  <a:pt x="312920" y="349837"/>
                </a:cubicBezTo>
                <a:cubicBezTo>
                  <a:pt x="309233" y="351077"/>
                  <a:pt x="304318" y="347358"/>
                  <a:pt x="303090" y="343639"/>
                </a:cubicBezTo>
                <a:cubicBezTo>
                  <a:pt x="299404" y="333723"/>
                  <a:pt x="285888" y="333723"/>
                  <a:pt x="285888" y="333723"/>
                </a:cubicBezTo>
                <a:cubicBezTo>
                  <a:pt x="269914" y="333723"/>
                  <a:pt x="256398" y="346118"/>
                  <a:pt x="256398" y="362233"/>
                </a:cubicBezTo>
                <a:cubicBezTo>
                  <a:pt x="256398" y="378347"/>
                  <a:pt x="267457" y="390743"/>
                  <a:pt x="283430" y="391982"/>
                </a:cubicBezTo>
                <a:lnTo>
                  <a:pt x="284659" y="391982"/>
                </a:lnTo>
                <a:cubicBezTo>
                  <a:pt x="309233" y="391982"/>
                  <a:pt x="328893" y="413055"/>
                  <a:pt x="328893" y="437846"/>
                </a:cubicBezTo>
                <a:cubicBezTo>
                  <a:pt x="328893" y="461398"/>
                  <a:pt x="314148" y="478752"/>
                  <a:pt x="293260" y="483710"/>
                </a:cubicBezTo>
                <a:lnTo>
                  <a:pt x="293260" y="507262"/>
                </a:lnTo>
                <a:cubicBezTo>
                  <a:pt x="293260" y="510981"/>
                  <a:pt x="289574" y="515939"/>
                  <a:pt x="283430" y="515939"/>
                </a:cubicBezTo>
                <a:cubicBezTo>
                  <a:pt x="279744" y="515939"/>
                  <a:pt x="274829" y="510981"/>
                  <a:pt x="274829" y="507262"/>
                </a:cubicBezTo>
                <a:lnTo>
                  <a:pt x="274829" y="484950"/>
                </a:lnTo>
                <a:cubicBezTo>
                  <a:pt x="267457" y="483710"/>
                  <a:pt x="256398" y="482471"/>
                  <a:pt x="247797" y="475033"/>
                </a:cubicBezTo>
                <a:cubicBezTo>
                  <a:pt x="244111" y="470075"/>
                  <a:pt x="242882" y="465117"/>
                  <a:pt x="246568" y="461398"/>
                </a:cubicBezTo>
                <a:cubicBezTo>
                  <a:pt x="250255" y="457679"/>
                  <a:pt x="255169" y="457679"/>
                  <a:pt x="258856" y="461398"/>
                </a:cubicBezTo>
                <a:cubicBezTo>
                  <a:pt x="266228" y="467596"/>
                  <a:pt x="278515" y="467596"/>
                  <a:pt x="282201" y="467596"/>
                </a:cubicBezTo>
                <a:cubicBezTo>
                  <a:pt x="299404" y="467596"/>
                  <a:pt x="311691" y="453961"/>
                  <a:pt x="311691" y="437846"/>
                </a:cubicBezTo>
                <a:cubicBezTo>
                  <a:pt x="311691" y="421732"/>
                  <a:pt x="299404" y="410576"/>
                  <a:pt x="283430" y="409336"/>
                </a:cubicBezTo>
                <a:lnTo>
                  <a:pt x="282201" y="409336"/>
                </a:lnTo>
                <a:cubicBezTo>
                  <a:pt x="258856" y="408097"/>
                  <a:pt x="239196" y="387024"/>
                  <a:pt x="239196" y="362233"/>
                </a:cubicBezTo>
                <a:cubicBezTo>
                  <a:pt x="239196" y="339921"/>
                  <a:pt x="253941" y="321327"/>
                  <a:pt x="274829" y="316369"/>
                </a:cubicBezTo>
                <a:lnTo>
                  <a:pt x="274829" y="292817"/>
                </a:lnTo>
                <a:cubicBezTo>
                  <a:pt x="274829" y="287859"/>
                  <a:pt x="279744" y="284140"/>
                  <a:pt x="283430" y="284140"/>
                </a:cubicBezTo>
                <a:close/>
                <a:moveTo>
                  <a:pt x="274726" y="189375"/>
                </a:moveTo>
                <a:cubicBezTo>
                  <a:pt x="223789" y="191861"/>
                  <a:pt x="177821" y="211746"/>
                  <a:pt x="143034" y="244060"/>
                </a:cubicBezTo>
                <a:lnTo>
                  <a:pt x="162912" y="265188"/>
                </a:lnTo>
                <a:cubicBezTo>
                  <a:pt x="166639" y="268917"/>
                  <a:pt x="166639" y="273888"/>
                  <a:pt x="162912" y="277617"/>
                </a:cubicBezTo>
                <a:cubicBezTo>
                  <a:pt x="160427" y="278859"/>
                  <a:pt x="157943" y="280102"/>
                  <a:pt x="156700" y="280102"/>
                </a:cubicBezTo>
                <a:cubicBezTo>
                  <a:pt x="154215" y="280102"/>
                  <a:pt x="151731" y="278859"/>
                  <a:pt x="150488" y="277617"/>
                </a:cubicBezTo>
                <a:lnTo>
                  <a:pt x="129368" y="256488"/>
                </a:lnTo>
                <a:cubicBezTo>
                  <a:pt x="97066" y="292531"/>
                  <a:pt x="77188" y="339759"/>
                  <a:pt x="74703" y="390715"/>
                </a:cubicBezTo>
                <a:lnTo>
                  <a:pt x="103278" y="390715"/>
                </a:lnTo>
                <a:cubicBezTo>
                  <a:pt x="108247" y="390715"/>
                  <a:pt x="111975" y="394443"/>
                  <a:pt x="111975" y="398172"/>
                </a:cubicBezTo>
                <a:cubicBezTo>
                  <a:pt x="111975" y="404386"/>
                  <a:pt x="108247" y="408114"/>
                  <a:pt x="103278" y="408114"/>
                </a:cubicBezTo>
                <a:lnTo>
                  <a:pt x="74703" y="408114"/>
                </a:lnTo>
                <a:cubicBezTo>
                  <a:pt x="77188" y="459071"/>
                  <a:pt x="97066" y="505055"/>
                  <a:pt x="129368" y="541098"/>
                </a:cubicBezTo>
                <a:lnTo>
                  <a:pt x="150488" y="519969"/>
                </a:lnTo>
                <a:cubicBezTo>
                  <a:pt x="154215" y="517484"/>
                  <a:pt x="159185" y="517484"/>
                  <a:pt x="162912" y="519969"/>
                </a:cubicBezTo>
                <a:cubicBezTo>
                  <a:pt x="166639" y="523698"/>
                  <a:pt x="166639" y="528669"/>
                  <a:pt x="162912" y="533641"/>
                </a:cubicBezTo>
                <a:lnTo>
                  <a:pt x="143034" y="553526"/>
                </a:lnTo>
                <a:cubicBezTo>
                  <a:pt x="177821" y="585840"/>
                  <a:pt x="223789" y="605725"/>
                  <a:pt x="274726" y="608211"/>
                </a:cubicBezTo>
                <a:lnTo>
                  <a:pt x="274726" y="579625"/>
                </a:lnTo>
                <a:cubicBezTo>
                  <a:pt x="274726" y="574654"/>
                  <a:pt x="279696" y="569683"/>
                  <a:pt x="283423" y="569683"/>
                </a:cubicBezTo>
                <a:cubicBezTo>
                  <a:pt x="289635" y="569683"/>
                  <a:pt x="293362" y="574654"/>
                  <a:pt x="293362" y="579625"/>
                </a:cubicBezTo>
                <a:lnTo>
                  <a:pt x="293362" y="608211"/>
                </a:lnTo>
                <a:cubicBezTo>
                  <a:pt x="344299" y="605725"/>
                  <a:pt x="390267" y="585840"/>
                  <a:pt x="426296" y="553526"/>
                </a:cubicBezTo>
                <a:lnTo>
                  <a:pt x="405176" y="533641"/>
                </a:lnTo>
                <a:cubicBezTo>
                  <a:pt x="401449" y="528669"/>
                  <a:pt x="401449" y="523698"/>
                  <a:pt x="405176" y="519969"/>
                </a:cubicBezTo>
                <a:cubicBezTo>
                  <a:pt x="408903" y="517484"/>
                  <a:pt x="415115" y="517484"/>
                  <a:pt x="417600" y="519969"/>
                </a:cubicBezTo>
                <a:lnTo>
                  <a:pt x="437478" y="541098"/>
                </a:lnTo>
                <a:cubicBezTo>
                  <a:pt x="471022" y="505055"/>
                  <a:pt x="490900" y="459071"/>
                  <a:pt x="493385" y="408114"/>
                </a:cubicBezTo>
                <a:lnTo>
                  <a:pt x="464810" y="408114"/>
                </a:lnTo>
                <a:cubicBezTo>
                  <a:pt x="459841" y="408114"/>
                  <a:pt x="456113" y="404386"/>
                  <a:pt x="456113" y="398172"/>
                </a:cubicBezTo>
                <a:cubicBezTo>
                  <a:pt x="456113" y="394443"/>
                  <a:pt x="459841" y="390715"/>
                  <a:pt x="464810" y="390715"/>
                </a:cubicBezTo>
                <a:lnTo>
                  <a:pt x="493385" y="390715"/>
                </a:lnTo>
                <a:cubicBezTo>
                  <a:pt x="490900" y="339759"/>
                  <a:pt x="471022" y="292531"/>
                  <a:pt x="437478" y="256488"/>
                </a:cubicBezTo>
                <a:lnTo>
                  <a:pt x="417600" y="277617"/>
                </a:lnTo>
                <a:cubicBezTo>
                  <a:pt x="416357" y="278859"/>
                  <a:pt x="413873" y="280102"/>
                  <a:pt x="411388" y="280102"/>
                </a:cubicBezTo>
                <a:cubicBezTo>
                  <a:pt x="408903" y="280102"/>
                  <a:pt x="407661" y="278859"/>
                  <a:pt x="405176" y="277617"/>
                </a:cubicBezTo>
                <a:cubicBezTo>
                  <a:pt x="401449" y="273888"/>
                  <a:pt x="401449" y="268917"/>
                  <a:pt x="405176" y="265188"/>
                </a:cubicBezTo>
                <a:lnTo>
                  <a:pt x="426296" y="244060"/>
                </a:lnTo>
                <a:cubicBezTo>
                  <a:pt x="390267" y="211746"/>
                  <a:pt x="344299" y="191861"/>
                  <a:pt x="293362" y="189375"/>
                </a:cubicBezTo>
                <a:lnTo>
                  <a:pt x="293362" y="217961"/>
                </a:lnTo>
                <a:cubicBezTo>
                  <a:pt x="293362" y="222932"/>
                  <a:pt x="289635" y="227903"/>
                  <a:pt x="283423" y="227903"/>
                </a:cubicBezTo>
                <a:cubicBezTo>
                  <a:pt x="279696" y="227903"/>
                  <a:pt x="274726" y="222932"/>
                  <a:pt x="274726" y="217961"/>
                </a:cubicBezTo>
                <a:close/>
                <a:moveTo>
                  <a:pt x="283423" y="170733"/>
                </a:moveTo>
                <a:cubicBezTo>
                  <a:pt x="408903" y="170733"/>
                  <a:pt x="510778" y="273888"/>
                  <a:pt x="510778" y="398172"/>
                </a:cubicBezTo>
                <a:cubicBezTo>
                  <a:pt x="510778" y="523698"/>
                  <a:pt x="408903" y="626853"/>
                  <a:pt x="283423" y="626853"/>
                </a:cubicBezTo>
                <a:cubicBezTo>
                  <a:pt x="157943" y="626853"/>
                  <a:pt x="57310" y="523698"/>
                  <a:pt x="57310" y="398172"/>
                </a:cubicBezTo>
                <a:cubicBezTo>
                  <a:pt x="57310" y="273888"/>
                  <a:pt x="157943" y="170733"/>
                  <a:pt x="283423" y="170733"/>
                </a:cubicBezTo>
                <a:close/>
                <a:moveTo>
                  <a:pt x="495983" y="160471"/>
                </a:moveTo>
                <a:lnTo>
                  <a:pt x="471122" y="184106"/>
                </a:lnTo>
                <a:cubicBezTo>
                  <a:pt x="472365" y="185350"/>
                  <a:pt x="473608" y="186594"/>
                  <a:pt x="474851" y="187838"/>
                </a:cubicBezTo>
                <a:cubicBezTo>
                  <a:pt x="476094" y="189082"/>
                  <a:pt x="477337" y="190326"/>
                  <a:pt x="478580" y="191570"/>
                </a:cubicBezTo>
                <a:cubicBezTo>
                  <a:pt x="483553" y="195302"/>
                  <a:pt x="487282" y="200278"/>
                  <a:pt x="491011" y="204010"/>
                </a:cubicBezTo>
                <a:cubicBezTo>
                  <a:pt x="493497" y="205254"/>
                  <a:pt x="494740" y="207742"/>
                  <a:pt x="495983" y="208986"/>
                </a:cubicBezTo>
                <a:cubicBezTo>
                  <a:pt x="497226" y="210230"/>
                  <a:pt x="498469" y="211474"/>
                  <a:pt x="499712" y="211474"/>
                </a:cubicBezTo>
                <a:lnTo>
                  <a:pt x="523331" y="187838"/>
                </a:lnTo>
                <a:close/>
                <a:moveTo>
                  <a:pt x="74584" y="156739"/>
                </a:moveTo>
                <a:lnTo>
                  <a:pt x="45993" y="184106"/>
                </a:lnTo>
                <a:lnTo>
                  <a:pt x="70855" y="210230"/>
                </a:lnTo>
                <a:cubicBezTo>
                  <a:pt x="77070" y="204010"/>
                  <a:pt x="83285" y="197790"/>
                  <a:pt x="89501" y="191570"/>
                </a:cubicBezTo>
                <a:cubicBezTo>
                  <a:pt x="91987" y="189082"/>
                  <a:pt x="94473" y="187838"/>
                  <a:pt x="95716" y="186594"/>
                </a:cubicBezTo>
                <a:cubicBezTo>
                  <a:pt x="96959" y="184106"/>
                  <a:pt x="96959" y="184106"/>
                  <a:pt x="99445" y="182863"/>
                </a:cubicBezTo>
                <a:close/>
                <a:moveTo>
                  <a:pt x="515872" y="139324"/>
                </a:moveTo>
                <a:lnTo>
                  <a:pt x="508414" y="148032"/>
                </a:lnTo>
                <a:lnTo>
                  <a:pt x="535761" y="175399"/>
                </a:lnTo>
                <a:lnTo>
                  <a:pt x="544463" y="167935"/>
                </a:lnTo>
                <a:cubicBezTo>
                  <a:pt x="545706" y="165447"/>
                  <a:pt x="545706" y="161715"/>
                  <a:pt x="544463" y="159227"/>
                </a:cubicBezTo>
                <a:lnTo>
                  <a:pt x="524574" y="139324"/>
                </a:lnTo>
                <a:cubicBezTo>
                  <a:pt x="522088" y="138080"/>
                  <a:pt x="518358" y="138080"/>
                  <a:pt x="515872" y="139324"/>
                </a:cubicBezTo>
                <a:close/>
                <a:moveTo>
                  <a:pt x="52209" y="138080"/>
                </a:moveTo>
                <a:cubicBezTo>
                  <a:pt x="50966" y="138080"/>
                  <a:pt x="49723" y="138080"/>
                  <a:pt x="48480" y="139324"/>
                </a:cubicBezTo>
                <a:lnTo>
                  <a:pt x="28591" y="159227"/>
                </a:lnTo>
                <a:cubicBezTo>
                  <a:pt x="27347" y="160471"/>
                  <a:pt x="27347" y="161715"/>
                  <a:pt x="27347" y="162959"/>
                </a:cubicBezTo>
                <a:cubicBezTo>
                  <a:pt x="27347" y="165447"/>
                  <a:pt x="27347" y="166691"/>
                  <a:pt x="28591" y="167935"/>
                </a:cubicBezTo>
                <a:lnTo>
                  <a:pt x="33563" y="172911"/>
                </a:lnTo>
                <a:lnTo>
                  <a:pt x="60910" y="144300"/>
                </a:lnTo>
                <a:lnTo>
                  <a:pt x="55938" y="139324"/>
                </a:lnTo>
                <a:cubicBezTo>
                  <a:pt x="54695" y="138080"/>
                  <a:pt x="53452" y="138080"/>
                  <a:pt x="52209" y="138080"/>
                </a:cubicBezTo>
                <a:close/>
                <a:moveTo>
                  <a:pt x="269745" y="131860"/>
                </a:moveTo>
                <a:lnTo>
                  <a:pt x="186789" y="150015"/>
                </a:lnTo>
                <a:lnTo>
                  <a:pt x="186615" y="150053"/>
                </a:lnTo>
                <a:lnTo>
                  <a:pt x="186441" y="150155"/>
                </a:lnTo>
                <a:lnTo>
                  <a:pt x="115605" y="191570"/>
                </a:lnTo>
                <a:cubicBezTo>
                  <a:pt x="114362" y="192814"/>
                  <a:pt x="113119" y="194058"/>
                  <a:pt x="113119" y="194058"/>
                </a:cubicBezTo>
                <a:cubicBezTo>
                  <a:pt x="110633" y="196546"/>
                  <a:pt x="108147" y="199034"/>
                  <a:pt x="104418" y="201522"/>
                </a:cubicBezTo>
                <a:cubicBezTo>
                  <a:pt x="50966" y="250037"/>
                  <a:pt x="17403" y="320943"/>
                  <a:pt x="17403" y="398069"/>
                </a:cubicBezTo>
                <a:cubicBezTo>
                  <a:pt x="17403" y="546100"/>
                  <a:pt x="136737" y="665521"/>
                  <a:pt x="283419" y="665521"/>
                </a:cubicBezTo>
                <a:cubicBezTo>
                  <a:pt x="431344" y="665521"/>
                  <a:pt x="550678" y="546100"/>
                  <a:pt x="550678" y="398069"/>
                </a:cubicBezTo>
                <a:cubicBezTo>
                  <a:pt x="550678" y="256256"/>
                  <a:pt x="438802" y="139324"/>
                  <a:pt x="298336" y="131860"/>
                </a:cubicBezTo>
                <a:cubicBezTo>
                  <a:pt x="288391" y="131860"/>
                  <a:pt x="279690" y="131860"/>
                  <a:pt x="269745" y="131860"/>
                </a:cubicBezTo>
                <a:close/>
                <a:moveTo>
                  <a:pt x="278447" y="74638"/>
                </a:moveTo>
                <a:lnTo>
                  <a:pt x="278447" y="113201"/>
                </a:lnTo>
                <a:cubicBezTo>
                  <a:pt x="279690" y="113201"/>
                  <a:pt x="282176" y="113201"/>
                  <a:pt x="283419" y="113201"/>
                </a:cubicBezTo>
                <a:cubicBezTo>
                  <a:pt x="285905" y="113201"/>
                  <a:pt x="287148" y="113201"/>
                  <a:pt x="289634" y="113201"/>
                </a:cubicBezTo>
                <a:lnTo>
                  <a:pt x="289634" y="74638"/>
                </a:lnTo>
                <a:close/>
                <a:moveTo>
                  <a:pt x="320711" y="18659"/>
                </a:moveTo>
                <a:lnTo>
                  <a:pt x="320711" y="57222"/>
                </a:lnTo>
                <a:lnTo>
                  <a:pt x="343086" y="57222"/>
                </a:lnTo>
                <a:cubicBezTo>
                  <a:pt x="351788" y="57222"/>
                  <a:pt x="360489" y="49758"/>
                  <a:pt x="360489" y="39807"/>
                </a:cubicBezTo>
                <a:lnTo>
                  <a:pt x="360489" y="36075"/>
                </a:lnTo>
                <a:cubicBezTo>
                  <a:pt x="360489" y="26123"/>
                  <a:pt x="351788" y="18659"/>
                  <a:pt x="343086" y="18659"/>
                </a:cubicBezTo>
                <a:close/>
                <a:moveTo>
                  <a:pt x="264773" y="18659"/>
                </a:moveTo>
                <a:lnTo>
                  <a:pt x="264773" y="57222"/>
                </a:lnTo>
                <a:lnTo>
                  <a:pt x="278447" y="57222"/>
                </a:lnTo>
                <a:lnTo>
                  <a:pt x="289634" y="57222"/>
                </a:lnTo>
                <a:lnTo>
                  <a:pt x="303308" y="57222"/>
                </a:lnTo>
                <a:lnTo>
                  <a:pt x="303308" y="18659"/>
                </a:lnTo>
                <a:close/>
                <a:moveTo>
                  <a:pt x="224995" y="18659"/>
                </a:moveTo>
                <a:cubicBezTo>
                  <a:pt x="215050" y="18659"/>
                  <a:pt x="207592" y="26123"/>
                  <a:pt x="207592" y="36075"/>
                </a:cubicBezTo>
                <a:lnTo>
                  <a:pt x="207592" y="39807"/>
                </a:lnTo>
                <a:cubicBezTo>
                  <a:pt x="207592" y="49758"/>
                  <a:pt x="215050" y="57222"/>
                  <a:pt x="224995" y="57222"/>
                </a:cubicBezTo>
                <a:lnTo>
                  <a:pt x="246127" y="57222"/>
                </a:lnTo>
                <a:lnTo>
                  <a:pt x="246127" y="18659"/>
                </a:lnTo>
                <a:close/>
                <a:moveTo>
                  <a:pt x="224995" y="0"/>
                </a:moveTo>
                <a:lnTo>
                  <a:pt x="343086" y="0"/>
                </a:lnTo>
                <a:cubicBezTo>
                  <a:pt x="361732" y="0"/>
                  <a:pt x="377892" y="16171"/>
                  <a:pt x="377892" y="36075"/>
                </a:cubicBezTo>
                <a:lnTo>
                  <a:pt x="377892" y="39807"/>
                </a:lnTo>
                <a:cubicBezTo>
                  <a:pt x="377892" y="59710"/>
                  <a:pt x="361732" y="74638"/>
                  <a:pt x="343086" y="74638"/>
                </a:cubicBezTo>
                <a:lnTo>
                  <a:pt x="307037" y="74638"/>
                </a:lnTo>
                <a:lnTo>
                  <a:pt x="307037" y="115688"/>
                </a:lnTo>
                <a:cubicBezTo>
                  <a:pt x="364218" y="119420"/>
                  <a:pt x="415184" y="140568"/>
                  <a:pt x="457448" y="172911"/>
                </a:cubicBezTo>
                <a:lnTo>
                  <a:pt x="503442" y="126884"/>
                </a:lnTo>
                <a:cubicBezTo>
                  <a:pt x="513386" y="118176"/>
                  <a:pt x="528303" y="118176"/>
                  <a:pt x="537004" y="126884"/>
                </a:cubicBezTo>
                <a:lnTo>
                  <a:pt x="556893" y="146788"/>
                </a:lnTo>
                <a:cubicBezTo>
                  <a:pt x="565595" y="155495"/>
                  <a:pt x="565595" y="170423"/>
                  <a:pt x="556893" y="179131"/>
                </a:cubicBezTo>
                <a:lnTo>
                  <a:pt x="543220" y="194058"/>
                </a:lnTo>
                <a:cubicBezTo>
                  <a:pt x="543220" y="194058"/>
                  <a:pt x="541977" y="194058"/>
                  <a:pt x="541977" y="195302"/>
                </a:cubicBezTo>
                <a:lnTo>
                  <a:pt x="509657" y="226401"/>
                </a:lnTo>
                <a:cubicBezTo>
                  <a:pt x="546949" y="274916"/>
                  <a:pt x="568081" y="333382"/>
                  <a:pt x="568081" y="398069"/>
                </a:cubicBezTo>
                <a:cubicBezTo>
                  <a:pt x="568081" y="556052"/>
                  <a:pt x="441288" y="684180"/>
                  <a:pt x="283419" y="684180"/>
                </a:cubicBezTo>
                <a:cubicBezTo>
                  <a:pt x="126793" y="684180"/>
                  <a:pt x="0" y="556052"/>
                  <a:pt x="0" y="398069"/>
                </a:cubicBezTo>
                <a:cubicBezTo>
                  <a:pt x="0" y="333382"/>
                  <a:pt x="22375" y="272428"/>
                  <a:pt x="59667" y="223913"/>
                </a:cubicBezTo>
                <a:lnTo>
                  <a:pt x="16160" y="179131"/>
                </a:lnTo>
                <a:cubicBezTo>
                  <a:pt x="11188" y="175399"/>
                  <a:pt x="8701" y="169179"/>
                  <a:pt x="8701" y="162959"/>
                </a:cubicBezTo>
                <a:cubicBezTo>
                  <a:pt x="8701" y="156739"/>
                  <a:pt x="11188" y="151763"/>
                  <a:pt x="16160" y="146788"/>
                </a:cubicBezTo>
                <a:lnTo>
                  <a:pt x="36049" y="126884"/>
                </a:lnTo>
                <a:cubicBezTo>
                  <a:pt x="44750" y="118176"/>
                  <a:pt x="59667" y="118176"/>
                  <a:pt x="68369" y="126884"/>
                </a:cubicBezTo>
                <a:lnTo>
                  <a:pt x="113119" y="170423"/>
                </a:lnTo>
                <a:cubicBezTo>
                  <a:pt x="154140" y="139324"/>
                  <a:pt x="205106" y="119420"/>
                  <a:pt x="259801" y="115688"/>
                </a:cubicBezTo>
                <a:lnTo>
                  <a:pt x="259801" y="74638"/>
                </a:lnTo>
                <a:lnTo>
                  <a:pt x="224995" y="74638"/>
                </a:lnTo>
                <a:cubicBezTo>
                  <a:pt x="205106" y="74638"/>
                  <a:pt x="188946" y="59710"/>
                  <a:pt x="188946" y="39807"/>
                </a:cubicBezTo>
                <a:lnTo>
                  <a:pt x="188946" y="36075"/>
                </a:lnTo>
                <a:cubicBezTo>
                  <a:pt x="188946" y="16171"/>
                  <a:pt x="205106" y="0"/>
                  <a:pt x="224995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1" name="Freeform 570">
            <a:extLst>
              <a:ext uri="{FF2B5EF4-FFF2-40B4-BE49-F238E27FC236}">
                <a16:creationId xmlns:a16="http://schemas.microsoft.com/office/drawing/2014/main" id="{1C296849-A4DD-2D70-51EA-76377E2FA0A7}"/>
              </a:ext>
            </a:extLst>
          </p:cNvPr>
          <p:cNvSpPr/>
          <p:nvPr/>
        </p:nvSpPr>
        <p:spPr>
          <a:xfrm>
            <a:off x="14808730" y="3636497"/>
            <a:ext cx="646565" cy="569523"/>
          </a:xfrm>
          <a:custGeom>
            <a:avLst/>
            <a:gdLst>
              <a:gd name="connsiteX0" fmla="*/ 197322 w 646565"/>
              <a:gd name="connsiteY0" fmla="*/ 427318 h 569523"/>
              <a:gd name="connsiteX1" fmla="*/ 182430 w 646565"/>
              <a:gd name="connsiteY1" fmla="*/ 454522 h 569523"/>
              <a:gd name="connsiteX2" fmla="*/ 181189 w 646565"/>
              <a:gd name="connsiteY2" fmla="*/ 454522 h 569523"/>
              <a:gd name="connsiteX3" fmla="*/ 189876 w 646565"/>
              <a:gd name="connsiteY3" fmla="*/ 550975 h 569523"/>
              <a:gd name="connsiteX4" fmla="*/ 299086 w 646565"/>
              <a:gd name="connsiteY4" fmla="*/ 550975 h 569523"/>
              <a:gd name="connsiteX5" fmla="*/ 305291 w 646565"/>
              <a:gd name="connsiteY5" fmla="*/ 544792 h 569523"/>
              <a:gd name="connsiteX6" fmla="*/ 305291 w 646565"/>
              <a:gd name="connsiteY6" fmla="*/ 500275 h 569523"/>
              <a:gd name="connsiteX7" fmla="*/ 232071 w 646565"/>
              <a:gd name="connsiteY7" fmla="*/ 427318 h 569523"/>
              <a:gd name="connsiteX8" fmla="*/ 91835 w 646565"/>
              <a:gd name="connsiteY8" fmla="*/ 427318 h 569523"/>
              <a:gd name="connsiteX9" fmla="*/ 17374 w 646565"/>
              <a:gd name="connsiteY9" fmla="*/ 500275 h 569523"/>
              <a:gd name="connsiteX10" fmla="*/ 17374 w 646565"/>
              <a:gd name="connsiteY10" fmla="*/ 544792 h 569523"/>
              <a:gd name="connsiteX11" fmla="*/ 24820 w 646565"/>
              <a:gd name="connsiteY11" fmla="*/ 550975 h 569523"/>
              <a:gd name="connsiteX12" fmla="*/ 132789 w 646565"/>
              <a:gd name="connsiteY12" fmla="*/ 550975 h 569523"/>
              <a:gd name="connsiteX13" fmla="*/ 142717 w 646565"/>
              <a:gd name="connsiteY13" fmla="*/ 454522 h 569523"/>
              <a:gd name="connsiteX14" fmla="*/ 126584 w 646565"/>
              <a:gd name="connsiteY14" fmla="*/ 427318 h 569523"/>
              <a:gd name="connsiteX15" fmla="*/ 91835 w 646565"/>
              <a:gd name="connsiteY15" fmla="*/ 410006 h 569523"/>
              <a:gd name="connsiteX16" fmla="*/ 115415 w 646565"/>
              <a:gd name="connsiteY16" fmla="*/ 410006 h 569523"/>
              <a:gd name="connsiteX17" fmla="*/ 207250 w 646565"/>
              <a:gd name="connsiteY17" fmla="*/ 410006 h 569523"/>
              <a:gd name="connsiteX18" fmla="*/ 232071 w 646565"/>
              <a:gd name="connsiteY18" fmla="*/ 410006 h 569523"/>
              <a:gd name="connsiteX19" fmla="*/ 323906 w 646565"/>
              <a:gd name="connsiteY19" fmla="*/ 500275 h 569523"/>
              <a:gd name="connsiteX20" fmla="*/ 323906 w 646565"/>
              <a:gd name="connsiteY20" fmla="*/ 544792 h 569523"/>
              <a:gd name="connsiteX21" fmla="*/ 299086 w 646565"/>
              <a:gd name="connsiteY21" fmla="*/ 569523 h 569523"/>
              <a:gd name="connsiteX22" fmla="*/ 24820 w 646565"/>
              <a:gd name="connsiteY22" fmla="*/ 569523 h 569523"/>
              <a:gd name="connsiteX23" fmla="*/ 0 w 646565"/>
              <a:gd name="connsiteY23" fmla="*/ 544792 h 569523"/>
              <a:gd name="connsiteX24" fmla="*/ 0 w 646565"/>
              <a:gd name="connsiteY24" fmla="*/ 500275 h 569523"/>
              <a:gd name="connsiteX25" fmla="*/ 91835 w 646565"/>
              <a:gd name="connsiteY25" fmla="*/ 410006 h 569523"/>
              <a:gd name="connsiteX26" fmla="*/ 163039 w 646565"/>
              <a:gd name="connsiteY26" fmla="*/ 262203 h 569523"/>
              <a:gd name="connsiteX27" fmla="*/ 109590 w 646565"/>
              <a:gd name="connsiteY27" fmla="*/ 315638 h 569523"/>
              <a:gd name="connsiteX28" fmla="*/ 163039 w 646565"/>
              <a:gd name="connsiteY28" fmla="*/ 367830 h 569523"/>
              <a:gd name="connsiteX29" fmla="*/ 215245 w 646565"/>
              <a:gd name="connsiteY29" fmla="*/ 315638 h 569523"/>
              <a:gd name="connsiteX30" fmla="*/ 163039 w 646565"/>
              <a:gd name="connsiteY30" fmla="*/ 262203 h 569523"/>
              <a:gd name="connsiteX31" fmla="*/ 448367 w 646565"/>
              <a:gd name="connsiteY31" fmla="*/ 245507 h 569523"/>
              <a:gd name="connsiteX32" fmla="*/ 524589 w 646565"/>
              <a:gd name="connsiteY32" fmla="*/ 245507 h 569523"/>
              <a:gd name="connsiteX33" fmla="*/ 533195 w 646565"/>
              <a:gd name="connsiteY33" fmla="*/ 254765 h 569523"/>
              <a:gd name="connsiteX34" fmla="*/ 524589 w 646565"/>
              <a:gd name="connsiteY34" fmla="*/ 261708 h 569523"/>
              <a:gd name="connsiteX35" fmla="*/ 448367 w 646565"/>
              <a:gd name="connsiteY35" fmla="*/ 261708 h 569523"/>
              <a:gd name="connsiteX36" fmla="*/ 439761 w 646565"/>
              <a:gd name="connsiteY36" fmla="*/ 254765 h 569523"/>
              <a:gd name="connsiteX37" fmla="*/ 448367 w 646565"/>
              <a:gd name="connsiteY37" fmla="*/ 245507 h 569523"/>
              <a:gd name="connsiteX38" fmla="*/ 411025 w 646565"/>
              <a:gd name="connsiteY38" fmla="*/ 208120 h 569523"/>
              <a:gd name="connsiteX39" fmla="*/ 524557 w 646565"/>
              <a:gd name="connsiteY39" fmla="*/ 208120 h 569523"/>
              <a:gd name="connsiteX40" fmla="*/ 533195 w 646565"/>
              <a:gd name="connsiteY40" fmla="*/ 216221 h 569523"/>
              <a:gd name="connsiteX41" fmla="*/ 524557 w 646565"/>
              <a:gd name="connsiteY41" fmla="*/ 224321 h 569523"/>
              <a:gd name="connsiteX42" fmla="*/ 411025 w 646565"/>
              <a:gd name="connsiteY42" fmla="*/ 224321 h 569523"/>
              <a:gd name="connsiteX43" fmla="*/ 402387 w 646565"/>
              <a:gd name="connsiteY43" fmla="*/ 216221 h 569523"/>
              <a:gd name="connsiteX44" fmla="*/ 411025 w 646565"/>
              <a:gd name="connsiteY44" fmla="*/ 208120 h 569523"/>
              <a:gd name="connsiteX45" fmla="*/ 411025 w 646565"/>
              <a:gd name="connsiteY45" fmla="*/ 169484 h 569523"/>
              <a:gd name="connsiteX46" fmla="*/ 524557 w 646565"/>
              <a:gd name="connsiteY46" fmla="*/ 169484 h 569523"/>
              <a:gd name="connsiteX47" fmla="*/ 533195 w 646565"/>
              <a:gd name="connsiteY47" fmla="*/ 177585 h 569523"/>
              <a:gd name="connsiteX48" fmla="*/ 524557 w 646565"/>
              <a:gd name="connsiteY48" fmla="*/ 185685 h 569523"/>
              <a:gd name="connsiteX49" fmla="*/ 411025 w 646565"/>
              <a:gd name="connsiteY49" fmla="*/ 185685 h 569523"/>
              <a:gd name="connsiteX50" fmla="*/ 402387 w 646565"/>
              <a:gd name="connsiteY50" fmla="*/ 177585 h 569523"/>
              <a:gd name="connsiteX51" fmla="*/ 411025 w 646565"/>
              <a:gd name="connsiteY51" fmla="*/ 169484 h 569523"/>
              <a:gd name="connsiteX52" fmla="*/ 332863 w 646565"/>
              <a:gd name="connsiteY52" fmla="*/ 155432 h 569523"/>
              <a:gd name="connsiteX53" fmla="*/ 295798 w 646565"/>
              <a:gd name="connsiteY53" fmla="*/ 192512 h 569523"/>
              <a:gd name="connsiteX54" fmla="*/ 293327 w 646565"/>
              <a:gd name="connsiteY54" fmla="*/ 196220 h 569523"/>
              <a:gd name="connsiteX55" fmla="*/ 252555 w 646565"/>
              <a:gd name="connsiteY55" fmla="*/ 235773 h 569523"/>
              <a:gd name="connsiteX56" fmla="*/ 285914 w 646565"/>
              <a:gd name="connsiteY56" fmla="*/ 246897 h 569523"/>
              <a:gd name="connsiteX57" fmla="*/ 343982 w 646565"/>
              <a:gd name="connsiteY57" fmla="*/ 188804 h 569523"/>
              <a:gd name="connsiteX58" fmla="*/ 332863 w 646565"/>
              <a:gd name="connsiteY58" fmla="*/ 155432 h 569523"/>
              <a:gd name="connsiteX59" fmla="*/ 295798 w 646565"/>
              <a:gd name="connsiteY59" fmla="*/ 133183 h 569523"/>
              <a:gd name="connsiteX60" fmla="*/ 295798 w 646565"/>
              <a:gd name="connsiteY60" fmla="*/ 167792 h 569523"/>
              <a:gd name="connsiteX61" fmla="*/ 320508 w 646565"/>
              <a:gd name="connsiteY61" fmla="*/ 143072 h 569523"/>
              <a:gd name="connsiteX62" fmla="*/ 295798 w 646565"/>
              <a:gd name="connsiteY62" fmla="*/ 133183 h 569523"/>
              <a:gd name="connsiteX63" fmla="*/ 277265 w 646565"/>
              <a:gd name="connsiteY63" fmla="*/ 133183 h 569523"/>
              <a:gd name="connsiteX64" fmla="*/ 229081 w 646565"/>
              <a:gd name="connsiteY64" fmla="*/ 188804 h 569523"/>
              <a:gd name="connsiteX65" fmla="*/ 240200 w 646565"/>
              <a:gd name="connsiteY65" fmla="*/ 223413 h 569523"/>
              <a:gd name="connsiteX66" fmla="*/ 277265 w 646565"/>
              <a:gd name="connsiteY66" fmla="*/ 186332 h 569523"/>
              <a:gd name="connsiteX67" fmla="*/ 392343 w 646565"/>
              <a:gd name="connsiteY67" fmla="*/ 132100 h 569523"/>
              <a:gd name="connsiteX68" fmla="*/ 524550 w 646565"/>
              <a:gd name="connsiteY68" fmla="*/ 132100 h 569523"/>
              <a:gd name="connsiteX69" fmla="*/ 533199 w 646565"/>
              <a:gd name="connsiteY69" fmla="*/ 140201 h 569523"/>
              <a:gd name="connsiteX70" fmla="*/ 524550 w 646565"/>
              <a:gd name="connsiteY70" fmla="*/ 148301 h 569523"/>
              <a:gd name="connsiteX71" fmla="*/ 392343 w 646565"/>
              <a:gd name="connsiteY71" fmla="*/ 148301 h 569523"/>
              <a:gd name="connsiteX72" fmla="*/ 382458 w 646565"/>
              <a:gd name="connsiteY72" fmla="*/ 140201 h 569523"/>
              <a:gd name="connsiteX73" fmla="*/ 392343 w 646565"/>
              <a:gd name="connsiteY73" fmla="*/ 132100 h 569523"/>
              <a:gd name="connsiteX74" fmla="*/ 285914 w 646565"/>
              <a:gd name="connsiteY74" fmla="*/ 113407 h 569523"/>
              <a:gd name="connsiteX75" fmla="*/ 339040 w 646565"/>
              <a:gd name="connsiteY75" fmla="*/ 135655 h 569523"/>
              <a:gd name="connsiteX76" fmla="*/ 340276 w 646565"/>
              <a:gd name="connsiteY76" fmla="*/ 135655 h 569523"/>
              <a:gd name="connsiteX77" fmla="*/ 361279 w 646565"/>
              <a:gd name="connsiteY77" fmla="*/ 188804 h 569523"/>
              <a:gd name="connsiteX78" fmla="*/ 285914 w 646565"/>
              <a:gd name="connsiteY78" fmla="*/ 264201 h 569523"/>
              <a:gd name="connsiteX79" fmla="*/ 211784 w 646565"/>
              <a:gd name="connsiteY79" fmla="*/ 188804 h 569523"/>
              <a:gd name="connsiteX80" fmla="*/ 285914 w 646565"/>
              <a:gd name="connsiteY80" fmla="*/ 113407 h 569523"/>
              <a:gd name="connsiteX81" fmla="*/ 171740 w 646565"/>
              <a:gd name="connsiteY81" fmla="*/ 74560 h 569523"/>
              <a:gd name="connsiteX82" fmla="*/ 171740 w 646565"/>
              <a:gd name="connsiteY82" fmla="*/ 246049 h 569523"/>
              <a:gd name="connsiteX83" fmla="*/ 232647 w 646565"/>
              <a:gd name="connsiteY83" fmla="*/ 315638 h 569523"/>
              <a:gd name="connsiteX84" fmla="*/ 227675 w 646565"/>
              <a:gd name="connsiteY84" fmla="*/ 341734 h 569523"/>
              <a:gd name="connsiteX85" fmla="*/ 568256 w 646565"/>
              <a:gd name="connsiteY85" fmla="*/ 341734 h 569523"/>
              <a:gd name="connsiteX86" fmla="*/ 590630 w 646565"/>
              <a:gd name="connsiteY86" fmla="*/ 319366 h 569523"/>
              <a:gd name="connsiteX87" fmla="*/ 590630 w 646565"/>
              <a:gd name="connsiteY87" fmla="*/ 74560 h 569523"/>
              <a:gd name="connsiteX88" fmla="*/ 153095 w 646565"/>
              <a:gd name="connsiteY88" fmla="*/ 17397 h 569523"/>
              <a:gd name="connsiteX89" fmla="*/ 134450 w 646565"/>
              <a:gd name="connsiteY89" fmla="*/ 37280 h 569523"/>
              <a:gd name="connsiteX90" fmla="*/ 153095 w 646565"/>
              <a:gd name="connsiteY90" fmla="*/ 55920 h 569523"/>
              <a:gd name="connsiteX91" fmla="*/ 609275 w 646565"/>
              <a:gd name="connsiteY91" fmla="*/ 55920 h 569523"/>
              <a:gd name="connsiteX92" fmla="*/ 627920 w 646565"/>
              <a:gd name="connsiteY92" fmla="*/ 37280 h 569523"/>
              <a:gd name="connsiteX93" fmla="*/ 609275 w 646565"/>
              <a:gd name="connsiteY93" fmla="*/ 17397 h 569523"/>
              <a:gd name="connsiteX94" fmla="*/ 153095 w 646565"/>
              <a:gd name="connsiteY94" fmla="*/ 0 h 569523"/>
              <a:gd name="connsiteX95" fmla="*/ 609275 w 646565"/>
              <a:gd name="connsiteY95" fmla="*/ 0 h 569523"/>
              <a:gd name="connsiteX96" fmla="*/ 646565 w 646565"/>
              <a:gd name="connsiteY96" fmla="*/ 37280 h 569523"/>
              <a:gd name="connsiteX97" fmla="*/ 609275 w 646565"/>
              <a:gd name="connsiteY97" fmla="*/ 74560 h 569523"/>
              <a:gd name="connsiteX98" fmla="*/ 609275 w 646565"/>
              <a:gd name="connsiteY98" fmla="*/ 319366 h 569523"/>
              <a:gd name="connsiteX99" fmla="*/ 568256 w 646565"/>
              <a:gd name="connsiteY99" fmla="*/ 360374 h 569523"/>
              <a:gd name="connsiteX100" fmla="*/ 390507 w 646565"/>
              <a:gd name="connsiteY100" fmla="*/ 360374 h 569523"/>
              <a:gd name="connsiteX101" fmla="*/ 390507 w 646565"/>
              <a:gd name="connsiteY101" fmla="*/ 401382 h 569523"/>
              <a:gd name="connsiteX102" fmla="*/ 399208 w 646565"/>
              <a:gd name="connsiteY102" fmla="*/ 417537 h 569523"/>
              <a:gd name="connsiteX103" fmla="*/ 381806 w 646565"/>
              <a:gd name="connsiteY103" fmla="*/ 434934 h 569523"/>
              <a:gd name="connsiteX104" fmla="*/ 364404 w 646565"/>
              <a:gd name="connsiteY104" fmla="*/ 417537 h 569523"/>
              <a:gd name="connsiteX105" fmla="*/ 373106 w 646565"/>
              <a:gd name="connsiteY105" fmla="*/ 401382 h 569523"/>
              <a:gd name="connsiteX106" fmla="*/ 373106 w 646565"/>
              <a:gd name="connsiteY106" fmla="*/ 360374 h 569523"/>
              <a:gd name="connsiteX107" fmla="*/ 216488 w 646565"/>
              <a:gd name="connsiteY107" fmla="*/ 360374 h 569523"/>
              <a:gd name="connsiteX108" fmla="*/ 163039 w 646565"/>
              <a:gd name="connsiteY108" fmla="*/ 385227 h 569523"/>
              <a:gd name="connsiteX109" fmla="*/ 92188 w 646565"/>
              <a:gd name="connsiteY109" fmla="*/ 315638 h 569523"/>
              <a:gd name="connsiteX110" fmla="*/ 153095 w 646565"/>
              <a:gd name="connsiteY110" fmla="*/ 246049 h 569523"/>
              <a:gd name="connsiteX111" fmla="*/ 153095 w 646565"/>
              <a:gd name="connsiteY111" fmla="*/ 74560 h 569523"/>
              <a:gd name="connsiteX112" fmla="*/ 115805 w 646565"/>
              <a:gd name="connsiteY112" fmla="*/ 37280 h 569523"/>
              <a:gd name="connsiteX113" fmla="*/ 153095 w 646565"/>
              <a:gd name="connsiteY113" fmla="*/ 0 h 569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46565" h="569523">
                <a:moveTo>
                  <a:pt x="197322" y="427318"/>
                </a:moveTo>
                <a:lnTo>
                  <a:pt x="182430" y="454522"/>
                </a:lnTo>
                <a:lnTo>
                  <a:pt x="181189" y="454522"/>
                </a:lnTo>
                <a:lnTo>
                  <a:pt x="189876" y="550975"/>
                </a:lnTo>
                <a:lnTo>
                  <a:pt x="299086" y="550975"/>
                </a:lnTo>
                <a:cubicBezTo>
                  <a:pt x="302809" y="550975"/>
                  <a:pt x="305291" y="548502"/>
                  <a:pt x="305291" y="544792"/>
                </a:cubicBezTo>
                <a:lnTo>
                  <a:pt x="305291" y="500275"/>
                </a:lnTo>
                <a:cubicBezTo>
                  <a:pt x="305291" y="459469"/>
                  <a:pt x="273024" y="427318"/>
                  <a:pt x="232071" y="427318"/>
                </a:cubicBezTo>
                <a:close/>
                <a:moveTo>
                  <a:pt x="91835" y="427318"/>
                </a:moveTo>
                <a:cubicBezTo>
                  <a:pt x="50882" y="427318"/>
                  <a:pt x="17374" y="459469"/>
                  <a:pt x="17374" y="500275"/>
                </a:cubicBezTo>
                <a:lnTo>
                  <a:pt x="17374" y="544792"/>
                </a:lnTo>
                <a:cubicBezTo>
                  <a:pt x="17374" y="548502"/>
                  <a:pt x="21097" y="550975"/>
                  <a:pt x="24820" y="550975"/>
                </a:cubicBezTo>
                <a:lnTo>
                  <a:pt x="132789" y="550975"/>
                </a:lnTo>
                <a:lnTo>
                  <a:pt x="142717" y="454522"/>
                </a:lnTo>
                <a:lnTo>
                  <a:pt x="126584" y="427318"/>
                </a:lnTo>
                <a:close/>
                <a:moveTo>
                  <a:pt x="91835" y="410006"/>
                </a:moveTo>
                <a:lnTo>
                  <a:pt x="115415" y="410006"/>
                </a:lnTo>
                <a:lnTo>
                  <a:pt x="207250" y="410006"/>
                </a:lnTo>
                <a:lnTo>
                  <a:pt x="232071" y="410006"/>
                </a:lnTo>
                <a:cubicBezTo>
                  <a:pt x="282952" y="410006"/>
                  <a:pt x="323906" y="450813"/>
                  <a:pt x="323906" y="500275"/>
                </a:cubicBezTo>
                <a:lnTo>
                  <a:pt x="323906" y="544792"/>
                </a:lnTo>
                <a:cubicBezTo>
                  <a:pt x="323906" y="558394"/>
                  <a:pt x="312737" y="569523"/>
                  <a:pt x="299086" y="569523"/>
                </a:cubicBezTo>
                <a:lnTo>
                  <a:pt x="24820" y="569523"/>
                </a:lnTo>
                <a:cubicBezTo>
                  <a:pt x="11169" y="569523"/>
                  <a:pt x="0" y="558394"/>
                  <a:pt x="0" y="544792"/>
                </a:cubicBezTo>
                <a:lnTo>
                  <a:pt x="0" y="500275"/>
                </a:lnTo>
                <a:cubicBezTo>
                  <a:pt x="0" y="450813"/>
                  <a:pt x="40954" y="410006"/>
                  <a:pt x="91835" y="410006"/>
                </a:cubicBezTo>
                <a:close/>
                <a:moveTo>
                  <a:pt x="163039" y="262203"/>
                </a:moveTo>
                <a:cubicBezTo>
                  <a:pt x="133207" y="262203"/>
                  <a:pt x="109590" y="285814"/>
                  <a:pt x="109590" y="315638"/>
                </a:cubicBezTo>
                <a:cubicBezTo>
                  <a:pt x="109590" y="344219"/>
                  <a:pt x="133207" y="367830"/>
                  <a:pt x="163039" y="367830"/>
                </a:cubicBezTo>
                <a:cubicBezTo>
                  <a:pt x="191628" y="367830"/>
                  <a:pt x="215245" y="344219"/>
                  <a:pt x="215245" y="315638"/>
                </a:cubicBezTo>
                <a:cubicBezTo>
                  <a:pt x="215245" y="285814"/>
                  <a:pt x="191628" y="262203"/>
                  <a:pt x="163039" y="262203"/>
                </a:cubicBezTo>
                <a:close/>
                <a:moveTo>
                  <a:pt x="448367" y="245507"/>
                </a:moveTo>
                <a:lnTo>
                  <a:pt x="524589" y="245507"/>
                </a:lnTo>
                <a:cubicBezTo>
                  <a:pt x="528277" y="245507"/>
                  <a:pt x="533195" y="248979"/>
                  <a:pt x="533195" y="254765"/>
                </a:cubicBezTo>
                <a:cubicBezTo>
                  <a:pt x="533195" y="258236"/>
                  <a:pt x="528277" y="261708"/>
                  <a:pt x="524589" y="261708"/>
                </a:cubicBezTo>
                <a:lnTo>
                  <a:pt x="448367" y="261708"/>
                </a:lnTo>
                <a:cubicBezTo>
                  <a:pt x="443449" y="261708"/>
                  <a:pt x="439761" y="258236"/>
                  <a:pt x="439761" y="254765"/>
                </a:cubicBezTo>
                <a:cubicBezTo>
                  <a:pt x="439761" y="248979"/>
                  <a:pt x="443449" y="245507"/>
                  <a:pt x="448367" y="245507"/>
                </a:cubicBezTo>
                <a:close/>
                <a:moveTo>
                  <a:pt x="411025" y="208120"/>
                </a:moveTo>
                <a:lnTo>
                  <a:pt x="524557" y="208120"/>
                </a:lnTo>
                <a:cubicBezTo>
                  <a:pt x="528259" y="208120"/>
                  <a:pt x="533195" y="211592"/>
                  <a:pt x="533195" y="216221"/>
                </a:cubicBezTo>
                <a:cubicBezTo>
                  <a:pt x="533195" y="220849"/>
                  <a:pt x="528259" y="224321"/>
                  <a:pt x="524557" y="224321"/>
                </a:cubicBezTo>
                <a:lnTo>
                  <a:pt x="411025" y="224321"/>
                </a:lnTo>
                <a:cubicBezTo>
                  <a:pt x="406089" y="224321"/>
                  <a:pt x="402387" y="220849"/>
                  <a:pt x="402387" y="216221"/>
                </a:cubicBezTo>
                <a:cubicBezTo>
                  <a:pt x="402387" y="211592"/>
                  <a:pt x="406089" y="208120"/>
                  <a:pt x="411025" y="208120"/>
                </a:cubicBezTo>
                <a:close/>
                <a:moveTo>
                  <a:pt x="411025" y="169484"/>
                </a:moveTo>
                <a:lnTo>
                  <a:pt x="524557" y="169484"/>
                </a:lnTo>
                <a:cubicBezTo>
                  <a:pt x="528259" y="169484"/>
                  <a:pt x="533195" y="172956"/>
                  <a:pt x="533195" y="177585"/>
                </a:cubicBezTo>
                <a:cubicBezTo>
                  <a:pt x="533195" y="182213"/>
                  <a:pt x="528259" y="185685"/>
                  <a:pt x="524557" y="185685"/>
                </a:cubicBezTo>
                <a:lnTo>
                  <a:pt x="411025" y="185685"/>
                </a:lnTo>
                <a:cubicBezTo>
                  <a:pt x="406089" y="185685"/>
                  <a:pt x="402387" y="182213"/>
                  <a:pt x="402387" y="177585"/>
                </a:cubicBezTo>
                <a:cubicBezTo>
                  <a:pt x="402387" y="172956"/>
                  <a:pt x="406089" y="169484"/>
                  <a:pt x="411025" y="169484"/>
                </a:cubicBezTo>
                <a:close/>
                <a:moveTo>
                  <a:pt x="332863" y="155432"/>
                </a:moveTo>
                <a:lnTo>
                  <a:pt x="295798" y="192512"/>
                </a:lnTo>
                <a:lnTo>
                  <a:pt x="293327" y="196220"/>
                </a:lnTo>
                <a:lnTo>
                  <a:pt x="252555" y="235773"/>
                </a:lnTo>
                <a:cubicBezTo>
                  <a:pt x="262439" y="241953"/>
                  <a:pt x="274794" y="246897"/>
                  <a:pt x="285914" y="246897"/>
                </a:cubicBezTo>
                <a:cubicBezTo>
                  <a:pt x="318037" y="246897"/>
                  <a:pt x="343982" y="220941"/>
                  <a:pt x="343982" y="188804"/>
                </a:cubicBezTo>
                <a:cubicBezTo>
                  <a:pt x="343982" y="176444"/>
                  <a:pt x="340276" y="164084"/>
                  <a:pt x="332863" y="155432"/>
                </a:cubicBezTo>
                <a:close/>
                <a:moveTo>
                  <a:pt x="295798" y="133183"/>
                </a:moveTo>
                <a:lnTo>
                  <a:pt x="295798" y="167792"/>
                </a:lnTo>
                <a:lnTo>
                  <a:pt x="320508" y="143072"/>
                </a:lnTo>
                <a:cubicBezTo>
                  <a:pt x="313095" y="138127"/>
                  <a:pt x="304446" y="134419"/>
                  <a:pt x="295798" y="133183"/>
                </a:cubicBezTo>
                <a:close/>
                <a:moveTo>
                  <a:pt x="277265" y="133183"/>
                </a:moveTo>
                <a:cubicBezTo>
                  <a:pt x="250084" y="136891"/>
                  <a:pt x="229081" y="160376"/>
                  <a:pt x="229081" y="188804"/>
                </a:cubicBezTo>
                <a:cubicBezTo>
                  <a:pt x="229081" y="202400"/>
                  <a:pt x="232787" y="213524"/>
                  <a:pt x="240200" y="223413"/>
                </a:cubicBezTo>
                <a:lnTo>
                  <a:pt x="277265" y="186332"/>
                </a:lnTo>
                <a:close/>
                <a:moveTo>
                  <a:pt x="392343" y="132100"/>
                </a:moveTo>
                <a:lnTo>
                  <a:pt x="524550" y="132100"/>
                </a:lnTo>
                <a:cubicBezTo>
                  <a:pt x="528257" y="132100"/>
                  <a:pt x="533199" y="134415"/>
                  <a:pt x="533199" y="140201"/>
                </a:cubicBezTo>
                <a:cubicBezTo>
                  <a:pt x="533199" y="144829"/>
                  <a:pt x="528257" y="148301"/>
                  <a:pt x="524550" y="148301"/>
                </a:cubicBezTo>
                <a:lnTo>
                  <a:pt x="392343" y="148301"/>
                </a:lnTo>
                <a:cubicBezTo>
                  <a:pt x="386165" y="148301"/>
                  <a:pt x="382458" y="144829"/>
                  <a:pt x="382458" y="140201"/>
                </a:cubicBezTo>
                <a:cubicBezTo>
                  <a:pt x="382458" y="134415"/>
                  <a:pt x="386165" y="132100"/>
                  <a:pt x="392343" y="132100"/>
                </a:cubicBezTo>
                <a:close/>
                <a:moveTo>
                  <a:pt x="285914" y="113407"/>
                </a:moveTo>
                <a:cubicBezTo>
                  <a:pt x="306917" y="113407"/>
                  <a:pt x="326685" y="122059"/>
                  <a:pt x="339040" y="135655"/>
                </a:cubicBezTo>
                <a:lnTo>
                  <a:pt x="340276" y="135655"/>
                </a:lnTo>
                <a:cubicBezTo>
                  <a:pt x="353866" y="149252"/>
                  <a:pt x="361279" y="169028"/>
                  <a:pt x="361279" y="188804"/>
                </a:cubicBezTo>
                <a:cubicBezTo>
                  <a:pt x="361279" y="230829"/>
                  <a:pt x="327921" y="264201"/>
                  <a:pt x="285914" y="264201"/>
                </a:cubicBezTo>
                <a:cubicBezTo>
                  <a:pt x="245142" y="264201"/>
                  <a:pt x="211784" y="230829"/>
                  <a:pt x="211784" y="188804"/>
                </a:cubicBezTo>
                <a:cubicBezTo>
                  <a:pt x="211784" y="148016"/>
                  <a:pt x="245142" y="113407"/>
                  <a:pt x="285914" y="113407"/>
                </a:cubicBezTo>
                <a:close/>
                <a:moveTo>
                  <a:pt x="171740" y="74560"/>
                </a:moveTo>
                <a:lnTo>
                  <a:pt x="171740" y="246049"/>
                </a:lnTo>
                <a:cubicBezTo>
                  <a:pt x="205301" y="251019"/>
                  <a:pt x="232647" y="279601"/>
                  <a:pt x="232647" y="315638"/>
                </a:cubicBezTo>
                <a:cubicBezTo>
                  <a:pt x="232647" y="325579"/>
                  <a:pt x="230161" y="333035"/>
                  <a:pt x="227675" y="341734"/>
                </a:cubicBezTo>
                <a:lnTo>
                  <a:pt x="568256" y="341734"/>
                </a:lnTo>
                <a:cubicBezTo>
                  <a:pt x="581929" y="341734"/>
                  <a:pt x="590630" y="331793"/>
                  <a:pt x="590630" y="319366"/>
                </a:cubicBezTo>
                <a:lnTo>
                  <a:pt x="590630" y="74560"/>
                </a:lnTo>
                <a:close/>
                <a:moveTo>
                  <a:pt x="153095" y="17397"/>
                </a:moveTo>
                <a:cubicBezTo>
                  <a:pt x="143151" y="17397"/>
                  <a:pt x="134450" y="26096"/>
                  <a:pt x="134450" y="37280"/>
                </a:cubicBezTo>
                <a:cubicBezTo>
                  <a:pt x="134450" y="48464"/>
                  <a:pt x="143151" y="55920"/>
                  <a:pt x="153095" y="55920"/>
                </a:cubicBezTo>
                <a:lnTo>
                  <a:pt x="609275" y="55920"/>
                </a:lnTo>
                <a:cubicBezTo>
                  <a:pt x="620462" y="55920"/>
                  <a:pt x="627920" y="48464"/>
                  <a:pt x="627920" y="37280"/>
                </a:cubicBezTo>
                <a:cubicBezTo>
                  <a:pt x="627920" y="26096"/>
                  <a:pt x="620462" y="17397"/>
                  <a:pt x="609275" y="17397"/>
                </a:cubicBezTo>
                <a:close/>
                <a:moveTo>
                  <a:pt x="153095" y="0"/>
                </a:moveTo>
                <a:lnTo>
                  <a:pt x="609275" y="0"/>
                </a:lnTo>
                <a:cubicBezTo>
                  <a:pt x="629163" y="0"/>
                  <a:pt x="646565" y="16155"/>
                  <a:pt x="646565" y="37280"/>
                </a:cubicBezTo>
                <a:cubicBezTo>
                  <a:pt x="646565" y="58405"/>
                  <a:pt x="630406" y="74560"/>
                  <a:pt x="609275" y="74560"/>
                </a:cubicBezTo>
                <a:lnTo>
                  <a:pt x="609275" y="319366"/>
                </a:lnTo>
                <a:cubicBezTo>
                  <a:pt x="609275" y="341734"/>
                  <a:pt x="590630" y="360374"/>
                  <a:pt x="568256" y="360374"/>
                </a:cubicBezTo>
                <a:lnTo>
                  <a:pt x="390507" y="360374"/>
                </a:lnTo>
                <a:lnTo>
                  <a:pt x="390507" y="401382"/>
                </a:lnTo>
                <a:cubicBezTo>
                  <a:pt x="395479" y="405110"/>
                  <a:pt x="399208" y="411323"/>
                  <a:pt x="399208" y="417537"/>
                </a:cubicBezTo>
                <a:cubicBezTo>
                  <a:pt x="399208" y="427478"/>
                  <a:pt x="391750" y="434934"/>
                  <a:pt x="381806" y="434934"/>
                </a:cubicBezTo>
                <a:cubicBezTo>
                  <a:pt x="371862" y="434934"/>
                  <a:pt x="364404" y="427478"/>
                  <a:pt x="364404" y="417537"/>
                </a:cubicBezTo>
                <a:cubicBezTo>
                  <a:pt x="364404" y="411323"/>
                  <a:pt x="368134" y="405110"/>
                  <a:pt x="373106" y="401382"/>
                </a:cubicBezTo>
                <a:lnTo>
                  <a:pt x="373106" y="360374"/>
                </a:lnTo>
                <a:lnTo>
                  <a:pt x="216488" y="360374"/>
                </a:lnTo>
                <a:cubicBezTo>
                  <a:pt x="204058" y="375286"/>
                  <a:pt x="184170" y="385227"/>
                  <a:pt x="163039" y="385227"/>
                </a:cubicBezTo>
                <a:cubicBezTo>
                  <a:pt x="123263" y="385227"/>
                  <a:pt x="92188" y="354161"/>
                  <a:pt x="92188" y="315638"/>
                </a:cubicBezTo>
                <a:cubicBezTo>
                  <a:pt x="92188" y="279601"/>
                  <a:pt x="119534" y="251019"/>
                  <a:pt x="153095" y="246049"/>
                </a:cubicBezTo>
                <a:lnTo>
                  <a:pt x="153095" y="74560"/>
                </a:lnTo>
                <a:cubicBezTo>
                  <a:pt x="133207" y="74560"/>
                  <a:pt x="115805" y="58405"/>
                  <a:pt x="115805" y="37280"/>
                </a:cubicBezTo>
                <a:cubicBezTo>
                  <a:pt x="115805" y="16155"/>
                  <a:pt x="133207" y="0"/>
                  <a:pt x="153095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2" name="Freeform 571">
            <a:extLst>
              <a:ext uri="{FF2B5EF4-FFF2-40B4-BE49-F238E27FC236}">
                <a16:creationId xmlns:a16="http://schemas.microsoft.com/office/drawing/2014/main" id="{1888BD3E-7FED-7993-4E68-1C9C4A01A582}"/>
              </a:ext>
            </a:extLst>
          </p:cNvPr>
          <p:cNvSpPr/>
          <p:nvPr/>
        </p:nvSpPr>
        <p:spPr>
          <a:xfrm>
            <a:off x="20044791" y="3597864"/>
            <a:ext cx="531952" cy="645547"/>
          </a:xfrm>
          <a:custGeom>
            <a:avLst/>
            <a:gdLst>
              <a:gd name="connsiteX0" fmla="*/ 102036 w 531952"/>
              <a:gd name="connsiteY0" fmla="*/ 244751 h 645547"/>
              <a:gd name="connsiteX1" fmla="*/ 93344 w 531952"/>
              <a:gd name="connsiteY1" fmla="*/ 253424 h 645547"/>
              <a:gd name="connsiteX2" fmla="*/ 102036 w 531952"/>
              <a:gd name="connsiteY2" fmla="*/ 262097 h 645547"/>
              <a:gd name="connsiteX3" fmla="*/ 109486 w 531952"/>
              <a:gd name="connsiteY3" fmla="*/ 253424 h 645547"/>
              <a:gd name="connsiteX4" fmla="*/ 102036 w 531952"/>
              <a:gd name="connsiteY4" fmla="*/ 244751 h 645547"/>
              <a:gd name="connsiteX5" fmla="*/ 309400 w 531952"/>
              <a:gd name="connsiteY5" fmla="*/ 224926 h 645547"/>
              <a:gd name="connsiteX6" fmla="*/ 301948 w 531952"/>
              <a:gd name="connsiteY6" fmla="*/ 232360 h 645547"/>
              <a:gd name="connsiteX7" fmla="*/ 309400 w 531952"/>
              <a:gd name="connsiteY7" fmla="*/ 241033 h 645547"/>
              <a:gd name="connsiteX8" fmla="*/ 318090 w 531952"/>
              <a:gd name="connsiteY8" fmla="*/ 232360 h 645547"/>
              <a:gd name="connsiteX9" fmla="*/ 309400 w 531952"/>
              <a:gd name="connsiteY9" fmla="*/ 224926 h 645547"/>
              <a:gd name="connsiteX10" fmla="*/ 392592 w 531952"/>
              <a:gd name="connsiteY10" fmla="*/ 164214 h 645547"/>
              <a:gd name="connsiteX11" fmla="*/ 332992 w 531952"/>
              <a:gd name="connsiteY11" fmla="*/ 222448 h 645547"/>
              <a:gd name="connsiteX12" fmla="*/ 335474 w 531952"/>
              <a:gd name="connsiteY12" fmla="*/ 232360 h 645547"/>
              <a:gd name="connsiteX13" fmla="*/ 309400 w 531952"/>
              <a:gd name="connsiteY13" fmla="*/ 259619 h 645547"/>
              <a:gd name="connsiteX14" fmla="*/ 283324 w 531952"/>
              <a:gd name="connsiteY14" fmla="*/ 232360 h 645547"/>
              <a:gd name="connsiteX15" fmla="*/ 284566 w 531952"/>
              <a:gd name="connsiteY15" fmla="*/ 226165 h 645547"/>
              <a:gd name="connsiteX16" fmla="*/ 218756 w 531952"/>
              <a:gd name="connsiteY16" fmla="*/ 174126 h 645547"/>
              <a:gd name="connsiteX17" fmla="*/ 205096 w 531952"/>
              <a:gd name="connsiteY17" fmla="*/ 179082 h 645547"/>
              <a:gd name="connsiteX18" fmla="*/ 192680 w 531952"/>
              <a:gd name="connsiteY18" fmla="*/ 175365 h 645547"/>
              <a:gd name="connsiteX19" fmla="*/ 125628 w 531952"/>
              <a:gd name="connsiteY19" fmla="*/ 244751 h 645547"/>
              <a:gd name="connsiteX20" fmla="*/ 128112 w 531952"/>
              <a:gd name="connsiteY20" fmla="*/ 253424 h 645547"/>
              <a:gd name="connsiteX21" fmla="*/ 110728 w 531952"/>
              <a:gd name="connsiteY21" fmla="*/ 276965 h 645547"/>
              <a:gd name="connsiteX22" fmla="*/ 110728 w 531952"/>
              <a:gd name="connsiteY22" fmla="*/ 311658 h 645547"/>
              <a:gd name="connsiteX23" fmla="*/ 395076 w 531952"/>
              <a:gd name="connsiteY23" fmla="*/ 311658 h 645547"/>
              <a:gd name="connsiteX24" fmla="*/ 395076 w 531952"/>
              <a:gd name="connsiteY24" fmla="*/ 165453 h 645547"/>
              <a:gd name="connsiteX25" fmla="*/ 392592 w 531952"/>
              <a:gd name="connsiteY25" fmla="*/ 164214 h 645547"/>
              <a:gd name="connsiteX26" fmla="*/ 205096 w 531952"/>
              <a:gd name="connsiteY26" fmla="*/ 144390 h 645547"/>
              <a:gd name="connsiteX27" fmla="*/ 197646 w 531952"/>
              <a:gd name="connsiteY27" fmla="*/ 153063 h 645547"/>
              <a:gd name="connsiteX28" fmla="*/ 205096 w 531952"/>
              <a:gd name="connsiteY28" fmla="*/ 160497 h 645547"/>
              <a:gd name="connsiteX29" fmla="*/ 213788 w 531952"/>
              <a:gd name="connsiteY29" fmla="*/ 153063 h 645547"/>
              <a:gd name="connsiteX30" fmla="*/ 205096 w 531952"/>
              <a:gd name="connsiteY30" fmla="*/ 144390 h 645547"/>
              <a:gd name="connsiteX31" fmla="*/ 403768 w 531952"/>
              <a:gd name="connsiteY31" fmla="*/ 133238 h 645547"/>
              <a:gd name="connsiteX32" fmla="*/ 396318 w 531952"/>
              <a:gd name="connsiteY32" fmla="*/ 140673 h 645547"/>
              <a:gd name="connsiteX33" fmla="*/ 403768 w 531952"/>
              <a:gd name="connsiteY33" fmla="*/ 149346 h 645547"/>
              <a:gd name="connsiteX34" fmla="*/ 411218 w 531952"/>
              <a:gd name="connsiteY34" fmla="*/ 140673 h 645547"/>
              <a:gd name="connsiteX35" fmla="*/ 403768 w 531952"/>
              <a:gd name="connsiteY35" fmla="*/ 133238 h 645547"/>
              <a:gd name="connsiteX36" fmla="*/ 403768 w 531952"/>
              <a:gd name="connsiteY36" fmla="*/ 114653 h 645547"/>
              <a:gd name="connsiteX37" fmla="*/ 429844 w 531952"/>
              <a:gd name="connsiteY37" fmla="*/ 140673 h 645547"/>
              <a:gd name="connsiteX38" fmla="*/ 412460 w 531952"/>
              <a:gd name="connsiteY38" fmla="*/ 165453 h 645547"/>
              <a:gd name="connsiteX39" fmla="*/ 412460 w 531952"/>
              <a:gd name="connsiteY39" fmla="*/ 311658 h 645547"/>
              <a:gd name="connsiteX40" fmla="*/ 433568 w 531952"/>
              <a:gd name="connsiteY40" fmla="*/ 311658 h 645547"/>
              <a:gd name="connsiteX41" fmla="*/ 443502 w 531952"/>
              <a:gd name="connsiteY41" fmla="*/ 320331 h 645547"/>
              <a:gd name="connsiteX42" fmla="*/ 433568 w 531952"/>
              <a:gd name="connsiteY42" fmla="*/ 329004 h 645547"/>
              <a:gd name="connsiteX43" fmla="*/ 412460 w 531952"/>
              <a:gd name="connsiteY43" fmla="*/ 329004 h 645547"/>
              <a:gd name="connsiteX44" fmla="*/ 93344 w 531952"/>
              <a:gd name="connsiteY44" fmla="*/ 329004 h 645547"/>
              <a:gd name="connsiteX45" fmla="*/ 74718 w 531952"/>
              <a:gd name="connsiteY45" fmla="*/ 329004 h 645547"/>
              <a:gd name="connsiteX46" fmla="*/ 66028 w 531952"/>
              <a:gd name="connsiteY46" fmla="*/ 320331 h 645547"/>
              <a:gd name="connsiteX47" fmla="*/ 74718 w 531952"/>
              <a:gd name="connsiteY47" fmla="*/ 311658 h 645547"/>
              <a:gd name="connsiteX48" fmla="*/ 93344 w 531952"/>
              <a:gd name="connsiteY48" fmla="*/ 311658 h 645547"/>
              <a:gd name="connsiteX49" fmla="*/ 93344 w 531952"/>
              <a:gd name="connsiteY49" fmla="*/ 276965 h 645547"/>
              <a:gd name="connsiteX50" fmla="*/ 75960 w 531952"/>
              <a:gd name="connsiteY50" fmla="*/ 253424 h 645547"/>
              <a:gd name="connsiteX51" fmla="*/ 102036 w 531952"/>
              <a:gd name="connsiteY51" fmla="*/ 227404 h 645547"/>
              <a:gd name="connsiteX52" fmla="*/ 114454 w 531952"/>
              <a:gd name="connsiteY52" fmla="*/ 229882 h 645547"/>
              <a:gd name="connsiteX53" fmla="*/ 181504 w 531952"/>
              <a:gd name="connsiteY53" fmla="*/ 161736 h 645547"/>
              <a:gd name="connsiteX54" fmla="*/ 179022 w 531952"/>
              <a:gd name="connsiteY54" fmla="*/ 153063 h 645547"/>
              <a:gd name="connsiteX55" fmla="*/ 205096 w 531952"/>
              <a:gd name="connsiteY55" fmla="*/ 127043 h 645547"/>
              <a:gd name="connsiteX56" fmla="*/ 231172 w 531952"/>
              <a:gd name="connsiteY56" fmla="*/ 153063 h 645547"/>
              <a:gd name="connsiteX57" fmla="*/ 229930 w 531952"/>
              <a:gd name="connsiteY57" fmla="*/ 160497 h 645547"/>
              <a:gd name="connsiteX58" fmla="*/ 295740 w 531952"/>
              <a:gd name="connsiteY58" fmla="*/ 211297 h 645547"/>
              <a:gd name="connsiteX59" fmla="*/ 309400 w 531952"/>
              <a:gd name="connsiteY59" fmla="*/ 207580 h 645547"/>
              <a:gd name="connsiteX60" fmla="*/ 320574 w 531952"/>
              <a:gd name="connsiteY60" fmla="*/ 210058 h 645547"/>
              <a:gd name="connsiteX61" fmla="*/ 381418 w 531952"/>
              <a:gd name="connsiteY61" fmla="*/ 151824 h 645547"/>
              <a:gd name="connsiteX62" fmla="*/ 378934 w 531952"/>
              <a:gd name="connsiteY62" fmla="*/ 140673 h 645547"/>
              <a:gd name="connsiteX63" fmla="*/ 403768 w 531952"/>
              <a:gd name="connsiteY63" fmla="*/ 114653 h 645547"/>
              <a:gd name="connsiteX64" fmla="*/ 47230 w 531952"/>
              <a:gd name="connsiteY64" fmla="*/ 77117 h 645547"/>
              <a:gd name="connsiteX65" fmla="*/ 47230 w 531952"/>
              <a:gd name="connsiteY65" fmla="*/ 363198 h 645547"/>
              <a:gd name="connsiteX66" fmla="*/ 467324 w 531952"/>
              <a:gd name="connsiteY66" fmla="*/ 363198 h 645547"/>
              <a:gd name="connsiteX67" fmla="*/ 467324 w 531952"/>
              <a:gd name="connsiteY67" fmla="*/ 77117 h 645547"/>
              <a:gd name="connsiteX68" fmla="*/ 257276 w 531952"/>
              <a:gd name="connsiteY68" fmla="*/ 0 h 645547"/>
              <a:gd name="connsiteX69" fmla="*/ 274676 w 531952"/>
              <a:gd name="connsiteY69" fmla="*/ 17413 h 645547"/>
              <a:gd name="connsiteX70" fmla="*/ 265976 w 531952"/>
              <a:gd name="connsiteY70" fmla="*/ 33583 h 645547"/>
              <a:gd name="connsiteX71" fmla="*/ 265976 w 531952"/>
              <a:gd name="connsiteY71" fmla="*/ 58460 h 645547"/>
              <a:gd name="connsiteX72" fmla="*/ 484724 w 531952"/>
              <a:gd name="connsiteY72" fmla="*/ 58460 h 645547"/>
              <a:gd name="connsiteX73" fmla="*/ 522010 w 531952"/>
              <a:gd name="connsiteY73" fmla="*/ 58460 h 645547"/>
              <a:gd name="connsiteX74" fmla="*/ 531952 w 531952"/>
              <a:gd name="connsiteY74" fmla="*/ 68410 h 645547"/>
              <a:gd name="connsiteX75" fmla="*/ 522010 w 531952"/>
              <a:gd name="connsiteY75" fmla="*/ 77117 h 645547"/>
              <a:gd name="connsiteX76" fmla="*/ 484724 w 531952"/>
              <a:gd name="connsiteY76" fmla="*/ 77117 h 645547"/>
              <a:gd name="connsiteX77" fmla="*/ 484724 w 531952"/>
              <a:gd name="connsiteY77" fmla="*/ 380612 h 645547"/>
              <a:gd name="connsiteX78" fmla="*/ 265976 w 531952"/>
              <a:gd name="connsiteY78" fmla="*/ 380612 h 645547"/>
              <a:gd name="connsiteX79" fmla="*/ 265976 w 531952"/>
              <a:gd name="connsiteY79" fmla="*/ 501263 h 645547"/>
              <a:gd name="connsiteX80" fmla="*/ 395236 w 531952"/>
              <a:gd name="connsiteY80" fmla="*/ 614452 h 645547"/>
              <a:gd name="connsiteX81" fmla="*/ 396480 w 531952"/>
              <a:gd name="connsiteY81" fmla="*/ 626890 h 645547"/>
              <a:gd name="connsiteX82" fmla="*/ 389022 w 531952"/>
              <a:gd name="connsiteY82" fmla="*/ 629377 h 645547"/>
              <a:gd name="connsiteX83" fmla="*/ 382808 w 531952"/>
              <a:gd name="connsiteY83" fmla="*/ 626890 h 645547"/>
              <a:gd name="connsiteX84" fmla="*/ 265976 w 531952"/>
              <a:gd name="connsiteY84" fmla="*/ 524896 h 645547"/>
              <a:gd name="connsiteX85" fmla="*/ 265976 w 531952"/>
              <a:gd name="connsiteY85" fmla="*/ 636840 h 645547"/>
              <a:gd name="connsiteX86" fmla="*/ 257276 w 531952"/>
              <a:gd name="connsiteY86" fmla="*/ 645547 h 645547"/>
              <a:gd name="connsiteX87" fmla="*/ 248576 w 531952"/>
              <a:gd name="connsiteY87" fmla="*/ 636840 h 645547"/>
              <a:gd name="connsiteX88" fmla="*/ 248576 w 531952"/>
              <a:gd name="connsiteY88" fmla="*/ 523652 h 645547"/>
              <a:gd name="connsiteX89" fmla="*/ 129260 w 531952"/>
              <a:gd name="connsiteY89" fmla="*/ 626890 h 645547"/>
              <a:gd name="connsiteX90" fmla="*/ 123046 w 531952"/>
              <a:gd name="connsiteY90" fmla="*/ 629377 h 645547"/>
              <a:gd name="connsiteX91" fmla="*/ 116830 w 531952"/>
              <a:gd name="connsiteY91" fmla="*/ 626890 h 645547"/>
              <a:gd name="connsiteX92" fmla="*/ 116830 w 531952"/>
              <a:gd name="connsiteY92" fmla="*/ 614452 h 645547"/>
              <a:gd name="connsiteX93" fmla="*/ 248576 w 531952"/>
              <a:gd name="connsiteY93" fmla="*/ 501263 h 645547"/>
              <a:gd name="connsiteX94" fmla="*/ 248576 w 531952"/>
              <a:gd name="connsiteY94" fmla="*/ 380612 h 645547"/>
              <a:gd name="connsiteX95" fmla="*/ 28586 w 531952"/>
              <a:gd name="connsiteY95" fmla="*/ 380612 h 645547"/>
              <a:gd name="connsiteX96" fmla="*/ 28586 w 531952"/>
              <a:gd name="connsiteY96" fmla="*/ 77117 h 645547"/>
              <a:gd name="connsiteX97" fmla="*/ 8700 w 531952"/>
              <a:gd name="connsiteY97" fmla="*/ 77117 h 645547"/>
              <a:gd name="connsiteX98" fmla="*/ 0 w 531952"/>
              <a:gd name="connsiteY98" fmla="*/ 68410 h 645547"/>
              <a:gd name="connsiteX99" fmla="*/ 8700 w 531952"/>
              <a:gd name="connsiteY99" fmla="*/ 58460 h 645547"/>
              <a:gd name="connsiteX100" fmla="*/ 28586 w 531952"/>
              <a:gd name="connsiteY100" fmla="*/ 58460 h 645547"/>
              <a:gd name="connsiteX101" fmla="*/ 248576 w 531952"/>
              <a:gd name="connsiteY101" fmla="*/ 58460 h 645547"/>
              <a:gd name="connsiteX102" fmla="*/ 248576 w 531952"/>
              <a:gd name="connsiteY102" fmla="*/ 33583 h 645547"/>
              <a:gd name="connsiteX103" fmla="*/ 239876 w 531952"/>
              <a:gd name="connsiteY103" fmla="*/ 17413 h 645547"/>
              <a:gd name="connsiteX104" fmla="*/ 257276 w 531952"/>
              <a:gd name="connsiteY104" fmla="*/ 0 h 645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531952" h="645547">
                <a:moveTo>
                  <a:pt x="102036" y="244751"/>
                </a:moveTo>
                <a:cubicBezTo>
                  <a:pt x="97070" y="244751"/>
                  <a:pt x="93344" y="248468"/>
                  <a:pt x="93344" y="253424"/>
                </a:cubicBezTo>
                <a:cubicBezTo>
                  <a:pt x="93344" y="257141"/>
                  <a:pt x="97070" y="262097"/>
                  <a:pt x="102036" y="262097"/>
                </a:cubicBezTo>
                <a:cubicBezTo>
                  <a:pt x="105762" y="262097"/>
                  <a:pt x="109486" y="257141"/>
                  <a:pt x="109486" y="253424"/>
                </a:cubicBezTo>
                <a:cubicBezTo>
                  <a:pt x="109486" y="248468"/>
                  <a:pt x="105762" y="244751"/>
                  <a:pt x="102036" y="244751"/>
                </a:cubicBezTo>
                <a:close/>
                <a:moveTo>
                  <a:pt x="309400" y="224926"/>
                </a:moveTo>
                <a:cubicBezTo>
                  <a:pt x="304432" y="224926"/>
                  <a:pt x="301948" y="228643"/>
                  <a:pt x="301948" y="232360"/>
                </a:cubicBezTo>
                <a:cubicBezTo>
                  <a:pt x="301948" y="237316"/>
                  <a:pt x="304432" y="241033"/>
                  <a:pt x="309400" y="241033"/>
                </a:cubicBezTo>
                <a:cubicBezTo>
                  <a:pt x="313124" y="241033"/>
                  <a:pt x="318090" y="237316"/>
                  <a:pt x="318090" y="232360"/>
                </a:cubicBezTo>
                <a:cubicBezTo>
                  <a:pt x="318090" y="228643"/>
                  <a:pt x="313124" y="224926"/>
                  <a:pt x="309400" y="224926"/>
                </a:cubicBezTo>
                <a:close/>
                <a:moveTo>
                  <a:pt x="392592" y="164214"/>
                </a:moveTo>
                <a:lnTo>
                  <a:pt x="332992" y="222448"/>
                </a:lnTo>
                <a:cubicBezTo>
                  <a:pt x="334232" y="226165"/>
                  <a:pt x="335474" y="228643"/>
                  <a:pt x="335474" y="232360"/>
                </a:cubicBezTo>
                <a:cubicBezTo>
                  <a:pt x="335474" y="247229"/>
                  <a:pt x="324300" y="259619"/>
                  <a:pt x="309400" y="259619"/>
                </a:cubicBezTo>
                <a:cubicBezTo>
                  <a:pt x="294498" y="259619"/>
                  <a:pt x="283324" y="247229"/>
                  <a:pt x="283324" y="232360"/>
                </a:cubicBezTo>
                <a:cubicBezTo>
                  <a:pt x="283324" y="229882"/>
                  <a:pt x="284566" y="228643"/>
                  <a:pt x="284566" y="226165"/>
                </a:cubicBezTo>
                <a:lnTo>
                  <a:pt x="218756" y="174126"/>
                </a:lnTo>
                <a:cubicBezTo>
                  <a:pt x="215030" y="177843"/>
                  <a:pt x="210064" y="179082"/>
                  <a:pt x="205096" y="179082"/>
                </a:cubicBezTo>
                <a:cubicBezTo>
                  <a:pt x="200130" y="179082"/>
                  <a:pt x="196404" y="177843"/>
                  <a:pt x="192680" y="175365"/>
                </a:cubicBezTo>
                <a:lnTo>
                  <a:pt x="125628" y="244751"/>
                </a:lnTo>
                <a:cubicBezTo>
                  <a:pt x="126870" y="247229"/>
                  <a:pt x="128112" y="249707"/>
                  <a:pt x="128112" y="253424"/>
                </a:cubicBezTo>
                <a:cubicBezTo>
                  <a:pt x="128112" y="264575"/>
                  <a:pt x="120662" y="273248"/>
                  <a:pt x="110728" y="276965"/>
                </a:cubicBezTo>
                <a:lnTo>
                  <a:pt x="110728" y="311658"/>
                </a:lnTo>
                <a:lnTo>
                  <a:pt x="395076" y="311658"/>
                </a:lnTo>
                <a:lnTo>
                  <a:pt x="395076" y="165453"/>
                </a:lnTo>
                <a:cubicBezTo>
                  <a:pt x="395076" y="165453"/>
                  <a:pt x="393834" y="164214"/>
                  <a:pt x="392592" y="164214"/>
                </a:cubicBezTo>
                <a:close/>
                <a:moveTo>
                  <a:pt x="205096" y="144390"/>
                </a:moveTo>
                <a:cubicBezTo>
                  <a:pt x="200130" y="144390"/>
                  <a:pt x="197646" y="149346"/>
                  <a:pt x="197646" y="153063"/>
                </a:cubicBezTo>
                <a:cubicBezTo>
                  <a:pt x="197646" y="156780"/>
                  <a:pt x="200130" y="160497"/>
                  <a:pt x="205096" y="160497"/>
                </a:cubicBezTo>
                <a:cubicBezTo>
                  <a:pt x="210064" y="160497"/>
                  <a:pt x="213788" y="156780"/>
                  <a:pt x="213788" y="153063"/>
                </a:cubicBezTo>
                <a:cubicBezTo>
                  <a:pt x="213788" y="149346"/>
                  <a:pt x="210064" y="144390"/>
                  <a:pt x="205096" y="144390"/>
                </a:cubicBezTo>
                <a:close/>
                <a:moveTo>
                  <a:pt x="403768" y="133238"/>
                </a:moveTo>
                <a:cubicBezTo>
                  <a:pt x="400042" y="133238"/>
                  <a:pt x="396318" y="136956"/>
                  <a:pt x="396318" y="140673"/>
                </a:cubicBezTo>
                <a:cubicBezTo>
                  <a:pt x="396318" y="145629"/>
                  <a:pt x="400042" y="149346"/>
                  <a:pt x="403768" y="149346"/>
                </a:cubicBezTo>
                <a:cubicBezTo>
                  <a:pt x="408734" y="149346"/>
                  <a:pt x="411218" y="145629"/>
                  <a:pt x="411218" y="140673"/>
                </a:cubicBezTo>
                <a:cubicBezTo>
                  <a:pt x="411218" y="136956"/>
                  <a:pt x="408734" y="133238"/>
                  <a:pt x="403768" y="133238"/>
                </a:cubicBezTo>
                <a:close/>
                <a:moveTo>
                  <a:pt x="403768" y="114653"/>
                </a:moveTo>
                <a:cubicBezTo>
                  <a:pt x="417426" y="114653"/>
                  <a:pt x="429844" y="127043"/>
                  <a:pt x="429844" y="140673"/>
                </a:cubicBezTo>
                <a:cubicBezTo>
                  <a:pt x="429844" y="151824"/>
                  <a:pt x="422394" y="161736"/>
                  <a:pt x="412460" y="165453"/>
                </a:cubicBezTo>
                <a:lnTo>
                  <a:pt x="412460" y="311658"/>
                </a:lnTo>
                <a:lnTo>
                  <a:pt x="433568" y="311658"/>
                </a:lnTo>
                <a:cubicBezTo>
                  <a:pt x="438536" y="311658"/>
                  <a:pt x="443502" y="315375"/>
                  <a:pt x="443502" y="320331"/>
                </a:cubicBezTo>
                <a:cubicBezTo>
                  <a:pt x="443502" y="325287"/>
                  <a:pt x="438536" y="329004"/>
                  <a:pt x="433568" y="329004"/>
                </a:cubicBezTo>
                <a:lnTo>
                  <a:pt x="412460" y="329004"/>
                </a:lnTo>
                <a:lnTo>
                  <a:pt x="93344" y="329004"/>
                </a:lnTo>
                <a:lnTo>
                  <a:pt x="74718" y="329004"/>
                </a:lnTo>
                <a:cubicBezTo>
                  <a:pt x="69752" y="329004"/>
                  <a:pt x="66028" y="325287"/>
                  <a:pt x="66028" y="320331"/>
                </a:cubicBezTo>
                <a:cubicBezTo>
                  <a:pt x="66028" y="315375"/>
                  <a:pt x="69752" y="311658"/>
                  <a:pt x="74718" y="311658"/>
                </a:cubicBezTo>
                <a:lnTo>
                  <a:pt x="93344" y="311658"/>
                </a:lnTo>
                <a:lnTo>
                  <a:pt x="93344" y="276965"/>
                </a:lnTo>
                <a:cubicBezTo>
                  <a:pt x="83410" y="273248"/>
                  <a:pt x="75960" y="264575"/>
                  <a:pt x="75960" y="253424"/>
                </a:cubicBezTo>
                <a:cubicBezTo>
                  <a:pt x="75960" y="238555"/>
                  <a:pt x="87136" y="227404"/>
                  <a:pt x="102036" y="227404"/>
                </a:cubicBezTo>
                <a:cubicBezTo>
                  <a:pt x="105762" y="227404"/>
                  <a:pt x="110728" y="228643"/>
                  <a:pt x="114454" y="229882"/>
                </a:cubicBezTo>
                <a:lnTo>
                  <a:pt x="181504" y="161736"/>
                </a:lnTo>
                <a:cubicBezTo>
                  <a:pt x="180262" y="158019"/>
                  <a:pt x="179022" y="156780"/>
                  <a:pt x="179022" y="153063"/>
                </a:cubicBezTo>
                <a:cubicBezTo>
                  <a:pt x="179022" y="138195"/>
                  <a:pt x="190196" y="127043"/>
                  <a:pt x="205096" y="127043"/>
                </a:cubicBezTo>
                <a:cubicBezTo>
                  <a:pt x="219998" y="127043"/>
                  <a:pt x="231172" y="138195"/>
                  <a:pt x="231172" y="153063"/>
                </a:cubicBezTo>
                <a:cubicBezTo>
                  <a:pt x="231172" y="155541"/>
                  <a:pt x="231172" y="158019"/>
                  <a:pt x="229930" y="160497"/>
                </a:cubicBezTo>
                <a:lnTo>
                  <a:pt x="295740" y="211297"/>
                </a:lnTo>
                <a:cubicBezTo>
                  <a:pt x="299466" y="208819"/>
                  <a:pt x="304432" y="207580"/>
                  <a:pt x="309400" y="207580"/>
                </a:cubicBezTo>
                <a:cubicBezTo>
                  <a:pt x="313124" y="207580"/>
                  <a:pt x="318090" y="208819"/>
                  <a:pt x="320574" y="210058"/>
                </a:cubicBezTo>
                <a:lnTo>
                  <a:pt x="381418" y="151824"/>
                </a:lnTo>
                <a:cubicBezTo>
                  <a:pt x="378934" y="149346"/>
                  <a:pt x="378934" y="144390"/>
                  <a:pt x="378934" y="140673"/>
                </a:cubicBezTo>
                <a:cubicBezTo>
                  <a:pt x="378934" y="127043"/>
                  <a:pt x="390110" y="114653"/>
                  <a:pt x="403768" y="114653"/>
                </a:cubicBezTo>
                <a:close/>
                <a:moveTo>
                  <a:pt x="47230" y="77117"/>
                </a:moveTo>
                <a:lnTo>
                  <a:pt x="47230" y="363198"/>
                </a:lnTo>
                <a:lnTo>
                  <a:pt x="467324" y="363198"/>
                </a:lnTo>
                <a:lnTo>
                  <a:pt x="467324" y="77117"/>
                </a:lnTo>
                <a:close/>
                <a:moveTo>
                  <a:pt x="257276" y="0"/>
                </a:moveTo>
                <a:cubicBezTo>
                  <a:pt x="267220" y="0"/>
                  <a:pt x="274676" y="7463"/>
                  <a:pt x="274676" y="17413"/>
                </a:cubicBezTo>
                <a:cubicBezTo>
                  <a:pt x="274676" y="24876"/>
                  <a:pt x="270948" y="31096"/>
                  <a:pt x="265976" y="33583"/>
                </a:cubicBezTo>
                <a:lnTo>
                  <a:pt x="265976" y="58460"/>
                </a:lnTo>
                <a:lnTo>
                  <a:pt x="484724" y="58460"/>
                </a:lnTo>
                <a:lnTo>
                  <a:pt x="522010" y="58460"/>
                </a:lnTo>
                <a:cubicBezTo>
                  <a:pt x="526982" y="58460"/>
                  <a:pt x="531952" y="62191"/>
                  <a:pt x="531952" y="68410"/>
                </a:cubicBezTo>
                <a:cubicBezTo>
                  <a:pt x="531952" y="72142"/>
                  <a:pt x="526982" y="77117"/>
                  <a:pt x="522010" y="77117"/>
                </a:cubicBezTo>
                <a:lnTo>
                  <a:pt x="484724" y="77117"/>
                </a:lnTo>
                <a:lnTo>
                  <a:pt x="484724" y="380612"/>
                </a:lnTo>
                <a:lnTo>
                  <a:pt x="265976" y="380612"/>
                </a:lnTo>
                <a:lnTo>
                  <a:pt x="265976" y="501263"/>
                </a:lnTo>
                <a:lnTo>
                  <a:pt x="395236" y="614452"/>
                </a:lnTo>
                <a:cubicBezTo>
                  <a:pt x="397722" y="616939"/>
                  <a:pt x="398964" y="621914"/>
                  <a:pt x="396480" y="626890"/>
                </a:cubicBezTo>
                <a:cubicBezTo>
                  <a:pt x="393994" y="628134"/>
                  <a:pt x="391508" y="629377"/>
                  <a:pt x="389022" y="629377"/>
                </a:cubicBezTo>
                <a:cubicBezTo>
                  <a:pt x="386536" y="629377"/>
                  <a:pt x="384050" y="628134"/>
                  <a:pt x="382808" y="626890"/>
                </a:cubicBezTo>
                <a:lnTo>
                  <a:pt x="265976" y="524896"/>
                </a:lnTo>
                <a:lnTo>
                  <a:pt x="265976" y="636840"/>
                </a:lnTo>
                <a:cubicBezTo>
                  <a:pt x="265976" y="641816"/>
                  <a:pt x="262248" y="645547"/>
                  <a:pt x="257276" y="645547"/>
                </a:cubicBezTo>
                <a:cubicBezTo>
                  <a:pt x="252304" y="645547"/>
                  <a:pt x="248576" y="641816"/>
                  <a:pt x="248576" y="636840"/>
                </a:cubicBezTo>
                <a:lnTo>
                  <a:pt x="248576" y="523652"/>
                </a:lnTo>
                <a:lnTo>
                  <a:pt x="129260" y="626890"/>
                </a:lnTo>
                <a:cubicBezTo>
                  <a:pt x="126774" y="628134"/>
                  <a:pt x="125530" y="629377"/>
                  <a:pt x="123046" y="629377"/>
                </a:cubicBezTo>
                <a:cubicBezTo>
                  <a:pt x="120560" y="629377"/>
                  <a:pt x="118074" y="628134"/>
                  <a:pt x="116830" y="626890"/>
                </a:cubicBezTo>
                <a:cubicBezTo>
                  <a:pt x="113102" y="621914"/>
                  <a:pt x="113102" y="616939"/>
                  <a:pt x="116830" y="614452"/>
                </a:cubicBezTo>
                <a:lnTo>
                  <a:pt x="248576" y="501263"/>
                </a:lnTo>
                <a:lnTo>
                  <a:pt x="248576" y="380612"/>
                </a:lnTo>
                <a:lnTo>
                  <a:pt x="28586" y="380612"/>
                </a:lnTo>
                <a:lnTo>
                  <a:pt x="28586" y="77117"/>
                </a:lnTo>
                <a:lnTo>
                  <a:pt x="8700" y="77117"/>
                </a:lnTo>
                <a:cubicBezTo>
                  <a:pt x="3728" y="77117"/>
                  <a:pt x="0" y="72142"/>
                  <a:pt x="0" y="68410"/>
                </a:cubicBezTo>
                <a:cubicBezTo>
                  <a:pt x="0" y="62191"/>
                  <a:pt x="3728" y="58460"/>
                  <a:pt x="8700" y="58460"/>
                </a:cubicBezTo>
                <a:lnTo>
                  <a:pt x="28586" y="58460"/>
                </a:lnTo>
                <a:lnTo>
                  <a:pt x="248576" y="58460"/>
                </a:lnTo>
                <a:lnTo>
                  <a:pt x="248576" y="33583"/>
                </a:lnTo>
                <a:cubicBezTo>
                  <a:pt x="243604" y="31096"/>
                  <a:pt x="239876" y="24876"/>
                  <a:pt x="239876" y="17413"/>
                </a:cubicBezTo>
                <a:cubicBezTo>
                  <a:pt x="239876" y="7463"/>
                  <a:pt x="247334" y="0"/>
                  <a:pt x="257276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E780931D-9E82-6011-3516-68B4A27D15C8}"/>
              </a:ext>
            </a:extLst>
          </p:cNvPr>
          <p:cNvSpPr txBox="1"/>
          <p:nvPr/>
        </p:nvSpPr>
        <p:spPr>
          <a:xfrm>
            <a:off x="1505585" y="681191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BUDGET FORECASTING</a:t>
            </a: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865C18A0-503D-3558-F639-CC4953127C42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D672F1F0-80C7-2A35-879E-B7A0B8983581}"/>
              </a:ext>
            </a:extLst>
          </p:cNvPr>
          <p:cNvSpPr txBox="1"/>
          <p:nvPr/>
        </p:nvSpPr>
        <p:spPr>
          <a:xfrm>
            <a:off x="8482734" y="4580093"/>
            <a:ext cx="294033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580" name="TextBox 579">
            <a:extLst>
              <a:ext uri="{FF2B5EF4-FFF2-40B4-BE49-F238E27FC236}">
                <a16:creationId xmlns:a16="http://schemas.microsoft.com/office/drawing/2014/main" id="{D16B9368-0DE3-D551-410B-6B3D9D37CA4A}"/>
              </a:ext>
            </a:extLst>
          </p:cNvPr>
          <p:cNvSpPr txBox="1"/>
          <p:nvPr/>
        </p:nvSpPr>
        <p:spPr>
          <a:xfrm>
            <a:off x="13660870" y="4571398"/>
            <a:ext cx="294033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FE4EC3A0-A48E-1C12-36ED-43F26217ACF7}"/>
              </a:ext>
            </a:extLst>
          </p:cNvPr>
          <p:cNvSpPr txBox="1"/>
          <p:nvPr/>
        </p:nvSpPr>
        <p:spPr>
          <a:xfrm>
            <a:off x="18839007" y="4572408"/>
            <a:ext cx="294033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VARIANCE</a:t>
            </a:r>
          </a:p>
        </p:txBody>
      </p:sp>
      <p:graphicFrame>
        <p:nvGraphicFramePr>
          <p:cNvPr id="107" name="Table 4">
            <a:extLst>
              <a:ext uri="{FF2B5EF4-FFF2-40B4-BE49-F238E27FC236}">
                <a16:creationId xmlns:a16="http://schemas.microsoft.com/office/drawing/2014/main" id="{74389F9E-83DB-540A-091F-B72A77B70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54611"/>
              </p:ext>
            </p:extLst>
          </p:nvPr>
        </p:nvGraphicFramePr>
        <p:xfrm>
          <a:off x="1524001" y="5860474"/>
          <a:ext cx="21310597" cy="722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115">
                  <a:extLst>
                    <a:ext uri="{9D8B030D-6E8A-4147-A177-3AD203B41FA5}">
                      <a16:colId xmlns:a16="http://schemas.microsoft.com/office/drawing/2014/main" val="1854007850"/>
                    </a:ext>
                  </a:extLst>
                </a:gridCol>
                <a:gridCol w="3579862">
                  <a:extLst>
                    <a:ext uri="{9D8B030D-6E8A-4147-A177-3AD203B41FA5}">
                      <a16:colId xmlns:a16="http://schemas.microsoft.com/office/drawing/2014/main" val="1030320297"/>
                    </a:ext>
                  </a:extLst>
                </a:gridCol>
                <a:gridCol w="1680519">
                  <a:extLst>
                    <a:ext uri="{9D8B030D-6E8A-4147-A177-3AD203B41FA5}">
                      <a16:colId xmlns:a16="http://schemas.microsoft.com/office/drawing/2014/main" val="1265120711"/>
                    </a:ext>
                  </a:extLst>
                </a:gridCol>
                <a:gridCol w="1631092">
                  <a:extLst>
                    <a:ext uri="{9D8B030D-6E8A-4147-A177-3AD203B41FA5}">
                      <a16:colId xmlns:a16="http://schemas.microsoft.com/office/drawing/2014/main" val="3115048958"/>
                    </a:ext>
                  </a:extLst>
                </a:gridCol>
                <a:gridCol w="1680519">
                  <a:extLst>
                    <a:ext uri="{9D8B030D-6E8A-4147-A177-3AD203B41FA5}">
                      <a16:colId xmlns:a16="http://schemas.microsoft.com/office/drawing/2014/main" val="4074750267"/>
                    </a:ext>
                  </a:extLst>
                </a:gridCol>
                <a:gridCol w="1717589">
                  <a:extLst>
                    <a:ext uri="{9D8B030D-6E8A-4147-A177-3AD203B41FA5}">
                      <a16:colId xmlns:a16="http://schemas.microsoft.com/office/drawing/2014/main" val="322541361"/>
                    </a:ext>
                  </a:extLst>
                </a:gridCol>
                <a:gridCol w="1717589">
                  <a:extLst>
                    <a:ext uri="{9D8B030D-6E8A-4147-A177-3AD203B41FA5}">
                      <a16:colId xmlns:a16="http://schemas.microsoft.com/office/drawing/2014/main" val="1717309916"/>
                    </a:ext>
                  </a:extLst>
                </a:gridCol>
                <a:gridCol w="1729946">
                  <a:extLst>
                    <a:ext uri="{9D8B030D-6E8A-4147-A177-3AD203B41FA5}">
                      <a16:colId xmlns:a16="http://schemas.microsoft.com/office/drawing/2014/main" val="4224183080"/>
                    </a:ext>
                  </a:extLst>
                </a:gridCol>
                <a:gridCol w="1668163">
                  <a:extLst>
                    <a:ext uri="{9D8B030D-6E8A-4147-A177-3AD203B41FA5}">
                      <a16:colId xmlns:a16="http://schemas.microsoft.com/office/drawing/2014/main" val="1456714770"/>
                    </a:ext>
                  </a:extLst>
                </a:gridCol>
                <a:gridCol w="1655805">
                  <a:extLst>
                    <a:ext uri="{9D8B030D-6E8A-4147-A177-3AD203B41FA5}">
                      <a16:colId xmlns:a16="http://schemas.microsoft.com/office/drawing/2014/main" val="713478295"/>
                    </a:ext>
                  </a:extLst>
                </a:gridCol>
                <a:gridCol w="1803398">
                  <a:extLst>
                    <a:ext uri="{9D8B030D-6E8A-4147-A177-3AD203B41FA5}">
                      <a16:colId xmlns:a16="http://schemas.microsoft.com/office/drawing/2014/main" val="176310795"/>
                    </a:ext>
                  </a:extLst>
                </a:gridCol>
              </a:tblGrid>
              <a:tr h="713518">
                <a:tc>
                  <a:txBody>
                    <a:bodyPr/>
                    <a:lstStyle/>
                    <a:p>
                      <a:pPr algn="ctr"/>
                      <a:endParaRPr lang="en-SV" sz="3200" b="1" dirty="0">
                        <a:solidFill>
                          <a:schemeClr val="tx2"/>
                        </a:solidFill>
                        <a:latin typeface="Montserrat" pitchFamily="2" charset="7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V" sz="24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3200" dirty="0">
                          <a:solidFill>
                            <a:schemeClr val="tx2"/>
                          </a:solidFill>
                          <a:latin typeface="Montserrat" pitchFamily="2" charset="77"/>
                        </a:rPr>
                        <a:t>Q1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3200" dirty="0">
                          <a:solidFill>
                            <a:schemeClr val="tx2"/>
                          </a:solidFill>
                          <a:latin typeface="Montserrat" pitchFamily="2" charset="77"/>
                        </a:rPr>
                        <a:t>Q2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3200" dirty="0">
                          <a:solidFill>
                            <a:schemeClr val="tx2"/>
                          </a:solidFill>
                          <a:latin typeface="Montserrat" pitchFamily="2" charset="77"/>
                        </a:rPr>
                        <a:t>Q3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3200" dirty="0">
                          <a:solidFill>
                            <a:schemeClr val="tx2"/>
                          </a:solidFill>
                          <a:latin typeface="Montserrat" pitchFamily="2" charset="77"/>
                        </a:rPr>
                        <a:t>Q1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3200" dirty="0">
                          <a:solidFill>
                            <a:schemeClr val="tx2"/>
                          </a:solidFill>
                          <a:latin typeface="Montserrat" pitchFamily="2" charset="77"/>
                        </a:rPr>
                        <a:t>Q2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3200" dirty="0">
                          <a:solidFill>
                            <a:schemeClr val="tx2"/>
                          </a:solidFill>
                          <a:latin typeface="Montserrat" pitchFamily="2" charset="77"/>
                        </a:rPr>
                        <a:t>Q3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3200" dirty="0">
                          <a:solidFill>
                            <a:schemeClr val="tx2"/>
                          </a:solidFill>
                          <a:latin typeface="Montserrat" pitchFamily="2" charset="77"/>
                        </a:rPr>
                        <a:t>Q1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3200" dirty="0">
                          <a:solidFill>
                            <a:schemeClr val="tx2"/>
                          </a:solidFill>
                          <a:latin typeface="Montserrat" pitchFamily="2" charset="77"/>
                        </a:rPr>
                        <a:t>Q2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3200" dirty="0">
                          <a:solidFill>
                            <a:schemeClr val="tx2"/>
                          </a:solidFill>
                          <a:latin typeface="Montserrat" pitchFamily="2" charset="77"/>
                        </a:rPr>
                        <a:t>Q3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507073"/>
                  </a:ext>
                </a:extLst>
              </a:tr>
              <a:tr h="1085654">
                <a:tc rowSpan="2">
                  <a:txBody>
                    <a:bodyPr/>
                    <a:lstStyle/>
                    <a:p>
                      <a:pPr algn="ctr"/>
                      <a:r>
                        <a:rPr lang="en-SV" sz="3200" b="1">
                          <a:solidFill>
                            <a:schemeClr val="tx2"/>
                          </a:solidFill>
                          <a:latin typeface="Montserrat" pitchFamily="2" charset="77"/>
                        </a:rPr>
                        <a:t>SALES</a:t>
                      </a:r>
                      <a:endParaRPr lang="en-SV"/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SALES 01</a:t>
                      </a:r>
                      <a:endParaRPr lang="en-SV" dirty="0"/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$237,000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$43,000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$5,550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$208,560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$45,432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$4,321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$28,440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-$2,432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$1,229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333507"/>
                  </a:ext>
                </a:extLst>
              </a:tr>
              <a:tr h="1085654">
                <a:tc vMerge="1"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S</a:t>
                      </a:r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ALES 02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$34,200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$3,400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$15,532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$31,432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$4,432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$10,433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$2,768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-$1,032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$5,099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04275"/>
                  </a:ext>
                </a:extLst>
              </a:tr>
              <a:tr h="1085654">
                <a:tc rowSpan="2">
                  <a:txBody>
                    <a:bodyPr/>
                    <a:lstStyle/>
                    <a:p>
                      <a:pPr algn="ctr"/>
                      <a:r>
                        <a:rPr lang="en-SV" sz="3200" b="1" dirty="0">
                          <a:solidFill>
                            <a:schemeClr val="tx2"/>
                          </a:solidFill>
                          <a:latin typeface="Montserrat" pitchFamily="2" charset="77"/>
                        </a:rPr>
                        <a:t>COST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C</a:t>
                      </a:r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OST 01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$14,500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$445,543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$5,550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$10,433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$432,543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$4,321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$4,067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$13,000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$1,229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750946"/>
                  </a:ext>
                </a:extLst>
              </a:tr>
              <a:tr h="1085654">
                <a:tc vMerge="1">
                  <a:txBody>
                    <a:bodyPr/>
                    <a:lstStyle/>
                    <a:p>
                      <a:endParaRPr lang="en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COST 02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$320,000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$74,300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$51,300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$250,554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$80,543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$50,332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$69,446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-$6,243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$968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163149"/>
                  </a:ext>
                </a:extLst>
              </a:tr>
              <a:tr h="1085654">
                <a:tc rowSpan="2">
                  <a:txBody>
                    <a:bodyPr/>
                    <a:lstStyle/>
                    <a:p>
                      <a:pPr algn="ctr"/>
                      <a:r>
                        <a:rPr lang="en-SV" sz="3200" b="1" dirty="0">
                          <a:solidFill>
                            <a:schemeClr val="tx2"/>
                          </a:solidFill>
                          <a:latin typeface="Montserrat" pitchFamily="2" charset="77"/>
                        </a:rPr>
                        <a:t>ADM COST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ADM COST 01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$24,543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$24,000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$30,500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$33,543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$21,000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$29,553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-$9,000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-$3,000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$947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80164"/>
                  </a:ext>
                </a:extLst>
              </a:tr>
              <a:tr h="1085654">
                <a:tc vMerge="1">
                  <a:txBody>
                    <a:bodyPr/>
                    <a:lstStyle/>
                    <a:p>
                      <a:endParaRPr lang="en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ADM COST 02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$354,233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$22,450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$45,213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$345,641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$16,594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$42,544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$8,592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$5,856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$2,669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148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720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DEFAADC-E97B-E931-843F-2712070C7370}"/>
              </a:ext>
            </a:extLst>
          </p:cNvPr>
          <p:cNvSpPr/>
          <p:nvPr/>
        </p:nvSpPr>
        <p:spPr>
          <a:xfrm>
            <a:off x="1506166" y="3293784"/>
            <a:ext cx="5613538" cy="968320"/>
          </a:xfrm>
          <a:prstGeom prst="roundRect">
            <a:avLst/>
          </a:pr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4D77336-EA9C-D3EF-8633-716ED910E96B}"/>
              </a:ext>
            </a:extLst>
          </p:cNvPr>
          <p:cNvSpPr/>
          <p:nvPr/>
        </p:nvSpPr>
        <p:spPr>
          <a:xfrm>
            <a:off x="1506166" y="4390466"/>
            <a:ext cx="2741988" cy="96832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1DC6759A-1B0C-37BA-6EB5-7B34A52A8890}"/>
              </a:ext>
            </a:extLst>
          </p:cNvPr>
          <p:cNvSpPr/>
          <p:nvPr/>
        </p:nvSpPr>
        <p:spPr>
          <a:xfrm>
            <a:off x="1506166" y="5487148"/>
            <a:ext cx="2741988" cy="7484853"/>
          </a:xfrm>
          <a:prstGeom prst="roundRect">
            <a:avLst>
              <a:gd name="adj" fmla="val 6345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A6F8CE99-6A2C-466E-3CDA-EAD633E1D31D}"/>
              </a:ext>
            </a:extLst>
          </p:cNvPr>
          <p:cNvSpPr/>
          <p:nvPr/>
        </p:nvSpPr>
        <p:spPr>
          <a:xfrm>
            <a:off x="4376466" y="5487148"/>
            <a:ext cx="2743233" cy="7484853"/>
          </a:xfrm>
          <a:prstGeom prst="roundRect">
            <a:avLst>
              <a:gd name="adj" fmla="val 5556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4B144129-67CF-5E90-A963-0495344BD2A7}"/>
              </a:ext>
            </a:extLst>
          </p:cNvPr>
          <p:cNvSpPr/>
          <p:nvPr/>
        </p:nvSpPr>
        <p:spPr>
          <a:xfrm>
            <a:off x="4376466" y="4390466"/>
            <a:ext cx="2743233" cy="96832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F3F03CDD-7118-26E1-CEB3-AB4EA21D5985}"/>
              </a:ext>
            </a:extLst>
          </p:cNvPr>
          <p:cNvSpPr/>
          <p:nvPr/>
        </p:nvSpPr>
        <p:spPr>
          <a:xfrm>
            <a:off x="7332734" y="3293784"/>
            <a:ext cx="5614780" cy="968320"/>
          </a:xfrm>
          <a:prstGeom prst="roundRect">
            <a:avLst/>
          </a:pr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03319FC7-3436-8BD5-D8BF-7B79E489847C}"/>
              </a:ext>
            </a:extLst>
          </p:cNvPr>
          <p:cNvSpPr/>
          <p:nvPr/>
        </p:nvSpPr>
        <p:spPr>
          <a:xfrm>
            <a:off x="7332734" y="4390466"/>
            <a:ext cx="2743233" cy="96832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D154E17-80E2-CEE7-64F7-4973B2A882D6}"/>
              </a:ext>
            </a:extLst>
          </p:cNvPr>
          <p:cNvSpPr/>
          <p:nvPr/>
        </p:nvSpPr>
        <p:spPr>
          <a:xfrm>
            <a:off x="7332734" y="5487148"/>
            <a:ext cx="2743233" cy="7484853"/>
          </a:xfrm>
          <a:prstGeom prst="roundRect">
            <a:avLst>
              <a:gd name="adj" fmla="val 5953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82E17E63-1067-3CBD-5F37-6978CA956FC8}"/>
              </a:ext>
            </a:extLst>
          </p:cNvPr>
          <p:cNvSpPr/>
          <p:nvPr/>
        </p:nvSpPr>
        <p:spPr>
          <a:xfrm>
            <a:off x="10204283" y="5487148"/>
            <a:ext cx="2743233" cy="7484853"/>
          </a:xfrm>
          <a:prstGeom prst="roundRect">
            <a:avLst>
              <a:gd name="adj" fmla="val 7143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D270D63F-C790-D321-02CE-3908A8A1A174}"/>
              </a:ext>
            </a:extLst>
          </p:cNvPr>
          <p:cNvSpPr/>
          <p:nvPr/>
        </p:nvSpPr>
        <p:spPr>
          <a:xfrm>
            <a:off x="10204283" y="4390466"/>
            <a:ext cx="2743233" cy="96832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131178E9-600E-BC22-704B-06FE6F52726E}"/>
              </a:ext>
            </a:extLst>
          </p:cNvPr>
          <p:cNvSpPr/>
          <p:nvPr/>
        </p:nvSpPr>
        <p:spPr>
          <a:xfrm>
            <a:off x="13159301" y="3293784"/>
            <a:ext cx="5613538" cy="968320"/>
          </a:xfrm>
          <a:prstGeom prst="roundRect">
            <a:avLst/>
          </a:pr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29D684F7-1DF2-DF7C-EEE4-A6355DDA5C12}"/>
              </a:ext>
            </a:extLst>
          </p:cNvPr>
          <p:cNvSpPr/>
          <p:nvPr/>
        </p:nvSpPr>
        <p:spPr>
          <a:xfrm>
            <a:off x="13159301" y="4390466"/>
            <a:ext cx="2741988" cy="96832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b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EB10FB93-4003-0F05-AD7F-98CBAEF91B8B}"/>
              </a:ext>
            </a:extLst>
          </p:cNvPr>
          <p:cNvSpPr/>
          <p:nvPr/>
        </p:nvSpPr>
        <p:spPr>
          <a:xfrm>
            <a:off x="13159301" y="5487148"/>
            <a:ext cx="2741988" cy="7484853"/>
          </a:xfrm>
          <a:prstGeom prst="roundRect">
            <a:avLst>
              <a:gd name="adj" fmla="val 7139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870A4728-C89B-1A70-61FB-9781DAE65400}"/>
              </a:ext>
            </a:extLst>
          </p:cNvPr>
          <p:cNvSpPr/>
          <p:nvPr/>
        </p:nvSpPr>
        <p:spPr>
          <a:xfrm>
            <a:off x="16030851" y="5487148"/>
            <a:ext cx="2741988" cy="7484853"/>
          </a:xfrm>
          <a:prstGeom prst="roundRect">
            <a:avLst>
              <a:gd name="adj" fmla="val 8330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23774C3D-EE2E-6171-E36F-85DF0C6225D8}"/>
              </a:ext>
            </a:extLst>
          </p:cNvPr>
          <p:cNvSpPr/>
          <p:nvPr/>
        </p:nvSpPr>
        <p:spPr>
          <a:xfrm>
            <a:off x="16030851" y="4390466"/>
            <a:ext cx="2741988" cy="96832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BF00FE-70D9-DC98-C7CD-5A074BE0A7FC}"/>
              </a:ext>
            </a:extLst>
          </p:cNvPr>
          <p:cNvSpPr txBox="1"/>
          <p:nvPr/>
        </p:nvSpPr>
        <p:spPr>
          <a:xfrm>
            <a:off x="1505585" y="681191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BUDGET FORECASTING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6AEE4-4CE8-567D-620E-8FCBDD2C8058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D6F44D-7646-E2A4-9012-67D5FF6588EC}"/>
              </a:ext>
            </a:extLst>
          </p:cNvPr>
          <p:cNvSpPr txBox="1"/>
          <p:nvPr/>
        </p:nvSpPr>
        <p:spPr>
          <a:xfrm>
            <a:off x="19283680" y="3673832"/>
            <a:ext cx="368253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61FDEC-D7DD-283F-3095-DD4C60BD82FF}"/>
              </a:ext>
            </a:extLst>
          </p:cNvPr>
          <p:cNvSpPr txBox="1"/>
          <p:nvPr/>
        </p:nvSpPr>
        <p:spPr>
          <a:xfrm>
            <a:off x="19283680" y="4343990"/>
            <a:ext cx="368253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EB4932-5832-1BF8-919B-78B188D4332C}"/>
              </a:ext>
            </a:extLst>
          </p:cNvPr>
          <p:cNvSpPr txBox="1"/>
          <p:nvPr/>
        </p:nvSpPr>
        <p:spPr>
          <a:xfrm>
            <a:off x="19289222" y="7028480"/>
            <a:ext cx="368253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B47047-91F0-E50E-D610-47DC13BD0D0B}"/>
              </a:ext>
            </a:extLst>
          </p:cNvPr>
          <p:cNvSpPr txBox="1"/>
          <p:nvPr/>
        </p:nvSpPr>
        <p:spPr>
          <a:xfrm>
            <a:off x="19289222" y="7708798"/>
            <a:ext cx="368253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76CF3-78EC-CEE6-1965-5BA7B6E18981}"/>
              </a:ext>
            </a:extLst>
          </p:cNvPr>
          <p:cNvSpPr txBox="1"/>
          <p:nvPr/>
        </p:nvSpPr>
        <p:spPr>
          <a:xfrm>
            <a:off x="19288299" y="10376662"/>
            <a:ext cx="368253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C659AF-3A16-6BED-F93D-51B346032151}"/>
              </a:ext>
            </a:extLst>
          </p:cNvPr>
          <p:cNvSpPr txBox="1"/>
          <p:nvPr/>
        </p:nvSpPr>
        <p:spPr>
          <a:xfrm>
            <a:off x="19278139" y="11056980"/>
            <a:ext cx="368253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57CCCF-2E8B-A033-FA81-63C77D10A040}"/>
              </a:ext>
            </a:extLst>
          </p:cNvPr>
          <p:cNvSpPr txBox="1"/>
          <p:nvPr/>
        </p:nvSpPr>
        <p:spPr>
          <a:xfrm>
            <a:off x="2469211" y="3469974"/>
            <a:ext cx="368253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JANUARY 2022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D4E5DA-C8F3-91BC-4706-944A50F99C1E}"/>
              </a:ext>
            </a:extLst>
          </p:cNvPr>
          <p:cNvSpPr txBox="1"/>
          <p:nvPr/>
        </p:nvSpPr>
        <p:spPr>
          <a:xfrm>
            <a:off x="8300984" y="3471954"/>
            <a:ext cx="368253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FEBRUARY 2022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F086F-81C9-EF43-E6F2-A2A99229D0D4}"/>
              </a:ext>
            </a:extLst>
          </p:cNvPr>
          <p:cNvSpPr txBox="1"/>
          <p:nvPr/>
        </p:nvSpPr>
        <p:spPr>
          <a:xfrm>
            <a:off x="14129789" y="3467994"/>
            <a:ext cx="368253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MARCH 2022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512E30-6487-CD40-4D12-00AE2D305E13}"/>
              </a:ext>
            </a:extLst>
          </p:cNvPr>
          <p:cNvSpPr txBox="1"/>
          <p:nvPr/>
        </p:nvSpPr>
        <p:spPr>
          <a:xfrm>
            <a:off x="1643743" y="4561513"/>
            <a:ext cx="246017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61AB45-454F-8F11-0D23-50908C018350}"/>
              </a:ext>
            </a:extLst>
          </p:cNvPr>
          <p:cNvSpPr txBox="1"/>
          <p:nvPr/>
        </p:nvSpPr>
        <p:spPr>
          <a:xfrm>
            <a:off x="4520672" y="4558629"/>
            <a:ext cx="246017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0F9C19-144D-B4B2-7765-C31B4C48308C}"/>
              </a:ext>
            </a:extLst>
          </p:cNvPr>
          <p:cNvSpPr txBox="1"/>
          <p:nvPr/>
        </p:nvSpPr>
        <p:spPr>
          <a:xfrm>
            <a:off x="7475648" y="4559532"/>
            <a:ext cx="246017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80FEAF-72AA-2B66-EFBF-D214FC6D2B5E}"/>
              </a:ext>
            </a:extLst>
          </p:cNvPr>
          <p:cNvSpPr txBox="1"/>
          <p:nvPr/>
        </p:nvSpPr>
        <p:spPr>
          <a:xfrm>
            <a:off x="10349477" y="4559532"/>
            <a:ext cx="246017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295147-F3BC-4D01-A8BB-204142CB2D12}"/>
              </a:ext>
            </a:extLst>
          </p:cNvPr>
          <p:cNvSpPr txBox="1"/>
          <p:nvPr/>
        </p:nvSpPr>
        <p:spPr>
          <a:xfrm>
            <a:off x="13299508" y="4559532"/>
            <a:ext cx="246017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B53D40-48A7-58A6-FF3C-29DCA498AB1F}"/>
              </a:ext>
            </a:extLst>
          </p:cNvPr>
          <p:cNvSpPr txBox="1"/>
          <p:nvPr/>
        </p:nvSpPr>
        <p:spPr>
          <a:xfrm>
            <a:off x="16173333" y="4559531"/>
            <a:ext cx="246017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825417-8B50-071E-4FE9-B4D8D1ACAC62}"/>
              </a:ext>
            </a:extLst>
          </p:cNvPr>
          <p:cNvSpPr txBox="1"/>
          <p:nvPr/>
        </p:nvSpPr>
        <p:spPr>
          <a:xfrm>
            <a:off x="7757386" y="6040059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$43,000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2828EF-157F-8126-63CB-C4692E1056B8}"/>
              </a:ext>
            </a:extLst>
          </p:cNvPr>
          <p:cNvSpPr txBox="1"/>
          <p:nvPr/>
        </p:nvSpPr>
        <p:spPr>
          <a:xfrm>
            <a:off x="7762649" y="7216766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$3,400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44AB69-F1A2-0CF5-E7D1-00572D987A40}"/>
              </a:ext>
            </a:extLst>
          </p:cNvPr>
          <p:cNvSpPr txBox="1"/>
          <p:nvPr/>
        </p:nvSpPr>
        <p:spPr>
          <a:xfrm>
            <a:off x="7766911" y="8402998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$445,543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3BF0C2-C088-302D-56FF-BB63BC6D0874}"/>
              </a:ext>
            </a:extLst>
          </p:cNvPr>
          <p:cNvSpPr txBox="1"/>
          <p:nvPr/>
        </p:nvSpPr>
        <p:spPr>
          <a:xfrm>
            <a:off x="7757386" y="9596989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$74,300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90E085-FCDA-3600-1D1E-20BCB6601A61}"/>
              </a:ext>
            </a:extLst>
          </p:cNvPr>
          <p:cNvSpPr txBox="1"/>
          <p:nvPr/>
        </p:nvSpPr>
        <p:spPr>
          <a:xfrm>
            <a:off x="7767104" y="10781455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$24,000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B54C3A-E23E-0955-6355-0CBA85FDB5B5}"/>
              </a:ext>
            </a:extLst>
          </p:cNvPr>
          <p:cNvSpPr txBox="1"/>
          <p:nvPr/>
        </p:nvSpPr>
        <p:spPr>
          <a:xfrm>
            <a:off x="7755413" y="11953868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$22,450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A174C1-AEF7-E2E4-7A45-07B8765E4AAA}"/>
              </a:ext>
            </a:extLst>
          </p:cNvPr>
          <p:cNvSpPr txBox="1"/>
          <p:nvPr/>
        </p:nvSpPr>
        <p:spPr>
          <a:xfrm>
            <a:off x="10634644" y="6040428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$45,432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62967E-60F0-1F2D-765B-C0CF036FA9D6}"/>
              </a:ext>
            </a:extLst>
          </p:cNvPr>
          <p:cNvSpPr txBox="1"/>
          <p:nvPr/>
        </p:nvSpPr>
        <p:spPr>
          <a:xfrm>
            <a:off x="10625827" y="7225870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$4,432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CF1A49-8C0A-1254-707F-3E0CE21FEE02}"/>
              </a:ext>
            </a:extLst>
          </p:cNvPr>
          <p:cNvSpPr txBox="1"/>
          <p:nvPr/>
        </p:nvSpPr>
        <p:spPr>
          <a:xfrm>
            <a:off x="10634644" y="8400340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$432,543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C42639-AA5D-8972-F4D6-0C28A156BEAD}"/>
              </a:ext>
            </a:extLst>
          </p:cNvPr>
          <p:cNvSpPr txBox="1"/>
          <p:nvPr/>
        </p:nvSpPr>
        <p:spPr>
          <a:xfrm>
            <a:off x="10625827" y="9587464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$80,543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3D7BBC-6D55-A72C-85E6-D73678509D21}"/>
              </a:ext>
            </a:extLst>
          </p:cNvPr>
          <p:cNvSpPr txBox="1"/>
          <p:nvPr/>
        </p:nvSpPr>
        <p:spPr>
          <a:xfrm>
            <a:off x="10635352" y="10771615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$21,000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240406-BAC5-04C4-F492-AF7A3D99BF36}"/>
              </a:ext>
            </a:extLst>
          </p:cNvPr>
          <p:cNvSpPr txBox="1"/>
          <p:nvPr/>
        </p:nvSpPr>
        <p:spPr>
          <a:xfrm>
            <a:off x="10640014" y="11956947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$16,594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DE7C4C-7B9E-59B6-3213-AA060B5C7C28}"/>
              </a:ext>
            </a:extLst>
          </p:cNvPr>
          <p:cNvSpPr txBox="1"/>
          <p:nvPr/>
        </p:nvSpPr>
        <p:spPr>
          <a:xfrm>
            <a:off x="13586211" y="6037688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$5,550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E70226-3389-3E3F-EC0E-80B93F734A76}"/>
              </a:ext>
            </a:extLst>
          </p:cNvPr>
          <p:cNvSpPr txBox="1"/>
          <p:nvPr/>
        </p:nvSpPr>
        <p:spPr>
          <a:xfrm>
            <a:off x="13586211" y="7209658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$15,532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402077-AE11-CFA5-DC60-F9B8AEF326F9}"/>
              </a:ext>
            </a:extLst>
          </p:cNvPr>
          <p:cNvSpPr txBox="1"/>
          <p:nvPr/>
        </p:nvSpPr>
        <p:spPr>
          <a:xfrm>
            <a:off x="13588914" y="8401250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$5,550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37CF74-2BF3-B5FE-0624-60D417B550A5}"/>
              </a:ext>
            </a:extLst>
          </p:cNvPr>
          <p:cNvSpPr txBox="1"/>
          <p:nvPr/>
        </p:nvSpPr>
        <p:spPr>
          <a:xfrm>
            <a:off x="13583764" y="9600236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$51,300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C9E024-67D1-5210-E835-A26A17D7066D}"/>
              </a:ext>
            </a:extLst>
          </p:cNvPr>
          <p:cNvSpPr txBox="1"/>
          <p:nvPr/>
        </p:nvSpPr>
        <p:spPr>
          <a:xfrm>
            <a:off x="13589903" y="10773717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$30,500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410869-38AD-9E80-0A05-9B7B86F325DE}"/>
              </a:ext>
            </a:extLst>
          </p:cNvPr>
          <p:cNvSpPr txBox="1"/>
          <p:nvPr/>
        </p:nvSpPr>
        <p:spPr>
          <a:xfrm>
            <a:off x="13589446" y="11958001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$45,213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C75925-F274-1389-A65E-5FE3A42CE5C4}"/>
              </a:ext>
            </a:extLst>
          </p:cNvPr>
          <p:cNvSpPr txBox="1"/>
          <p:nvPr/>
        </p:nvSpPr>
        <p:spPr>
          <a:xfrm>
            <a:off x="16459787" y="6037688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$4,321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04DEE5-223B-1ABF-E54D-6F89C1551BC1}"/>
              </a:ext>
            </a:extLst>
          </p:cNvPr>
          <p:cNvSpPr txBox="1"/>
          <p:nvPr/>
        </p:nvSpPr>
        <p:spPr>
          <a:xfrm>
            <a:off x="16466714" y="7207241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$10,433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A712B8-55A8-F905-B3D5-4CD6854208C7}"/>
              </a:ext>
            </a:extLst>
          </p:cNvPr>
          <p:cNvSpPr txBox="1"/>
          <p:nvPr/>
        </p:nvSpPr>
        <p:spPr>
          <a:xfrm>
            <a:off x="16457959" y="8405565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$4,321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CA12BB-B7A4-2801-4547-1BFEDC46E3F6}"/>
              </a:ext>
            </a:extLst>
          </p:cNvPr>
          <p:cNvSpPr txBox="1"/>
          <p:nvPr/>
        </p:nvSpPr>
        <p:spPr>
          <a:xfrm>
            <a:off x="16447857" y="9596091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$50,332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0489D5-2B6A-6A27-C2B0-26A8D0A751D9}"/>
              </a:ext>
            </a:extLst>
          </p:cNvPr>
          <p:cNvSpPr txBox="1"/>
          <p:nvPr/>
        </p:nvSpPr>
        <p:spPr>
          <a:xfrm>
            <a:off x="16448433" y="10776904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$29,553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C0F4B4-B6C4-A780-EF4D-A020F1B10179}"/>
              </a:ext>
            </a:extLst>
          </p:cNvPr>
          <p:cNvSpPr txBox="1"/>
          <p:nvPr/>
        </p:nvSpPr>
        <p:spPr>
          <a:xfrm>
            <a:off x="16464405" y="11953868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$42,544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8E21B8-07F9-CA51-2692-6D9772CB830E}"/>
              </a:ext>
            </a:extLst>
          </p:cNvPr>
          <p:cNvSpPr txBox="1"/>
          <p:nvPr/>
        </p:nvSpPr>
        <p:spPr>
          <a:xfrm>
            <a:off x="4812211" y="6030776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$208,560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6D423D-670E-9B62-FDB8-F000462C07E7}"/>
              </a:ext>
            </a:extLst>
          </p:cNvPr>
          <p:cNvSpPr txBox="1"/>
          <p:nvPr/>
        </p:nvSpPr>
        <p:spPr>
          <a:xfrm>
            <a:off x="4810441" y="7216766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$31,432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FB5749-2D6C-1B7A-D9D5-8237B6404791}"/>
              </a:ext>
            </a:extLst>
          </p:cNvPr>
          <p:cNvSpPr txBox="1"/>
          <p:nvPr/>
        </p:nvSpPr>
        <p:spPr>
          <a:xfrm>
            <a:off x="4806563" y="8392405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$10,433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883716-4E03-56EC-7186-F466D1CDCB7D}"/>
              </a:ext>
            </a:extLst>
          </p:cNvPr>
          <p:cNvSpPr txBox="1"/>
          <p:nvPr/>
        </p:nvSpPr>
        <p:spPr>
          <a:xfrm>
            <a:off x="4806563" y="9591354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$250,554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795228-B113-954D-563E-95253989A5D3}"/>
              </a:ext>
            </a:extLst>
          </p:cNvPr>
          <p:cNvSpPr txBox="1"/>
          <p:nvPr/>
        </p:nvSpPr>
        <p:spPr>
          <a:xfrm>
            <a:off x="4802686" y="10779470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$33,543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F47D82-3118-5120-B936-AF248F1ACE4F}"/>
              </a:ext>
            </a:extLst>
          </p:cNvPr>
          <p:cNvSpPr txBox="1"/>
          <p:nvPr/>
        </p:nvSpPr>
        <p:spPr>
          <a:xfrm>
            <a:off x="4806563" y="11951799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$345,641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084CF8-F2E3-7747-9BE9-DAE50EB97680}"/>
              </a:ext>
            </a:extLst>
          </p:cNvPr>
          <p:cNvSpPr txBox="1"/>
          <p:nvPr/>
        </p:nvSpPr>
        <p:spPr>
          <a:xfrm>
            <a:off x="1937611" y="6040530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$237,000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9A490D-163A-7B67-C340-E6D9F7EA63B0}"/>
              </a:ext>
            </a:extLst>
          </p:cNvPr>
          <p:cNvSpPr txBox="1"/>
          <p:nvPr/>
        </p:nvSpPr>
        <p:spPr>
          <a:xfrm>
            <a:off x="1938540" y="7218522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$34,200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B2EFD5-D5AD-64F9-9EE8-46404E59717B}"/>
              </a:ext>
            </a:extLst>
          </p:cNvPr>
          <p:cNvSpPr txBox="1"/>
          <p:nvPr/>
        </p:nvSpPr>
        <p:spPr>
          <a:xfrm>
            <a:off x="1930446" y="8400340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$14,500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B272885-E911-C899-BA2D-D6EC0F559300}"/>
              </a:ext>
            </a:extLst>
          </p:cNvPr>
          <p:cNvSpPr txBox="1"/>
          <p:nvPr/>
        </p:nvSpPr>
        <p:spPr>
          <a:xfrm>
            <a:off x="1932496" y="9596091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$320,000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EF6E006-CE53-A113-619D-04498CA85DE7}"/>
              </a:ext>
            </a:extLst>
          </p:cNvPr>
          <p:cNvSpPr txBox="1"/>
          <p:nvPr/>
        </p:nvSpPr>
        <p:spPr>
          <a:xfrm>
            <a:off x="1937611" y="10779470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$24,543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352F4E-126E-4C70-D9B7-894E416578E8}"/>
              </a:ext>
            </a:extLst>
          </p:cNvPr>
          <p:cNvSpPr txBox="1"/>
          <p:nvPr/>
        </p:nvSpPr>
        <p:spPr>
          <a:xfrm>
            <a:off x="1935035" y="11956466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$354,233</a:t>
            </a:r>
          </a:p>
        </p:txBody>
      </p:sp>
    </p:spTree>
    <p:extLst>
      <p:ext uri="{BB962C8B-B14F-4D97-AF65-F5344CB8AC3E}">
        <p14:creationId xmlns:p14="http://schemas.microsoft.com/office/powerpoint/2010/main" val="409838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Freeform 292">
            <a:extLst>
              <a:ext uri="{FF2B5EF4-FFF2-40B4-BE49-F238E27FC236}">
                <a16:creationId xmlns:a16="http://schemas.microsoft.com/office/drawing/2014/main" id="{A811A63F-8697-6F79-102C-F1FC8750B24E}"/>
              </a:ext>
            </a:extLst>
          </p:cNvPr>
          <p:cNvSpPr/>
          <p:nvPr/>
        </p:nvSpPr>
        <p:spPr>
          <a:xfrm>
            <a:off x="2591250" y="11774375"/>
            <a:ext cx="2394412" cy="11976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3" h="962">
                <a:moveTo>
                  <a:pt x="0" y="0"/>
                </a:moveTo>
                <a:cubicBezTo>
                  <a:pt x="0" y="531"/>
                  <a:pt x="431" y="962"/>
                  <a:pt x="961" y="962"/>
                </a:cubicBezTo>
                <a:cubicBezTo>
                  <a:pt x="1492" y="962"/>
                  <a:pt x="1923" y="531"/>
                  <a:pt x="1923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9431933D-B1B4-B06B-8F11-FB5659897395}"/>
              </a:ext>
            </a:extLst>
          </p:cNvPr>
          <p:cNvSpPr/>
          <p:nvPr/>
        </p:nvSpPr>
        <p:spPr>
          <a:xfrm>
            <a:off x="3412227" y="11921430"/>
            <a:ext cx="752458" cy="903516"/>
          </a:xfrm>
          <a:custGeom>
            <a:avLst/>
            <a:gdLst>
              <a:gd name="connsiteX0" fmla="*/ 375613 w 752458"/>
              <a:gd name="connsiteY0" fmla="*/ 375115 h 903516"/>
              <a:gd name="connsiteX1" fmla="*/ 387942 w 752458"/>
              <a:gd name="connsiteY1" fmla="*/ 387527 h 903516"/>
              <a:gd name="connsiteX2" fmla="*/ 387942 w 752458"/>
              <a:gd name="connsiteY2" fmla="*/ 417315 h 903516"/>
              <a:gd name="connsiteX3" fmla="*/ 423698 w 752458"/>
              <a:gd name="connsiteY3" fmla="*/ 447104 h 903516"/>
              <a:gd name="connsiteX4" fmla="*/ 415067 w 752458"/>
              <a:gd name="connsiteY4" fmla="*/ 461998 h 903516"/>
              <a:gd name="connsiteX5" fmla="*/ 401505 w 752458"/>
              <a:gd name="connsiteY5" fmla="*/ 453309 h 903516"/>
              <a:gd name="connsiteX6" fmla="*/ 378079 w 752458"/>
              <a:gd name="connsiteY6" fmla="*/ 440898 h 903516"/>
              <a:gd name="connsiteX7" fmla="*/ 339857 w 752458"/>
              <a:gd name="connsiteY7" fmla="*/ 479374 h 903516"/>
              <a:gd name="connsiteX8" fmla="*/ 375613 w 752458"/>
              <a:gd name="connsiteY8" fmla="*/ 517851 h 903516"/>
              <a:gd name="connsiteX9" fmla="*/ 376846 w 752458"/>
              <a:gd name="connsiteY9" fmla="*/ 517851 h 903516"/>
              <a:gd name="connsiteX10" fmla="*/ 436027 w 752458"/>
              <a:gd name="connsiteY10" fmla="*/ 579910 h 903516"/>
              <a:gd name="connsiteX11" fmla="*/ 387942 w 752458"/>
              <a:gd name="connsiteY11" fmla="*/ 640728 h 903516"/>
              <a:gd name="connsiteX12" fmla="*/ 387942 w 752458"/>
              <a:gd name="connsiteY12" fmla="*/ 670516 h 903516"/>
              <a:gd name="connsiteX13" fmla="*/ 375613 w 752458"/>
              <a:gd name="connsiteY13" fmla="*/ 681687 h 903516"/>
              <a:gd name="connsiteX14" fmla="*/ 364516 w 752458"/>
              <a:gd name="connsiteY14" fmla="*/ 670516 h 903516"/>
              <a:gd name="connsiteX15" fmla="*/ 364516 w 752458"/>
              <a:gd name="connsiteY15" fmla="*/ 640728 h 903516"/>
              <a:gd name="connsiteX16" fmla="*/ 327528 w 752458"/>
              <a:gd name="connsiteY16" fmla="*/ 627075 h 903516"/>
              <a:gd name="connsiteX17" fmla="*/ 326295 w 752458"/>
              <a:gd name="connsiteY17" fmla="*/ 610940 h 903516"/>
              <a:gd name="connsiteX18" fmla="*/ 342323 w 752458"/>
              <a:gd name="connsiteY18" fmla="*/ 609698 h 903516"/>
              <a:gd name="connsiteX19" fmla="*/ 374380 w 752458"/>
              <a:gd name="connsiteY19" fmla="*/ 617146 h 903516"/>
              <a:gd name="connsiteX20" fmla="*/ 412601 w 752458"/>
              <a:gd name="connsiteY20" fmla="*/ 579910 h 903516"/>
              <a:gd name="connsiteX21" fmla="*/ 375613 w 752458"/>
              <a:gd name="connsiteY21" fmla="*/ 540192 h 903516"/>
              <a:gd name="connsiteX22" fmla="*/ 374380 w 752458"/>
              <a:gd name="connsiteY22" fmla="*/ 540192 h 903516"/>
              <a:gd name="connsiteX23" fmla="*/ 316431 w 752458"/>
              <a:gd name="connsiteY23" fmla="*/ 479374 h 903516"/>
              <a:gd name="connsiteX24" fmla="*/ 364516 w 752458"/>
              <a:gd name="connsiteY24" fmla="*/ 418556 h 903516"/>
              <a:gd name="connsiteX25" fmla="*/ 364516 w 752458"/>
              <a:gd name="connsiteY25" fmla="*/ 387527 h 903516"/>
              <a:gd name="connsiteX26" fmla="*/ 375613 w 752458"/>
              <a:gd name="connsiteY26" fmla="*/ 375115 h 903516"/>
              <a:gd name="connsiteX27" fmla="*/ 364417 w 752458"/>
              <a:gd name="connsiteY27" fmla="*/ 250443 h 903516"/>
              <a:gd name="connsiteX28" fmla="*/ 187880 w 752458"/>
              <a:gd name="connsiteY28" fmla="*/ 323819 h 903516"/>
              <a:gd name="connsiteX29" fmla="*/ 215230 w 752458"/>
              <a:gd name="connsiteY29" fmla="*/ 349936 h 903516"/>
              <a:gd name="connsiteX30" fmla="*/ 215230 w 752458"/>
              <a:gd name="connsiteY30" fmla="*/ 367347 h 903516"/>
              <a:gd name="connsiteX31" fmla="*/ 207771 w 752458"/>
              <a:gd name="connsiteY31" fmla="*/ 369834 h 903516"/>
              <a:gd name="connsiteX32" fmla="*/ 199069 w 752458"/>
              <a:gd name="connsiteY32" fmla="*/ 367347 h 903516"/>
              <a:gd name="connsiteX33" fmla="*/ 171718 w 752458"/>
              <a:gd name="connsiteY33" fmla="*/ 339987 h 903516"/>
              <a:gd name="connsiteX34" fmla="*/ 99611 w 752458"/>
              <a:gd name="connsiteY34" fmla="*/ 515342 h 903516"/>
              <a:gd name="connsiteX35" fmla="*/ 136908 w 752458"/>
              <a:gd name="connsiteY35" fmla="*/ 515342 h 903516"/>
              <a:gd name="connsiteX36" fmla="*/ 148097 w 752458"/>
              <a:gd name="connsiteY36" fmla="*/ 526535 h 903516"/>
              <a:gd name="connsiteX37" fmla="*/ 136908 w 752458"/>
              <a:gd name="connsiteY37" fmla="*/ 538971 h 903516"/>
              <a:gd name="connsiteX38" fmla="*/ 99611 w 752458"/>
              <a:gd name="connsiteY38" fmla="*/ 538971 h 903516"/>
              <a:gd name="connsiteX39" fmla="*/ 171718 w 752458"/>
              <a:gd name="connsiteY39" fmla="*/ 715570 h 903516"/>
              <a:gd name="connsiteX40" fmla="*/ 199069 w 752458"/>
              <a:gd name="connsiteY40" fmla="*/ 688210 h 903516"/>
              <a:gd name="connsiteX41" fmla="*/ 215230 w 752458"/>
              <a:gd name="connsiteY41" fmla="*/ 688210 h 903516"/>
              <a:gd name="connsiteX42" fmla="*/ 215230 w 752458"/>
              <a:gd name="connsiteY42" fmla="*/ 704378 h 903516"/>
              <a:gd name="connsiteX43" fmla="*/ 187880 w 752458"/>
              <a:gd name="connsiteY43" fmla="*/ 731738 h 903516"/>
              <a:gd name="connsiteX44" fmla="*/ 364417 w 752458"/>
              <a:gd name="connsiteY44" fmla="*/ 805114 h 903516"/>
              <a:gd name="connsiteX45" fmla="*/ 364417 w 752458"/>
              <a:gd name="connsiteY45" fmla="*/ 766560 h 903516"/>
              <a:gd name="connsiteX46" fmla="*/ 375606 w 752458"/>
              <a:gd name="connsiteY46" fmla="*/ 754124 h 903516"/>
              <a:gd name="connsiteX47" fmla="*/ 388038 w 752458"/>
              <a:gd name="connsiteY47" fmla="*/ 766560 h 903516"/>
              <a:gd name="connsiteX48" fmla="*/ 388038 w 752458"/>
              <a:gd name="connsiteY48" fmla="*/ 805114 h 903516"/>
              <a:gd name="connsiteX49" fmla="*/ 563331 w 752458"/>
              <a:gd name="connsiteY49" fmla="*/ 731738 h 903516"/>
              <a:gd name="connsiteX50" fmla="*/ 537224 w 752458"/>
              <a:gd name="connsiteY50" fmla="*/ 704378 h 903516"/>
              <a:gd name="connsiteX51" fmla="*/ 537224 w 752458"/>
              <a:gd name="connsiteY51" fmla="*/ 688210 h 903516"/>
              <a:gd name="connsiteX52" fmla="*/ 553386 w 752458"/>
              <a:gd name="connsiteY52" fmla="*/ 688210 h 903516"/>
              <a:gd name="connsiteX53" fmla="*/ 580736 w 752458"/>
              <a:gd name="connsiteY53" fmla="*/ 715570 h 903516"/>
              <a:gd name="connsiteX54" fmla="*/ 652843 w 752458"/>
              <a:gd name="connsiteY54" fmla="*/ 538971 h 903516"/>
              <a:gd name="connsiteX55" fmla="*/ 615547 w 752458"/>
              <a:gd name="connsiteY55" fmla="*/ 538971 h 903516"/>
              <a:gd name="connsiteX56" fmla="*/ 603114 w 752458"/>
              <a:gd name="connsiteY56" fmla="*/ 526535 h 903516"/>
              <a:gd name="connsiteX57" fmla="*/ 615547 w 752458"/>
              <a:gd name="connsiteY57" fmla="*/ 515342 h 903516"/>
              <a:gd name="connsiteX58" fmla="*/ 652843 w 752458"/>
              <a:gd name="connsiteY58" fmla="*/ 515342 h 903516"/>
              <a:gd name="connsiteX59" fmla="*/ 580736 w 752458"/>
              <a:gd name="connsiteY59" fmla="*/ 339987 h 903516"/>
              <a:gd name="connsiteX60" fmla="*/ 553386 w 752458"/>
              <a:gd name="connsiteY60" fmla="*/ 367347 h 903516"/>
              <a:gd name="connsiteX61" fmla="*/ 544683 w 752458"/>
              <a:gd name="connsiteY61" fmla="*/ 369834 h 903516"/>
              <a:gd name="connsiteX62" fmla="*/ 537224 w 752458"/>
              <a:gd name="connsiteY62" fmla="*/ 367347 h 903516"/>
              <a:gd name="connsiteX63" fmla="*/ 537224 w 752458"/>
              <a:gd name="connsiteY63" fmla="*/ 349936 h 903516"/>
              <a:gd name="connsiteX64" fmla="*/ 563331 w 752458"/>
              <a:gd name="connsiteY64" fmla="*/ 323819 h 903516"/>
              <a:gd name="connsiteX65" fmla="*/ 388038 w 752458"/>
              <a:gd name="connsiteY65" fmla="*/ 250443 h 903516"/>
              <a:gd name="connsiteX66" fmla="*/ 388038 w 752458"/>
              <a:gd name="connsiteY66" fmla="*/ 287753 h 903516"/>
              <a:gd name="connsiteX67" fmla="*/ 375606 w 752458"/>
              <a:gd name="connsiteY67" fmla="*/ 300190 h 903516"/>
              <a:gd name="connsiteX68" fmla="*/ 364417 w 752458"/>
              <a:gd name="connsiteY68" fmla="*/ 287753 h 903516"/>
              <a:gd name="connsiteX69" fmla="*/ 375606 w 752458"/>
              <a:gd name="connsiteY69" fmla="*/ 226814 h 903516"/>
              <a:gd name="connsiteX70" fmla="*/ 676464 w 752458"/>
              <a:gd name="connsiteY70" fmla="*/ 526535 h 903516"/>
              <a:gd name="connsiteX71" fmla="*/ 375606 w 752458"/>
              <a:gd name="connsiteY71" fmla="*/ 828743 h 903516"/>
              <a:gd name="connsiteX72" fmla="*/ 74747 w 752458"/>
              <a:gd name="connsiteY72" fmla="*/ 526535 h 903516"/>
              <a:gd name="connsiteX73" fmla="*/ 375606 w 752458"/>
              <a:gd name="connsiteY73" fmla="*/ 226814 h 903516"/>
              <a:gd name="connsiteX74" fmla="*/ 655447 w 752458"/>
              <a:gd name="connsiteY74" fmla="*/ 211567 h 903516"/>
              <a:gd name="connsiteX75" fmla="*/ 624354 w 752458"/>
              <a:gd name="connsiteY75" fmla="*/ 243924 h 903516"/>
              <a:gd name="connsiteX76" fmla="*/ 628085 w 752458"/>
              <a:gd name="connsiteY76" fmla="*/ 247658 h 903516"/>
              <a:gd name="connsiteX77" fmla="*/ 634304 w 752458"/>
              <a:gd name="connsiteY77" fmla="*/ 252636 h 903516"/>
              <a:gd name="connsiteX78" fmla="*/ 650472 w 752458"/>
              <a:gd name="connsiteY78" fmla="*/ 268815 h 903516"/>
              <a:gd name="connsiteX79" fmla="*/ 655447 w 752458"/>
              <a:gd name="connsiteY79" fmla="*/ 276282 h 903516"/>
              <a:gd name="connsiteX80" fmla="*/ 660422 w 752458"/>
              <a:gd name="connsiteY80" fmla="*/ 280015 h 903516"/>
              <a:gd name="connsiteX81" fmla="*/ 692759 w 752458"/>
              <a:gd name="connsiteY81" fmla="*/ 247658 h 903516"/>
              <a:gd name="connsiteX82" fmla="*/ 658564 w 752458"/>
              <a:gd name="connsiteY82" fmla="*/ 214582 h 903516"/>
              <a:gd name="connsiteX83" fmla="*/ 97011 w 752458"/>
              <a:gd name="connsiteY83" fmla="*/ 207834 h 903516"/>
              <a:gd name="connsiteX84" fmla="*/ 60943 w 752458"/>
              <a:gd name="connsiteY84" fmla="*/ 243924 h 903516"/>
              <a:gd name="connsiteX85" fmla="*/ 94524 w 752458"/>
              <a:gd name="connsiteY85" fmla="*/ 277526 h 903516"/>
              <a:gd name="connsiteX86" fmla="*/ 118154 w 752458"/>
              <a:gd name="connsiteY86" fmla="*/ 252636 h 903516"/>
              <a:gd name="connsiteX87" fmla="*/ 126861 w 752458"/>
              <a:gd name="connsiteY87" fmla="*/ 245169 h 903516"/>
              <a:gd name="connsiteX88" fmla="*/ 130592 w 752458"/>
              <a:gd name="connsiteY88" fmla="*/ 240191 h 903516"/>
              <a:gd name="connsiteX89" fmla="*/ 682809 w 752458"/>
              <a:gd name="connsiteY89" fmla="*/ 184188 h 903516"/>
              <a:gd name="connsiteX90" fmla="*/ 672859 w 752458"/>
              <a:gd name="connsiteY90" fmla="*/ 194144 h 903516"/>
              <a:gd name="connsiteX91" fmla="*/ 677180 w 752458"/>
              <a:gd name="connsiteY91" fmla="*/ 198616 h 903516"/>
              <a:gd name="connsiteX92" fmla="*/ 708928 w 752458"/>
              <a:gd name="connsiteY92" fmla="*/ 231479 h 903516"/>
              <a:gd name="connsiteX93" fmla="*/ 720121 w 752458"/>
              <a:gd name="connsiteY93" fmla="*/ 220279 h 903516"/>
              <a:gd name="connsiteX94" fmla="*/ 720121 w 752458"/>
              <a:gd name="connsiteY94" fmla="*/ 210323 h 903516"/>
              <a:gd name="connsiteX95" fmla="*/ 694003 w 752458"/>
              <a:gd name="connsiteY95" fmla="*/ 184188 h 903516"/>
              <a:gd name="connsiteX96" fmla="*/ 682809 w 752458"/>
              <a:gd name="connsiteY96" fmla="*/ 184188 h 903516"/>
              <a:gd name="connsiteX97" fmla="*/ 69649 w 752458"/>
              <a:gd name="connsiteY97" fmla="*/ 181699 h 903516"/>
              <a:gd name="connsiteX98" fmla="*/ 64674 w 752458"/>
              <a:gd name="connsiteY98" fmla="*/ 184188 h 903516"/>
              <a:gd name="connsiteX99" fmla="*/ 37312 w 752458"/>
              <a:gd name="connsiteY99" fmla="*/ 210323 h 903516"/>
              <a:gd name="connsiteX100" fmla="*/ 34824 w 752458"/>
              <a:gd name="connsiteY100" fmla="*/ 215301 h 903516"/>
              <a:gd name="connsiteX101" fmla="*/ 37312 w 752458"/>
              <a:gd name="connsiteY101" fmla="*/ 220279 h 903516"/>
              <a:gd name="connsiteX102" fmla="*/ 44774 w 752458"/>
              <a:gd name="connsiteY102" fmla="*/ 226501 h 903516"/>
              <a:gd name="connsiteX103" fmla="*/ 80842 w 752458"/>
              <a:gd name="connsiteY103" fmla="*/ 190410 h 903516"/>
              <a:gd name="connsiteX104" fmla="*/ 74624 w 752458"/>
              <a:gd name="connsiteY104" fmla="*/ 184188 h 903516"/>
              <a:gd name="connsiteX105" fmla="*/ 69649 w 752458"/>
              <a:gd name="connsiteY105" fmla="*/ 181699 h 903516"/>
              <a:gd name="connsiteX106" fmla="*/ 358195 w 752458"/>
              <a:gd name="connsiteY106" fmla="*/ 174232 h 903516"/>
              <a:gd name="connsiteX107" fmla="*/ 152979 w 752458"/>
              <a:gd name="connsiteY107" fmla="*/ 253881 h 903516"/>
              <a:gd name="connsiteX108" fmla="*/ 150491 w 752458"/>
              <a:gd name="connsiteY108" fmla="*/ 256370 h 903516"/>
              <a:gd name="connsiteX109" fmla="*/ 139298 w 752458"/>
              <a:gd name="connsiteY109" fmla="*/ 266326 h 903516"/>
              <a:gd name="connsiteX110" fmla="*/ 23631 w 752458"/>
              <a:gd name="connsiteY110" fmla="*/ 526429 h 903516"/>
              <a:gd name="connsiteX111" fmla="*/ 375607 w 752458"/>
              <a:gd name="connsiteY111" fmla="*/ 879870 h 903516"/>
              <a:gd name="connsiteX112" fmla="*/ 728827 w 752458"/>
              <a:gd name="connsiteY112" fmla="*/ 526429 h 903516"/>
              <a:gd name="connsiteX113" fmla="*/ 394263 w 752458"/>
              <a:gd name="connsiteY113" fmla="*/ 174232 h 903516"/>
              <a:gd name="connsiteX114" fmla="*/ 358195 w 752458"/>
              <a:gd name="connsiteY114" fmla="*/ 174232 h 903516"/>
              <a:gd name="connsiteX115" fmla="*/ 368145 w 752458"/>
              <a:gd name="connsiteY115" fmla="*/ 98316 h 903516"/>
              <a:gd name="connsiteX116" fmla="*/ 368145 w 752458"/>
              <a:gd name="connsiteY116" fmla="*/ 150586 h 903516"/>
              <a:gd name="connsiteX117" fmla="*/ 375607 w 752458"/>
              <a:gd name="connsiteY117" fmla="*/ 150586 h 903516"/>
              <a:gd name="connsiteX118" fmla="*/ 383070 w 752458"/>
              <a:gd name="connsiteY118" fmla="*/ 150586 h 903516"/>
              <a:gd name="connsiteX119" fmla="*/ 383070 w 752458"/>
              <a:gd name="connsiteY119" fmla="*/ 98316 h 903516"/>
              <a:gd name="connsiteX120" fmla="*/ 425357 w 752458"/>
              <a:gd name="connsiteY120" fmla="*/ 23646 h 903516"/>
              <a:gd name="connsiteX121" fmla="*/ 425357 w 752458"/>
              <a:gd name="connsiteY121" fmla="*/ 74671 h 903516"/>
              <a:gd name="connsiteX122" fmla="*/ 453962 w 752458"/>
              <a:gd name="connsiteY122" fmla="*/ 74671 h 903516"/>
              <a:gd name="connsiteX123" fmla="*/ 477593 w 752458"/>
              <a:gd name="connsiteY123" fmla="*/ 51025 h 903516"/>
              <a:gd name="connsiteX124" fmla="*/ 477593 w 752458"/>
              <a:gd name="connsiteY124" fmla="*/ 47291 h 903516"/>
              <a:gd name="connsiteX125" fmla="*/ 453962 w 752458"/>
              <a:gd name="connsiteY125" fmla="*/ 23646 h 903516"/>
              <a:gd name="connsiteX126" fmla="*/ 350733 w 752458"/>
              <a:gd name="connsiteY126" fmla="*/ 23646 h 903516"/>
              <a:gd name="connsiteX127" fmla="*/ 350733 w 752458"/>
              <a:gd name="connsiteY127" fmla="*/ 74671 h 903516"/>
              <a:gd name="connsiteX128" fmla="*/ 368145 w 752458"/>
              <a:gd name="connsiteY128" fmla="*/ 74671 h 903516"/>
              <a:gd name="connsiteX129" fmla="*/ 383070 w 752458"/>
              <a:gd name="connsiteY129" fmla="*/ 74671 h 903516"/>
              <a:gd name="connsiteX130" fmla="*/ 401726 w 752458"/>
              <a:gd name="connsiteY130" fmla="*/ 74671 h 903516"/>
              <a:gd name="connsiteX131" fmla="*/ 401726 w 752458"/>
              <a:gd name="connsiteY131" fmla="*/ 23646 h 903516"/>
              <a:gd name="connsiteX132" fmla="*/ 298496 w 752458"/>
              <a:gd name="connsiteY132" fmla="*/ 23646 h 903516"/>
              <a:gd name="connsiteX133" fmla="*/ 274865 w 752458"/>
              <a:gd name="connsiteY133" fmla="*/ 47291 h 903516"/>
              <a:gd name="connsiteX134" fmla="*/ 274865 w 752458"/>
              <a:gd name="connsiteY134" fmla="*/ 51025 h 903516"/>
              <a:gd name="connsiteX135" fmla="*/ 298496 w 752458"/>
              <a:gd name="connsiteY135" fmla="*/ 74671 h 903516"/>
              <a:gd name="connsiteX136" fmla="*/ 325858 w 752458"/>
              <a:gd name="connsiteY136" fmla="*/ 74671 h 903516"/>
              <a:gd name="connsiteX137" fmla="*/ 325858 w 752458"/>
              <a:gd name="connsiteY137" fmla="*/ 23646 h 903516"/>
              <a:gd name="connsiteX138" fmla="*/ 298496 w 752458"/>
              <a:gd name="connsiteY138" fmla="*/ 0 h 903516"/>
              <a:gd name="connsiteX139" fmla="*/ 453962 w 752458"/>
              <a:gd name="connsiteY139" fmla="*/ 0 h 903516"/>
              <a:gd name="connsiteX140" fmla="*/ 501224 w 752458"/>
              <a:gd name="connsiteY140" fmla="*/ 47291 h 903516"/>
              <a:gd name="connsiteX141" fmla="*/ 501224 w 752458"/>
              <a:gd name="connsiteY141" fmla="*/ 51025 h 903516"/>
              <a:gd name="connsiteX142" fmla="*/ 453962 w 752458"/>
              <a:gd name="connsiteY142" fmla="*/ 98316 h 903516"/>
              <a:gd name="connsiteX143" fmla="*/ 406701 w 752458"/>
              <a:gd name="connsiteY143" fmla="*/ 98316 h 903516"/>
              <a:gd name="connsiteX144" fmla="*/ 406701 w 752458"/>
              <a:gd name="connsiteY144" fmla="*/ 151831 h 903516"/>
              <a:gd name="connsiteX145" fmla="*/ 605698 w 752458"/>
              <a:gd name="connsiteY145" fmla="*/ 228990 h 903516"/>
              <a:gd name="connsiteX146" fmla="*/ 667884 w 752458"/>
              <a:gd name="connsiteY146" fmla="*/ 166765 h 903516"/>
              <a:gd name="connsiteX147" fmla="*/ 710171 w 752458"/>
              <a:gd name="connsiteY147" fmla="*/ 166765 h 903516"/>
              <a:gd name="connsiteX148" fmla="*/ 737533 w 752458"/>
              <a:gd name="connsiteY148" fmla="*/ 194144 h 903516"/>
              <a:gd name="connsiteX149" fmla="*/ 737533 w 752458"/>
              <a:gd name="connsiteY149" fmla="*/ 237702 h 903516"/>
              <a:gd name="connsiteX150" fmla="*/ 718877 w 752458"/>
              <a:gd name="connsiteY150" fmla="*/ 255125 h 903516"/>
              <a:gd name="connsiteX151" fmla="*/ 717634 w 752458"/>
              <a:gd name="connsiteY151" fmla="*/ 256370 h 903516"/>
              <a:gd name="connsiteX152" fmla="*/ 716390 w 752458"/>
              <a:gd name="connsiteY152" fmla="*/ 257614 h 903516"/>
              <a:gd name="connsiteX153" fmla="*/ 675347 w 752458"/>
              <a:gd name="connsiteY153" fmla="*/ 298683 h 903516"/>
              <a:gd name="connsiteX154" fmla="*/ 752458 w 752458"/>
              <a:gd name="connsiteY154" fmla="*/ 526429 h 903516"/>
              <a:gd name="connsiteX155" fmla="*/ 375607 w 752458"/>
              <a:gd name="connsiteY155" fmla="*/ 903516 h 903516"/>
              <a:gd name="connsiteX156" fmla="*/ 0 w 752458"/>
              <a:gd name="connsiteY156" fmla="*/ 526429 h 903516"/>
              <a:gd name="connsiteX157" fmla="*/ 79599 w 752458"/>
              <a:gd name="connsiteY157" fmla="*/ 296194 h 903516"/>
              <a:gd name="connsiteX158" fmla="*/ 21143 w 752458"/>
              <a:gd name="connsiteY158" fmla="*/ 237702 h 903516"/>
              <a:gd name="connsiteX159" fmla="*/ 11193 w 752458"/>
              <a:gd name="connsiteY159" fmla="*/ 215301 h 903516"/>
              <a:gd name="connsiteX160" fmla="*/ 21143 w 752458"/>
              <a:gd name="connsiteY160" fmla="*/ 194144 h 903516"/>
              <a:gd name="connsiteX161" fmla="*/ 47262 w 752458"/>
              <a:gd name="connsiteY161" fmla="*/ 166765 h 903516"/>
              <a:gd name="connsiteX162" fmla="*/ 90792 w 752458"/>
              <a:gd name="connsiteY162" fmla="*/ 166765 h 903516"/>
              <a:gd name="connsiteX163" fmla="*/ 150491 w 752458"/>
              <a:gd name="connsiteY163" fmla="*/ 226501 h 903516"/>
              <a:gd name="connsiteX164" fmla="*/ 344514 w 752458"/>
              <a:gd name="connsiteY164" fmla="*/ 151831 h 903516"/>
              <a:gd name="connsiteX165" fmla="*/ 344514 w 752458"/>
              <a:gd name="connsiteY165" fmla="*/ 98316 h 903516"/>
              <a:gd name="connsiteX166" fmla="*/ 298496 w 752458"/>
              <a:gd name="connsiteY166" fmla="*/ 98316 h 903516"/>
              <a:gd name="connsiteX167" fmla="*/ 251234 w 752458"/>
              <a:gd name="connsiteY167" fmla="*/ 51025 h 903516"/>
              <a:gd name="connsiteX168" fmla="*/ 251234 w 752458"/>
              <a:gd name="connsiteY168" fmla="*/ 47291 h 903516"/>
              <a:gd name="connsiteX169" fmla="*/ 298496 w 752458"/>
              <a:gd name="connsiteY169" fmla="*/ 0 h 90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752458" h="903516">
                <a:moveTo>
                  <a:pt x="375613" y="375115"/>
                </a:moveTo>
                <a:cubicBezTo>
                  <a:pt x="383010" y="375115"/>
                  <a:pt x="387942" y="381321"/>
                  <a:pt x="387942" y="387527"/>
                </a:cubicBezTo>
                <a:lnTo>
                  <a:pt x="387942" y="417315"/>
                </a:lnTo>
                <a:cubicBezTo>
                  <a:pt x="401505" y="421039"/>
                  <a:pt x="417533" y="428486"/>
                  <a:pt x="423698" y="447104"/>
                </a:cubicBezTo>
                <a:cubicBezTo>
                  <a:pt x="424931" y="453309"/>
                  <a:pt x="421232" y="460757"/>
                  <a:pt x="415067" y="461998"/>
                </a:cubicBezTo>
                <a:cubicBezTo>
                  <a:pt x="408902" y="464480"/>
                  <a:pt x="402738" y="460757"/>
                  <a:pt x="401505" y="453309"/>
                </a:cubicBezTo>
                <a:cubicBezTo>
                  <a:pt x="396573" y="440898"/>
                  <a:pt x="378079" y="440898"/>
                  <a:pt x="378079" y="440898"/>
                </a:cubicBezTo>
                <a:cubicBezTo>
                  <a:pt x="355885" y="440898"/>
                  <a:pt x="339857" y="458274"/>
                  <a:pt x="339857" y="479374"/>
                </a:cubicBezTo>
                <a:cubicBezTo>
                  <a:pt x="339857" y="499233"/>
                  <a:pt x="355885" y="516610"/>
                  <a:pt x="375613" y="517851"/>
                </a:cubicBezTo>
                <a:lnTo>
                  <a:pt x="376846" y="517851"/>
                </a:lnTo>
                <a:cubicBezTo>
                  <a:pt x="410135" y="519092"/>
                  <a:pt x="436027" y="546398"/>
                  <a:pt x="436027" y="579910"/>
                </a:cubicBezTo>
                <a:cubicBezTo>
                  <a:pt x="436027" y="609698"/>
                  <a:pt x="415067" y="633281"/>
                  <a:pt x="387942" y="640728"/>
                </a:cubicBezTo>
                <a:lnTo>
                  <a:pt x="387942" y="670516"/>
                </a:lnTo>
                <a:cubicBezTo>
                  <a:pt x="387942" y="676722"/>
                  <a:pt x="383010" y="681687"/>
                  <a:pt x="375613" y="681687"/>
                </a:cubicBezTo>
                <a:cubicBezTo>
                  <a:pt x="369448" y="681687"/>
                  <a:pt x="364516" y="676722"/>
                  <a:pt x="364516" y="670516"/>
                </a:cubicBezTo>
                <a:lnTo>
                  <a:pt x="364516" y="640728"/>
                </a:lnTo>
                <a:cubicBezTo>
                  <a:pt x="354653" y="640728"/>
                  <a:pt x="338624" y="637004"/>
                  <a:pt x="327528" y="627075"/>
                </a:cubicBezTo>
                <a:cubicBezTo>
                  <a:pt x="322596" y="623351"/>
                  <a:pt x="322596" y="614663"/>
                  <a:pt x="326295" y="610940"/>
                </a:cubicBezTo>
                <a:cubicBezTo>
                  <a:pt x="331227" y="604734"/>
                  <a:pt x="338624" y="604734"/>
                  <a:pt x="342323" y="609698"/>
                </a:cubicBezTo>
                <a:cubicBezTo>
                  <a:pt x="352187" y="617146"/>
                  <a:pt x="368215" y="618387"/>
                  <a:pt x="374380" y="617146"/>
                </a:cubicBezTo>
                <a:cubicBezTo>
                  <a:pt x="395340" y="617146"/>
                  <a:pt x="412601" y="601010"/>
                  <a:pt x="412601" y="579910"/>
                </a:cubicBezTo>
                <a:cubicBezTo>
                  <a:pt x="412601" y="558810"/>
                  <a:pt x="396573" y="541433"/>
                  <a:pt x="375613" y="540192"/>
                </a:cubicBezTo>
                <a:lnTo>
                  <a:pt x="374380" y="540192"/>
                </a:lnTo>
                <a:cubicBezTo>
                  <a:pt x="341090" y="538951"/>
                  <a:pt x="316431" y="511645"/>
                  <a:pt x="316431" y="479374"/>
                </a:cubicBezTo>
                <a:cubicBezTo>
                  <a:pt x="316431" y="449586"/>
                  <a:pt x="337391" y="424762"/>
                  <a:pt x="364516" y="418556"/>
                </a:cubicBezTo>
                <a:lnTo>
                  <a:pt x="364516" y="387527"/>
                </a:lnTo>
                <a:cubicBezTo>
                  <a:pt x="364516" y="381321"/>
                  <a:pt x="369448" y="375115"/>
                  <a:pt x="375613" y="375115"/>
                </a:cubicBezTo>
                <a:close/>
                <a:moveTo>
                  <a:pt x="364417" y="250443"/>
                </a:moveTo>
                <a:cubicBezTo>
                  <a:pt x="297283" y="252931"/>
                  <a:pt x="235122" y="280291"/>
                  <a:pt x="187880" y="323819"/>
                </a:cubicBezTo>
                <a:lnTo>
                  <a:pt x="215230" y="349936"/>
                </a:lnTo>
                <a:cubicBezTo>
                  <a:pt x="220203" y="354910"/>
                  <a:pt x="220203" y="362372"/>
                  <a:pt x="215230" y="367347"/>
                </a:cubicBezTo>
                <a:cubicBezTo>
                  <a:pt x="212744" y="368591"/>
                  <a:pt x="210258" y="369834"/>
                  <a:pt x="207771" y="369834"/>
                </a:cubicBezTo>
                <a:cubicBezTo>
                  <a:pt x="204041" y="369834"/>
                  <a:pt x="201555" y="368591"/>
                  <a:pt x="199069" y="367347"/>
                </a:cubicBezTo>
                <a:lnTo>
                  <a:pt x="171718" y="339987"/>
                </a:lnTo>
                <a:cubicBezTo>
                  <a:pt x="129448" y="386002"/>
                  <a:pt x="102098" y="448185"/>
                  <a:pt x="99611" y="515342"/>
                </a:cubicBezTo>
                <a:lnTo>
                  <a:pt x="136908" y="515342"/>
                </a:lnTo>
                <a:cubicBezTo>
                  <a:pt x="143124" y="515342"/>
                  <a:pt x="148097" y="520317"/>
                  <a:pt x="148097" y="526535"/>
                </a:cubicBezTo>
                <a:cubicBezTo>
                  <a:pt x="148097" y="533997"/>
                  <a:pt x="143124" y="538971"/>
                  <a:pt x="136908" y="538971"/>
                </a:cubicBezTo>
                <a:lnTo>
                  <a:pt x="99611" y="538971"/>
                </a:lnTo>
                <a:cubicBezTo>
                  <a:pt x="102098" y="607372"/>
                  <a:pt x="129448" y="668312"/>
                  <a:pt x="171718" y="715570"/>
                </a:cubicBezTo>
                <a:lnTo>
                  <a:pt x="199069" y="688210"/>
                </a:lnTo>
                <a:cubicBezTo>
                  <a:pt x="202798" y="683235"/>
                  <a:pt x="211501" y="683235"/>
                  <a:pt x="215230" y="688210"/>
                </a:cubicBezTo>
                <a:cubicBezTo>
                  <a:pt x="220203" y="693185"/>
                  <a:pt x="220203" y="699403"/>
                  <a:pt x="215230" y="704378"/>
                </a:cubicBezTo>
                <a:lnTo>
                  <a:pt x="187880" y="731738"/>
                </a:lnTo>
                <a:cubicBezTo>
                  <a:pt x="235122" y="774022"/>
                  <a:pt x="297283" y="801383"/>
                  <a:pt x="364417" y="805114"/>
                </a:cubicBezTo>
                <a:lnTo>
                  <a:pt x="364417" y="766560"/>
                </a:lnTo>
                <a:cubicBezTo>
                  <a:pt x="364417" y="760342"/>
                  <a:pt x="369390" y="754124"/>
                  <a:pt x="375606" y="754124"/>
                </a:cubicBezTo>
                <a:cubicBezTo>
                  <a:pt x="383065" y="754124"/>
                  <a:pt x="388038" y="760342"/>
                  <a:pt x="388038" y="766560"/>
                </a:cubicBezTo>
                <a:lnTo>
                  <a:pt x="388038" y="805114"/>
                </a:lnTo>
                <a:cubicBezTo>
                  <a:pt x="455172" y="801383"/>
                  <a:pt x="516089" y="774022"/>
                  <a:pt x="563331" y="731738"/>
                </a:cubicBezTo>
                <a:lnTo>
                  <a:pt x="537224" y="704378"/>
                </a:lnTo>
                <a:cubicBezTo>
                  <a:pt x="532251" y="699403"/>
                  <a:pt x="532251" y="693185"/>
                  <a:pt x="537224" y="688210"/>
                </a:cubicBezTo>
                <a:cubicBezTo>
                  <a:pt x="540953" y="683235"/>
                  <a:pt x="548413" y="683235"/>
                  <a:pt x="553386" y="688210"/>
                </a:cubicBezTo>
                <a:lnTo>
                  <a:pt x="580736" y="715570"/>
                </a:lnTo>
                <a:cubicBezTo>
                  <a:pt x="623006" y="668312"/>
                  <a:pt x="650357" y="607372"/>
                  <a:pt x="652843" y="538971"/>
                </a:cubicBezTo>
                <a:lnTo>
                  <a:pt x="615547" y="538971"/>
                </a:lnTo>
                <a:cubicBezTo>
                  <a:pt x="609330" y="538971"/>
                  <a:pt x="603114" y="533997"/>
                  <a:pt x="603114" y="526535"/>
                </a:cubicBezTo>
                <a:cubicBezTo>
                  <a:pt x="603114" y="520317"/>
                  <a:pt x="609330" y="515342"/>
                  <a:pt x="615547" y="515342"/>
                </a:cubicBezTo>
                <a:lnTo>
                  <a:pt x="652843" y="515342"/>
                </a:lnTo>
                <a:cubicBezTo>
                  <a:pt x="650357" y="448185"/>
                  <a:pt x="623006" y="386002"/>
                  <a:pt x="580736" y="339987"/>
                </a:cubicBezTo>
                <a:lnTo>
                  <a:pt x="553386" y="367347"/>
                </a:lnTo>
                <a:cubicBezTo>
                  <a:pt x="550899" y="368591"/>
                  <a:pt x="547170" y="369834"/>
                  <a:pt x="544683" y="369834"/>
                </a:cubicBezTo>
                <a:cubicBezTo>
                  <a:pt x="542197" y="369834"/>
                  <a:pt x="538467" y="368591"/>
                  <a:pt x="537224" y="367347"/>
                </a:cubicBezTo>
                <a:cubicBezTo>
                  <a:pt x="532251" y="362372"/>
                  <a:pt x="532251" y="354910"/>
                  <a:pt x="537224" y="349936"/>
                </a:cubicBezTo>
                <a:lnTo>
                  <a:pt x="563331" y="323819"/>
                </a:lnTo>
                <a:cubicBezTo>
                  <a:pt x="516089" y="280291"/>
                  <a:pt x="455172" y="252931"/>
                  <a:pt x="388038" y="250443"/>
                </a:cubicBezTo>
                <a:lnTo>
                  <a:pt x="388038" y="287753"/>
                </a:lnTo>
                <a:cubicBezTo>
                  <a:pt x="388038" y="295215"/>
                  <a:pt x="383065" y="300190"/>
                  <a:pt x="375606" y="300190"/>
                </a:cubicBezTo>
                <a:cubicBezTo>
                  <a:pt x="369390" y="300190"/>
                  <a:pt x="364417" y="295215"/>
                  <a:pt x="364417" y="287753"/>
                </a:cubicBezTo>
                <a:close/>
                <a:moveTo>
                  <a:pt x="375606" y="226814"/>
                </a:moveTo>
                <a:cubicBezTo>
                  <a:pt x="542197" y="226814"/>
                  <a:pt x="676464" y="361129"/>
                  <a:pt x="676464" y="526535"/>
                </a:cubicBezTo>
                <a:cubicBezTo>
                  <a:pt x="676464" y="693185"/>
                  <a:pt x="542197" y="828743"/>
                  <a:pt x="375606" y="828743"/>
                </a:cubicBezTo>
                <a:cubicBezTo>
                  <a:pt x="210258" y="828743"/>
                  <a:pt x="74747" y="693185"/>
                  <a:pt x="74747" y="526535"/>
                </a:cubicBezTo>
                <a:cubicBezTo>
                  <a:pt x="74747" y="361129"/>
                  <a:pt x="210258" y="226814"/>
                  <a:pt x="375606" y="226814"/>
                </a:cubicBezTo>
                <a:close/>
                <a:moveTo>
                  <a:pt x="655447" y="211567"/>
                </a:moveTo>
                <a:lnTo>
                  <a:pt x="624354" y="243924"/>
                </a:lnTo>
                <a:cubicBezTo>
                  <a:pt x="625597" y="245169"/>
                  <a:pt x="626841" y="246413"/>
                  <a:pt x="628085" y="247658"/>
                </a:cubicBezTo>
                <a:cubicBezTo>
                  <a:pt x="630572" y="248902"/>
                  <a:pt x="631816" y="251392"/>
                  <a:pt x="634304" y="252636"/>
                </a:cubicBezTo>
                <a:cubicBezTo>
                  <a:pt x="639279" y="258859"/>
                  <a:pt x="644253" y="263837"/>
                  <a:pt x="650472" y="268815"/>
                </a:cubicBezTo>
                <a:cubicBezTo>
                  <a:pt x="651716" y="271304"/>
                  <a:pt x="654203" y="273793"/>
                  <a:pt x="655447" y="276282"/>
                </a:cubicBezTo>
                <a:cubicBezTo>
                  <a:pt x="657935" y="277526"/>
                  <a:pt x="659178" y="278771"/>
                  <a:pt x="660422" y="280015"/>
                </a:cubicBezTo>
                <a:lnTo>
                  <a:pt x="692759" y="247658"/>
                </a:lnTo>
                <a:lnTo>
                  <a:pt x="658564" y="214582"/>
                </a:lnTo>
                <a:close/>
                <a:moveTo>
                  <a:pt x="97011" y="207834"/>
                </a:moveTo>
                <a:lnTo>
                  <a:pt x="60943" y="243924"/>
                </a:lnTo>
                <a:lnTo>
                  <a:pt x="94524" y="277526"/>
                </a:lnTo>
                <a:cubicBezTo>
                  <a:pt x="101986" y="268815"/>
                  <a:pt x="110692" y="260103"/>
                  <a:pt x="118154" y="252636"/>
                </a:cubicBezTo>
                <a:cubicBezTo>
                  <a:pt x="121886" y="250147"/>
                  <a:pt x="123129" y="247658"/>
                  <a:pt x="126861" y="245169"/>
                </a:cubicBezTo>
                <a:cubicBezTo>
                  <a:pt x="128104" y="243924"/>
                  <a:pt x="129348" y="242680"/>
                  <a:pt x="130592" y="240191"/>
                </a:cubicBezTo>
                <a:close/>
                <a:moveTo>
                  <a:pt x="682809" y="184188"/>
                </a:moveTo>
                <a:lnTo>
                  <a:pt x="672859" y="194144"/>
                </a:lnTo>
                <a:lnTo>
                  <a:pt x="677180" y="198616"/>
                </a:lnTo>
                <a:lnTo>
                  <a:pt x="708928" y="231479"/>
                </a:lnTo>
                <a:lnTo>
                  <a:pt x="720121" y="220279"/>
                </a:lnTo>
                <a:cubicBezTo>
                  <a:pt x="722609" y="217790"/>
                  <a:pt x="722609" y="212812"/>
                  <a:pt x="720121" y="210323"/>
                </a:cubicBezTo>
                <a:lnTo>
                  <a:pt x="694003" y="184188"/>
                </a:lnTo>
                <a:cubicBezTo>
                  <a:pt x="690272" y="181699"/>
                  <a:pt x="686540" y="181699"/>
                  <a:pt x="682809" y="184188"/>
                </a:cubicBezTo>
                <a:close/>
                <a:moveTo>
                  <a:pt x="69649" y="181699"/>
                </a:moveTo>
                <a:cubicBezTo>
                  <a:pt x="67161" y="181699"/>
                  <a:pt x="65918" y="181699"/>
                  <a:pt x="64674" y="184188"/>
                </a:cubicBezTo>
                <a:lnTo>
                  <a:pt x="37312" y="210323"/>
                </a:lnTo>
                <a:cubicBezTo>
                  <a:pt x="36068" y="211567"/>
                  <a:pt x="34824" y="212812"/>
                  <a:pt x="34824" y="215301"/>
                </a:cubicBezTo>
                <a:cubicBezTo>
                  <a:pt x="34824" y="217790"/>
                  <a:pt x="36068" y="219034"/>
                  <a:pt x="37312" y="220279"/>
                </a:cubicBezTo>
                <a:lnTo>
                  <a:pt x="44774" y="226501"/>
                </a:lnTo>
                <a:lnTo>
                  <a:pt x="80842" y="190410"/>
                </a:lnTo>
                <a:lnTo>
                  <a:pt x="74624" y="184188"/>
                </a:lnTo>
                <a:cubicBezTo>
                  <a:pt x="73380" y="181699"/>
                  <a:pt x="70893" y="181699"/>
                  <a:pt x="69649" y="181699"/>
                </a:cubicBezTo>
                <a:close/>
                <a:moveTo>
                  <a:pt x="358195" y="174232"/>
                </a:moveTo>
                <a:cubicBezTo>
                  <a:pt x="279840" y="177965"/>
                  <a:pt x="208947" y="207834"/>
                  <a:pt x="152979" y="253881"/>
                </a:cubicBezTo>
                <a:cubicBezTo>
                  <a:pt x="151735" y="253881"/>
                  <a:pt x="150491" y="255125"/>
                  <a:pt x="150491" y="256370"/>
                </a:cubicBezTo>
                <a:cubicBezTo>
                  <a:pt x="146760" y="260103"/>
                  <a:pt x="143029" y="262592"/>
                  <a:pt x="139298" y="266326"/>
                </a:cubicBezTo>
                <a:cubicBezTo>
                  <a:pt x="68405" y="331040"/>
                  <a:pt x="23631" y="424379"/>
                  <a:pt x="23631" y="526429"/>
                </a:cubicBezTo>
                <a:cubicBezTo>
                  <a:pt x="23631" y="721817"/>
                  <a:pt x="181585" y="879870"/>
                  <a:pt x="375607" y="879870"/>
                </a:cubicBezTo>
                <a:cubicBezTo>
                  <a:pt x="570873" y="879870"/>
                  <a:pt x="728827" y="721817"/>
                  <a:pt x="728827" y="526429"/>
                </a:cubicBezTo>
                <a:cubicBezTo>
                  <a:pt x="728827" y="338507"/>
                  <a:pt x="580823" y="184188"/>
                  <a:pt x="394263" y="174232"/>
                </a:cubicBezTo>
                <a:cubicBezTo>
                  <a:pt x="381826" y="174232"/>
                  <a:pt x="369389" y="174232"/>
                  <a:pt x="358195" y="174232"/>
                </a:cubicBezTo>
                <a:close/>
                <a:moveTo>
                  <a:pt x="368145" y="98316"/>
                </a:moveTo>
                <a:lnTo>
                  <a:pt x="368145" y="150586"/>
                </a:lnTo>
                <a:cubicBezTo>
                  <a:pt x="370632" y="150586"/>
                  <a:pt x="374364" y="150586"/>
                  <a:pt x="375607" y="150586"/>
                </a:cubicBezTo>
                <a:cubicBezTo>
                  <a:pt x="378095" y="150586"/>
                  <a:pt x="381826" y="150586"/>
                  <a:pt x="383070" y="150586"/>
                </a:cubicBezTo>
                <a:lnTo>
                  <a:pt x="383070" y="98316"/>
                </a:lnTo>
                <a:close/>
                <a:moveTo>
                  <a:pt x="425357" y="23646"/>
                </a:moveTo>
                <a:lnTo>
                  <a:pt x="425357" y="74671"/>
                </a:lnTo>
                <a:lnTo>
                  <a:pt x="453962" y="74671"/>
                </a:lnTo>
                <a:cubicBezTo>
                  <a:pt x="466400" y="74671"/>
                  <a:pt x="477593" y="64715"/>
                  <a:pt x="477593" y="51025"/>
                </a:cubicBezTo>
                <a:lnTo>
                  <a:pt x="477593" y="47291"/>
                </a:lnTo>
                <a:cubicBezTo>
                  <a:pt x="477593" y="33602"/>
                  <a:pt x="466400" y="23646"/>
                  <a:pt x="453962" y="23646"/>
                </a:cubicBezTo>
                <a:close/>
                <a:moveTo>
                  <a:pt x="350733" y="23646"/>
                </a:moveTo>
                <a:lnTo>
                  <a:pt x="350733" y="74671"/>
                </a:lnTo>
                <a:lnTo>
                  <a:pt x="368145" y="74671"/>
                </a:lnTo>
                <a:lnTo>
                  <a:pt x="383070" y="74671"/>
                </a:lnTo>
                <a:lnTo>
                  <a:pt x="401726" y="74671"/>
                </a:lnTo>
                <a:lnTo>
                  <a:pt x="401726" y="23646"/>
                </a:lnTo>
                <a:close/>
                <a:moveTo>
                  <a:pt x="298496" y="23646"/>
                </a:moveTo>
                <a:cubicBezTo>
                  <a:pt x="286058" y="23646"/>
                  <a:pt x="274865" y="33602"/>
                  <a:pt x="274865" y="47291"/>
                </a:cubicBezTo>
                <a:lnTo>
                  <a:pt x="274865" y="51025"/>
                </a:lnTo>
                <a:cubicBezTo>
                  <a:pt x="274865" y="64715"/>
                  <a:pt x="286058" y="74671"/>
                  <a:pt x="298496" y="74671"/>
                </a:cubicBezTo>
                <a:lnTo>
                  <a:pt x="325858" y="74671"/>
                </a:lnTo>
                <a:lnTo>
                  <a:pt x="325858" y="23646"/>
                </a:lnTo>
                <a:close/>
                <a:moveTo>
                  <a:pt x="298496" y="0"/>
                </a:moveTo>
                <a:lnTo>
                  <a:pt x="453962" y="0"/>
                </a:lnTo>
                <a:cubicBezTo>
                  <a:pt x="480081" y="0"/>
                  <a:pt x="501224" y="21157"/>
                  <a:pt x="501224" y="47291"/>
                </a:cubicBezTo>
                <a:lnTo>
                  <a:pt x="501224" y="51025"/>
                </a:lnTo>
                <a:cubicBezTo>
                  <a:pt x="501224" y="77160"/>
                  <a:pt x="480081" y="98316"/>
                  <a:pt x="453962" y="98316"/>
                </a:cubicBezTo>
                <a:lnTo>
                  <a:pt x="406701" y="98316"/>
                </a:lnTo>
                <a:lnTo>
                  <a:pt x="406701" y="151831"/>
                </a:lnTo>
                <a:cubicBezTo>
                  <a:pt x="481325" y="158053"/>
                  <a:pt x="549730" y="186677"/>
                  <a:pt x="605698" y="228990"/>
                </a:cubicBezTo>
                <a:lnTo>
                  <a:pt x="667884" y="166765"/>
                </a:lnTo>
                <a:cubicBezTo>
                  <a:pt x="679078" y="154320"/>
                  <a:pt x="698978" y="154320"/>
                  <a:pt x="710171" y="166765"/>
                </a:cubicBezTo>
                <a:lnTo>
                  <a:pt x="737533" y="194144"/>
                </a:lnTo>
                <a:cubicBezTo>
                  <a:pt x="748727" y="205345"/>
                  <a:pt x="748727" y="225257"/>
                  <a:pt x="737533" y="237702"/>
                </a:cubicBezTo>
                <a:lnTo>
                  <a:pt x="718877" y="255125"/>
                </a:lnTo>
                <a:lnTo>
                  <a:pt x="717634" y="256370"/>
                </a:lnTo>
                <a:cubicBezTo>
                  <a:pt x="717634" y="256370"/>
                  <a:pt x="717634" y="256370"/>
                  <a:pt x="716390" y="257614"/>
                </a:cubicBezTo>
                <a:lnTo>
                  <a:pt x="675347" y="298683"/>
                </a:lnTo>
                <a:cubicBezTo>
                  <a:pt x="723852" y="362153"/>
                  <a:pt x="752458" y="441802"/>
                  <a:pt x="752458" y="526429"/>
                </a:cubicBezTo>
                <a:cubicBezTo>
                  <a:pt x="752458" y="734262"/>
                  <a:pt x="583311" y="903516"/>
                  <a:pt x="375607" y="903516"/>
                </a:cubicBezTo>
                <a:cubicBezTo>
                  <a:pt x="167904" y="903516"/>
                  <a:pt x="0" y="734262"/>
                  <a:pt x="0" y="526429"/>
                </a:cubicBezTo>
                <a:cubicBezTo>
                  <a:pt x="0" y="440557"/>
                  <a:pt x="29849" y="359664"/>
                  <a:pt x="79599" y="296194"/>
                </a:cubicBezTo>
                <a:lnTo>
                  <a:pt x="21143" y="237702"/>
                </a:lnTo>
                <a:cubicBezTo>
                  <a:pt x="16168" y="231479"/>
                  <a:pt x="11193" y="224012"/>
                  <a:pt x="11193" y="215301"/>
                </a:cubicBezTo>
                <a:cubicBezTo>
                  <a:pt x="11193" y="207834"/>
                  <a:pt x="16168" y="199122"/>
                  <a:pt x="21143" y="194144"/>
                </a:cubicBezTo>
                <a:lnTo>
                  <a:pt x="47262" y="166765"/>
                </a:lnTo>
                <a:cubicBezTo>
                  <a:pt x="59699" y="154320"/>
                  <a:pt x="79599" y="154320"/>
                  <a:pt x="90792" y="166765"/>
                </a:cubicBezTo>
                <a:lnTo>
                  <a:pt x="150491" y="226501"/>
                </a:lnTo>
                <a:cubicBezTo>
                  <a:pt x="205216" y="184188"/>
                  <a:pt x="272377" y="158053"/>
                  <a:pt x="344514" y="151831"/>
                </a:cubicBezTo>
                <a:lnTo>
                  <a:pt x="344514" y="98316"/>
                </a:lnTo>
                <a:lnTo>
                  <a:pt x="298496" y="98316"/>
                </a:lnTo>
                <a:cubicBezTo>
                  <a:pt x="272377" y="98316"/>
                  <a:pt x="251234" y="77160"/>
                  <a:pt x="251234" y="51025"/>
                </a:cubicBezTo>
                <a:lnTo>
                  <a:pt x="251234" y="47291"/>
                </a:lnTo>
                <a:cubicBezTo>
                  <a:pt x="251234" y="21157"/>
                  <a:pt x="272377" y="0"/>
                  <a:pt x="298496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7" name="Freeform 296">
            <a:extLst>
              <a:ext uri="{FF2B5EF4-FFF2-40B4-BE49-F238E27FC236}">
                <a16:creationId xmlns:a16="http://schemas.microsoft.com/office/drawing/2014/main" id="{CB84EF3F-736B-C625-BE9C-63D64EDF365D}"/>
              </a:ext>
            </a:extLst>
          </p:cNvPr>
          <p:cNvSpPr/>
          <p:nvPr/>
        </p:nvSpPr>
        <p:spPr>
          <a:xfrm>
            <a:off x="8192330" y="11774375"/>
            <a:ext cx="2394412" cy="11976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3" h="962">
                <a:moveTo>
                  <a:pt x="0" y="0"/>
                </a:moveTo>
                <a:cubicBezTo>
                  <a:pt x="0" y="531"/>
                  <a:pt x="430" y="962"/>
                  <a:pt x="961" y="962"/>
                </a:cubicBezTo>
                <a:cubicBezTo>
                  <a:pt x="1492" y="962"/>
                  <a:pt x="1923" y="531"/>
                  <a:pt x="1923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5FC1D03-3022-8DB8-2BBB-9E019F4FEDDD}"/>
              </a:ext>
            </a:extLst>
          </p:cNvPr>
          <p:cNvSpPr/>
          <p:nvPr/>
        </p:nvSpPr>
        <p:spPr>
          <a:xfrm>
            <a:off x="8960979" y="11996204"/>
            <a:ext cx="855862" cy="753965"/>
          </a:xfrm>
          <a:custGeom>
            <a:avLst/>
            <a:gdLst>
              <a:gd name="connsiteX0" fmla="*/ 262100 w 855862"/>
              <a:gd name="connsiteY0" fmla="*/ 565646 h 753965"/>
              <a:gd name="connsiteX1" fmla="*/ 239741 w 855862"/>
              <a:gd name="connsiteY1" fmla="*/ 602814 h 753965"/>
              <a:gd name="connsiteX2" fmla="*/ 252162 w 855862"/>
              <a:gd name="connsiteY2" fmla="*/ 730425 h 753965"/>
              <a:gd name="connsiteX3" fmla="*/ 396255 w 855862"/>
              <a:gd name="connsiteY3" fmla="*/ 730425 h 753965"/>
              <a:gd name="connsiteX4" fmla="*/ 404951 w 855862"/>
              <a:gd name="connsiteY4" fmla="*/ 721753 h 753965"/>
              <a:gd name="connsiteX5" fmla="*/ 404951 w 855862"/>
              <a:gd name="connsiteY5" fmla="*/ 662283 h 753965"/>
              <a:gd name="connsiteX6" fmla="*/ 306818 w 855862"/>
              <a:gd name="connsiteY6" fmla="*/ 565646 h 753965"/>
              <a:gd name="connsiteX7" fmla="*/ 120491 w 855862"/>
              <a:gd name="connsiteY7" fmla="*/ 565646 h 753965"/>
              <a:gd name="connsiteX8" fmla="*/ 23601 w 855862"/>
              <a:gd name="connsiteY8" fmla="*/ 662283 h 753965"/>
              <a:gd name="connsiteX9" fmla="*/ 23601 w 855862"/>
              <a:gd name="connsiteY9" fmla="*/ 721753 h 753965"/>
              <a:gd name="connsiteX10" fmla="*/ 33539 w 855862"/>
              <a:gd name="connsiteY10" fmla="*/ 730425 h 753965"/>
              <a:gd name="connsiteX11" fmla="*/ 176390 w 855862"/>
              <a:gd name="connsiteY11" fmla="*/ 730425 h 753965"/>
              <a:gd name="connsiteX12" fmla="*/ 188811 w 855862"/>
              <a:gd name="connsiteY12" fmla="*/ 602814 h 753965"/>
              <a:gd name="connsiteX13" fmla="*/ 167694 w 855862"/>
              <a:gd name="connsiteY13" fmla="*/ 565646 h 753965"/>
              <a:gd name="connsiteX14" fmla="*/ 120491 w 855862"/>
              <a:gd name="connsiteY14" fmla="*/ 542106 h 753965"/>
              <a:gd name="connsiteX15" fmla="*/ 154030 w 855862"/>
              <a:gd name="connsiteY15" fmla="*/ 542106 h 753965"/>
              <a:gd name="connsiteX16" fmla="*/ 275764 w 855862"/>
              <a:gd name="connsiteY16" fmla="*/ 542106 h 753965"/>
              <a:gd name="connsiteX17" fmla="*/ 306818 w 855862"/>
              <a:gd name="connsiteY17" fmla="*/ 542106 h 753965"/>
              <a:gd name="connsiteX18" fmla="*/ 428552 w 855862"/>
              <a:gd name="connsiteY18" fmla="*/ 662283 h 753965"/>
              <a:gd name="connsiteX19" fmla="*/ 428552 w 855862"/>
              <a:gd name="connsiteY19" fmla="*/ 721753 h 753965"/>
              <a:gd name="connsiteX20" fmla="*/ 396255 w 855862"/>
              <a:gd name="connsiteY20" fmla="*/ 753965 h 753965"/>
              <a:gd name="connsiteX21" fmla="*/ 33539 w 855862"/>
              <a:gd name="connsiteY21" fmla="*/ 753965 h 753965"/>
              <a:gd name="connsiteX22" fmla="*/ 0 w 855862"/>
              <a:gd name="connsiteY22" fmla="*/ 721753 h 753965"/>
              <a:gd name="connsiteX23" fmla="*/ 0 w 855862"/>
              <a:gd name="connsiteY23" fmla="*/ 662283 h 753965"/>
              <a:gd name="connsiteX24" fmla="*/ 120491 w 855862"/>
              <a:gd name="connsiteY24" fmla="*/ 542106 h 753965"/>
              <a:gd name="connsiteX25" fmla="*/ 215367 w 855862"/>
              <a:gd name="connsiteY25" fmla="*/ 348192 h 753965"/>
              <a:gd name="connsiteX26" fmla="*/ 145721 w 855862"/>
              <a:gd name="connsiteY26" fmla="*/ 417830 h 753965"/>
              <a:gd name="connsiteX27" fmla="*/ 215367 w 855862"/>
              <a:gd name="connsiteY27" fmla="*/ 487469 h 753965"/>
              <a:gd name="connsiteX28" fmla="*/ 283769 w 855862"/>
              <a:gd name="connsiteY28" fmla="*/ 417830 h 753965"/>
              <a:gd name="connsiteX29" fmla="*/ 215367 w 855862"/>
              <a:gd name="connsiteY29" fmla="*/ 348192 h 753965"/>
              <a:gd name="connsiteX30" fmla="*/ 594133 w 855862"/>
              <a:gd name="connsiteY30" fmla="*/ 325265 h 753965"/>
              <a:gd name="connsiteX31" fmla="*/ 694023 w 855862"/>
              <a:gd name="connsiteY31" fmla="*/ 325265 h 753965"/>
              <a:gd name="connsiteX32" fmla="*/ 705122 w 855862"/>
              <a:gd name="connsiteY32" fmla="*/ 337071 h 753965"/>
              <a:gd name="connsiteX33" fmla="*/ 694023 w 855862"/>
              <a:gd name="connsiteY33" fmla="*/ 347697 h 753965"/>
              <a:gd name="connsiteX34" fmla="*/ 594133 w 855862"/>
              <a:gd name="connsiteY34" fmla="*/ 347697 h 753965"/>
              <a:gd name="connsiteX35" fmla="*/ 583034 w 855862"/>
              <a:gd name="connsiteY35" fmla="*/ 337071 h 753965"/>
              <a:gd name="connsiteX36" fmla="*/ 594133 w 855862"/>
              <a:gd name="connsiteY36" fmla="*/ 325265 h 753965"/>
              <a:gd name="connsiteX37" fmla="*/ 543085 w 855862"/>
              <a:gd name="connsiteY37" fmla="*/ 275416 h 753965"/>
              <a:gd name="connsiteX38" fmla="*/ 693986 w 855862"/>
              <a:gd name="connsiteY38" fmla="*/ 275416 h 753965"/>
              <a:gd name="connsiteX39" fmla="*/ 705118 w 855862"/>
              <a:gd name="connsiteY39" fmla="*/ 286042 h 753965"/>
              <a:gd name="connsiteX40" fmla="*/ 693986 w 855862"/>
              <a:gd name="connsiteY40" fmla="*/ 297848 h 753965"/>
              <a:gd name="connsiteX41" fmla="*/ 543085 w 855862"/>
              <a:gd name="connsiteY41" fmla="*/ 297848 h 753965"/>
              <a:gd name="connsiteX42" fmla="*/ 531953 w 855862"/>
              <a:gd name="connsiteY42" fmla="*/ 286042 h 753965"/>
              <a:gd name="connsiteX43" fmla="*/ 543085 w 855862"/>
              <a:gd name="connsiteY43" fmla="*/ 275416 h 753965"/>
              <a:gd name="connsiteX44" fmla="*/ 543085 w 855862"/>
              <a:gd name="connsiteY44" fmla="*/ 225567 h 753965"/>
              <a:gd name="connsiteX45" fmla="*/ 693986 w 855862"/>
              <a:gd name="connsiteY45" fmla="*/ 225567 h 753965"/>
              <a:gd name="connsiteX46" fmla="*/ 705118 w 855862"/>
              <a:gd name="connsiteY46" fmla="*/ 236193 h 753965"/>
              <a:gd name="connsiteX47" fmla="*/ 693986 w 855862"/>
              <a:gd name="connsiteY47" fmla="*/ 247999 h 753965"/>
              <a:gd name="connsiteX48" fmla="*/ 543085 w 855862"/>
              <a:gd name="connsiteY48" fmla="*/ 247999 h 753965"/>
              <a:gd name="connsiteX49" fmla="*/ 531953 w 855862"/>
              <a:gd name="connsiteY49" fmla="*/ 236193 h 753965"/>
              <a:gd name="connsiteX50" fmla="*/ 543085 w 855862"/>
              <a:gd name="connsiteY50" fmla="*/ 225567 h 753965"/>
              <a:gd name="connsiteX51" fmla="*/ 440015 w 855862"/>
              <a:gd name="connsiteY51" fmla="*/ 206531 h 753965"/>
              <a:gd name="connsiteX52" fmla="*/ 390493 w 855862"/>
              <a:gd name="connsiteY52" fmla="*/ 256069 h 753965"/>
              <a:gd name="connsiteX53" fmla="*/ 388017 w 855862"/>
              <a:gd name="connsiteY53" fmla="*/ 259784 h 753965"/>
              <a:gd name="connsiteX54" fmla="*/ 334780 w 855862"/>
              <a:gd name="connsiteY54" fmla="*/ 313037 h 753965"/>
              <a:gd name="connsiteX55" fmla="*/ 379350 w 855862"/>
              <a:gd name="connsiteY55" fmla="*/ 326660 h 753965"/>
              <a:gd name="connsiteX56" fmla="*/ 454872 w 855862"/>
              <a:gd name="connsiteY56" fmla="*/ 251115 h 753965"/>
              <a:gd name="connsiteX57" fmla="*/ 440015 w 855862"/>
              <a:gd name="connsiteY57" fmla="*/ 206531 h 753965"/>
              <a:gd name="connsiteX58" fmla="*/ 390493 w 855862"/>
              <a:gd name="connsiteY58" fmla="*/ 176809 h 753965"/>
              <a:gd name="connsiteX59" fmla="*/ 390493 w 855862"/>
              <a:gd name="connsiteY59" fmla="*/ 222631 h 753965"/>
              <a:gd name="connsiteX60" fmla="*/ 423920 w 855862"/>
              <a:gd name="connsiteY60" fmla="*/ 189193 h 753965"/>
              <a:gd name="connsiteX61" fmla="*/ 390493 w 855862"/>
              <a:gd name="connsiteY61" fmla="*/ 176809 h 753965"/>
              <a:gd name="connsiteX62" fmla="*/ 368208 w 855862"/>
              <a:gd name="connsiteY62" fmla="*/ 176809 h 753965"/>
              <a:gd name="connsiteX63" fmla="*/ 303829 w 855862"/>
              <a:gd name="connsiteY63" fmla="*/ 251115 h 753965"/>
              <a:gd name="connsiteX64" fmla="*/ 318686 w 855862"/>
              <a:gd name="connsiteY64" fmla="*/ 295699 h 753965"/>
              <a:gd name="connsiteX65" fmla="*/ 368208 w 855862"/>
              <a:gd name="connsiteY65" fmla="*/ 246161 h 753965"/>
              <a:gd name="connsiteX66" fmla="*/ 518179 w 855862"/>
              <a:gd name="connsiteY66" fmla="*/ 174472 h 753965"/>
              <a:gd name="connsiteX67" fmla="*/ 693976 w 855862"/>
              <a:gd name="connsiteY67" fmla="*/ 174472 h 753965"/>
              <a:gd name="connsiteX68" fmla="*/ 705118 w 855862"/>
              <a:gd name="connsiteY68" fmla="*/ 185098 h 753965"/>
              <a:gd name="connsiteX69" fmla="*/ 693976 w 855862"/>
              <a:gd name="connsiteY69" fmla="*/ 196904 h 753965"/>
              <a:gd name="connsiteX70" fmla="*/ 518179 w 855862"/>
              <a:gd name="connsiteY70" fmla="*/ 196904 h 753965"/>
              <a:gd name="connsiteX71" fmla="*/ 507037 w 855862"/>
              <a:gd name="connsiteY71" fmla="*/ 185098 h 753965"/>
              <a:gd name="connsiteX72" fmla="*/ 518179 w 855862"/>
              <a:gd name="connsiteY72" fmla="*/ 174472 h 753965"/>
              <a:gd name="connsiteX73" fmla="*/ 379350 w 855862"/>
              <a:gd name="connsiteY73" fmla="*/ 152040 h 753965"/>
              <a:gd name="connsiteX74" fmla="*/ 449920 w 855862"/>
              <a:gd name="connsiteY74" fmla="*/ 180524 h 753965"/>
              <a:gd name="connsiteX75" fmla="*/ 479633 w 855862"/>
              <a:gd name="connsiteY75" fmla="*/ 251115 h 753965"/>
              <a:gd name="connsiteX76" fmla="*/ 379350 w 855862"/>
              <a:gd name="connsiteY76" fmla="*/ 350190 h 753965"/>
              <a:gd name="connsiteX77" fmla="*/ 280306 w 855862"/>
              <a:gd name="connsiteY77" fmla="*/ 251115 h 753965"/>
              <a:gd name="connsiteX78" fmla="*/ 379350 w 855862"/>
              <a:gd name="connsiteY78" fmla="*/ 152040 h 753965"/>
              <a:gd name="connsiteX79" fmla="*/ 226560 w 855862"/>
              <a:gd name="connsiteY79" fmla="*/ 99483 h 753965"/>
              <a:gd name="connsiteX80" fmla="*/ 226560 w 855862"/>
              <a:gd name="connsiteY80" fmla="*/ 325808 h 753965"/>
              <a:gd name="connsiteX81" fmla="*/ 307399 w 855862"/>
              <a:gd name="connsiteY81" fmla="*/ 417830 h 753965"/>
              <a:gd name="connsiteX82" fmla="*/ 301181 w 855862"/>
              <a:gd name="connsiteY82" fmla="*/ 452650 h 753965"/>
              <a:gd name="connsiteX83" fmla="*/ 752637 w 855862"/>
              <a:gd name="connsiteY83" fmla="*/ 452650 h 753965"/>
              <a:gd name="connsiteX84" fmla="*/ 783729 w 855862"/>
              <a:gd name="connsiteY84" fmla="*/ 422805 h 753965"/>
              <a:gd name="connsiteX85" fmla="*/ 783729 w 855862"/>
              <a:gd name="connsiteY85" fmla="*/ 99483 h 753965"/>
              <a:gd name="connsiteX86" fmla="*/ 204174 w 855862"/>
              <a:gd name="connsiteY86" fmla="*/ 23627 h 753965"/>
              <a:gd name="connsiteX87" fmla="*/ 178057 w 855862"/>
              <a:gd name="connsiteY87" fmla="*/ 49742 h 753965"/>
              <a:gd name="connsiteX88" fmla="*/ 204174 w 855862"/>
              <a:gd name="connsiteY88" fmla="*/ 75856 h 753965"/>
              <a:gd name="connsiteX89" fmla="*/ 806115 w 855862"/>
              <a:gd name="connsiteY89" fmla="*/ 75856 h 753965"/>
              <a:gd name="connsiteX90" fmla="*/ 832232 w 855862"/>
              <a:gd name="connsiteY90" fmla="*/ 49742 h 753965"/>
              <a:gd name="connsiteX91" fmla="*/ 806115 w 855862"/>
              <a:gd name="connsiteY91" fmla="*/ 23627 h 753965"/>
              <a:gd name="connsiteX92" fmla="*/ 204174 w 855862"/>
              <a:gd name="connsiteY92" fmla="*/ 0 h 753965"/>
              <a:gd name="connsiteX93" fmla="*/ 806115 w 855862"/>
              <a:gd name="connsiteY93" fmla="*/ 0 h 753965"/>
              <a:gd name="connsiteX94" fmla="*/ 855862 w 855862"/>
              <a:gd name="connsiteY94" fmla="*/ 49742 h 753965"/>
              <a:gd name="connsiteX95" fmla="*/ 806115 w 855862"/>
              <a:gd name="connsiteY95" fmla="*/ 99483 h 753965"/>
              <a:gd name="connsiteX96" fmla="*/ 806115 w 855862"/>
              <a:gd name="connsiteY96" fmla="*/ 422805 h 753965"/>
              <a:gd name="connsiteX97" fmla="*/ 752637 w 855862"/>
              <a:gd name="connsiteY97" fmla="*/ 476277 h 753965"/>
              <a:gd name="connsiteX98" fmla="*/ 517581 w 855862"/>
              <a:gd name="connsiteY98" fmla="*/ 476277 h 753965"/>
              <a:gd name="connsiteX99" fmla="*/ 517581 w 855862"/>
              <a:gd name="connsiteY99" fmla="*/ 532236 h 753965"/>
              <a:gd name="connsiteX100" fmla="*/ 528774 w 855862"/>
              <a:gd name="connsiteY100" fmla="*/ 553377 h 753965"/>
              <a:gd name="connsiteX101" fmla="*/ 505144 w 855862"/>
              <a:gd name="connsiteY101" fmla="*/ 577004 h 753965"/>
              <a:gd name="connsiteX102" fmla="*/ 481514 w 855862"/>
              <a:gd name="connsiteY102" fmla="*/ 553377 h 753965"/>
              <a:gd name="connsiteX103" fmla="*/ 493951 w 855862"/>
              <a:gd name="connsiteY103" fmla="*/ 532236 h 753965"/>
              <a:gd name="connsiteX104" fmla="*/ 493951 w 855862"/>
              <a:gd name="connsiteY104" fmla="*/ 476277 h 753965"/>
              <a:gd name="connsiteX105" fmla="*/ 286257 w 855862"/>
              <a:gd name="connsiteY105" fmla="*/ 476277 h 753965"/>
              <a:gd name="connsiteX106" fmla="*/ 215367 w 855862"/>
              <a:gd name="connsiteY106" fmla="*/ 511096 h 753965"/>
              <a:gd name="connsiteX107" fmla="*/ 122091 w 855862"/>
              <a:gd name="connsiteY107" fmla="*/ 417830 h 753965"/>
              <a:gd name="connsiteX108" fmla="*/ 202930 w 855862"/>
              <a:gd name="connsiteY108" fmla="*/ 325808 h 753965"/>
              <a:gd name="connsiteX109" fmla="*/ 202930 w 855862"/>
              <a:gd name="connsiteY109" fmla="*/ 99483 h 753965"/>
              <a:gd name="connsiteX110" fmla="*/ 154427 w 855862"/>
              <a:gd name="connsiteY110" fmla="*/ 49742 h 753965"/>
              <a:gd name="connsiteX111" fmla="*/ 204174 w 855862"/>
              <a:gd name="connsiteY111" fmla="*/ 0 h 75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855862" h="753965">
                <a:moveTo>
                  <a:pt x="262100" y="565646"/>
                </a:moveTo>
                <a:lnTo>
                  <a:pt x="239741" y="602814"/>
                </a:lnTo>
                <a:lnTo>
                  <a:pt x="252162" y="730425"/>
                </a:lnTo>
                <a:lnTo>
                  <a:pt x="396255" y="730425"/>
                </a:lnTo>
                <a:cubicBezTo>
                  <a:pt x="401224" y="730425"/>
                  <a:pt x="404951" y="726708"/>
                  <a:pt x="404951" y="721753"/>
                </a:cubicBezTo>
                <a:lnTo>
                  <a:pt x="404951" y="662283"/>
                </a:lnTo>
                <a:cubicBezTo>
                  <a:pt x="404951" y="609009"/>
                  <a:pt x="361474" y="565646"/>
                  <a:pt x="306818" y="565646"/>
                </a:cubicBezTo>
                <a:close/>
                <a:moveTo>
                  <a:pt x="120491" y="565646"/>
                </a:moveTo>
                <a:cubicBezTo>
                  <a:pt x="68320" y="565646"/>
                  <a:pt x="23601" y="609009"/>
                  <a:pt x="23601" y="662283"/>
                </a:cubicBezTo>
                <a:lnTo>
                  <a:pt x="23601" y="721753"/>
                </a:lnTo>
                <a:cubicBezTo>
                  <a:pt x="23601" y="726708"/>
                  <a:pt x="27328" y="730425"/>
                  <a:pt x="33539" y="730425"/>
                </a:cubicBezTo>
                <a:lnTo>
                  <a:pt x="176390" y="730425"/>
                </a:lnTo>
                <a:lnTo>
                  <a:pt x="188811" y="602814"/>
                </a:lnTo>
                <a:lnTo>
                  <a:pt x="167694" y="565646"/>
                </a:lnTo>
                <a:close/>
                <a:moveTo>
                  <a:pt x="120491" y="542106"/>
                </a:moveTo>
                <a:lnTo>
                  <a:pt x="154030" y="542106"/>
                </a:lnTo>
                <a:lnTo>
                  <a:pt x="275764" y="542106"/>
                </a:lnTo>
                <a:lnTo>
                  <a:pt x="306818" y="542106"/>
                </a:lnTo>
                <a:cubicBezTo>
                  <a:pt x="373896" y="542106"/>
                  <a:pt x="428552" y="595380"/>
                  <a:pt x="428552" y="662283"/>
                </a:cubicBezTo>
                <a:lnTo>
                  <a:pt x="428552" y="721753"/>
                </a:lnTo>
                <a:cubicBezTo>
                  <a:pt x="428552" y="739098"/>
                  <a:pt x="413646" y="753965"/>
                  <a:pt x="396255" y="753965"/>
                </a:cubicBezTo>
                <a:lnTo>
                  <a:pt x="33539" y="753965"/>
                </a:lnTo>
                <a:cubicBezTo>
                  <a:pt x="14906" y="753965"/>
                  <a:pt x="0" y="739098"/>
                  <a:pt x="0" y="721753"/>
                </a:cubicBezTo>
                <a:lnTo>
                  <a:pt x="0" y="662283"/>
                </a:lnTo>
                <a:cubicBezTo>
                  <a:pt x="0" y="595380"/>
                  <a:pt x="54656" y="542106"/>
                  <a:pt x="120491" y="542106"/>
                </a:cubicBezTo>
                <a:close/>
                <a:moveTo>
                  <a:pt x="215367" y="348192"/>
                </a:moveTo>
                <a:cubicBezTo>
                  <a:pt x="176813" y="348192"/>
                  <a:pt x="145721" y="379281"/>
                  <a:pt x="145721" y="417830"/>
                </a:cubicBezTo>
                <a:cubicBezTo>
                  <a:pt x="145721" y="456380"/>
                  <a:pt x="176813" y="487469"/>
                  <a:pt x="215367" y="487469"/>
                </a:cubicBezTo>
                <a:cubicBezTo>
                  <a:pt x="252677" y="487469"/>
                  <a:pt x="283769" y="456380"/>
                  <a:pt x="283769" y="417830"/>
                </a:cubicBezTo>
                <a:cubicBezTo>
                  <a:pt x="283769" y="379281"/>
                  <a:pt x="252677" y="348192"/>
                  <a:pt x="215367" y="348192"/>
                </a:cubicBezTo>
                <a:close/>
                <a:moveTo>
                  <a:pt x="594133" y="325265"/>
                </a:moveTo>
                <a:lnTo>
                  <a:pt x="694023" y="325265"/>
                </a:lnTo>
                <a:cubicBezTo>
                  <a:pt x="700189" y="325265"/>
                  <a:pt x="705122" y="329988"/>
                  <a:pt x="705122" y="337071"/>
                </a:cubicBezTo>
                <a:cubicBezTo>
                  <a:pt x="705122" y="342974"/>
                  <a:pt x="700189" y="347697"/>
                  <a:pt x="694023" y="347697"/>
                </a:cubicBezTo>
                <a:lnTo>
                  <a:pt x="594133" y="347697"/>
                </a:lnTo>
                <a:cubicBezTo>
                  <a:pt x="587967" y="347697"/>
                  <a:pt x="583034" y="342974"/>
                  <a:pt x="583034" y="337071"/>
                </a:cubicBezTo>
                <a:cubicBezTo>
                  <a:pt x="583034" y="329988"/>
                  <a:pt x="587967" y="325265"/>
                  <a:pt x="594133" y="325265"/>
                </a:cubicBezTo>
                <a:close/>
                <a:moveTo>
                  <a:pt x="543085" y="275416"/>
                </a:moveTo>
                <a:lnTo>
                  <a:pt x="693986" y="275416"/>
                </a:lnTo>
                <a:cubicBezTo>
                  <a:pt x="700170" y="275416"/>
                  <a:pt x="705118" y="280139"/>
                  <a:pt x="705118" y="286042"/>
                </a:cubicBezTo>
                <a:cubicBezTo>
                  <a:pt x="705118" y="293125"/>
                  <a:pt x="700170" y="297848"/>
                  <a:pt x="693986" y="297848"/>
                </a:cubicBezTo>
                <a:lnTo>
                  <a:pt x="543085" y="297848"/>
                </a:lnTo>
                <a:cubicBezTo>
                  <a:pt x="536901" y="297848"/>
                  <a:pt x="531953" y="293125"/>
                  <a:pt x="531953" y="286042"/>
                </a:cubicBezTo>
                <a:cubicBezTo>
                  <a:pt x="531953" y="280139"/>
                  <a:pt x="536901" y="275416"/>
                  <a:pt x="543085" y="275416"/>
                </a:cubicBezTo>
                <a:close/>
                <a:moveTo>
                  <a:pt x="543085" y="225567"/>
                </a:moveTo>
                <a:lnTo>
                  <a:pt x="693986" y="225567"/>
                </a:lnTo>
                <a:cubicBezTo>
                  <a:pt x="700170" y="225567"/>
                  <a:pt x="705118" y="230290"/>
                  <a:pt x="705118" y="236193"/>
                </a:cubicBezTo>
                <a:cubicBezTo>
                  <a:pt x="705118" y="242096"/>
                  <a:pt x="700170" y="247999"/>
                  <a:pt x="693986" y="247999"/>
                </a:cubicBezTo>
                <a:lnTo>
                  <a:pt x="543085" y="247999"/>
                </a:lnTo>
                <a:cubicBezTo>
                  <a:pt x="536901" y="247999"/>
                  <a:pt x="531953" y="242096"/>
                  <a:pt x="531953" y="236193"/>
                </a:cubicBezTo>
                <a:cubicBezTo>
                  <a:pt x="531953" y="230290"/>
                  <a:pt x="536901" y="225567"/>
                  <a:pt x="543085" y="225567"/>
                </a:cubicBezTo>
                <a:close/>
                <a:moveTo>
                  <a:pt x="440015" y="206531"/>
                </a:moveTo>
                <a:lnTo>
                  <a:pt x="390493" y="256069"/>
                </a:lnTo>
                <a:lnTo>
                  <a:pt x="388017" y="259784"/>
                </a:lnTo>
                <a:lnTo>
                  <a:pt x="334780" y="313037"/>
                </a:lnTo>
                <a:cubicBezTo>
                  <a:pt x="347161" y="321706"/>
                  <a:pt x="362018" y="326660"/>
                  <a:pt x="379350" y="326660"/>
                </a:cubicBezTo>
                <a:cubicBezTo>
                  <a:pt x="421444" y="326660"/>
                  <a:pt x="454872" y="293222"/>
                  <a:pt x="454872" y="251115"/>
                </a:cubicBezTo>
                <a:cubicBezTo>
                  <a:pt x="454872" y="235015"/>
                  <a:pt x="449920" y="218916"/>
                  <a:pt x="440015" y="206531"/>
                </a:cubicBezTo>
                <a:close/>
                <a:moveTo>
                  <a:pt x="390493" y="176809"/>
                </a:moveTo>
                <a:lnTo>
                  <a:pt x="390493" y="222631"/>
                </a:lnTo>
                <a:lnTo>
                  <a:pt x="423920" y="189193"/>
                </a:lnTo>
                <a:cubicBezTo>
                  <a:pt x="415254" y="183001"/>
                  <a:pt x="402874" y="178047"/>
                  <a:pt x="390493" y="176809"/>
                </a:cubicBezTo>
                <a:close/>
                <a:moveTo>
                  <a:pt x="368208" y="176809"/>
                </a:moveTo>
                <a:cubicBezTo>
                  <a:pt x="331066" y="181762"/>
                  <a:pt x="303829" y="212723"/>
                  <a:pt x="303829" y="251115"/>
                </a:cubicBezTo>
                <a:cubicBezTo>
                  <a:pt x="303829" y="267215"/>
                  <a:pt x="308781" y="283314"/>
                  <a:pt x="318686" y="295699"/>
                </a:cubicBezTo>
                <a:lnTo>
                  <a:pt x="368208" y="246161"/>
                </a:lnTo>
                <a:close/>
                <a:moveTo>
                  <a:pt x="518179" y="174472"/>
                </a:moveTo>
                <a:lnTo>
                  <a:pt x="693976" y="174472"/>
                </a:lnTo>
                <a:cubicBezTo>
                  <a:pt x="700166" y="174472"/>
                  <a:pt x="705118" y="179195"/>
                  <a:pt x="705118" y="185098"/>
                </a:cubicBezTo>
                <a:cubicBezTo>
                  <a:pt x="705118" y="192181"/>
                  <a:pt x="700166" y="196904"/>
                  <a:pt x="693976" y="196904"/>
                </a:cubicBezTo>
                <a:lnTo>
                  <a:pt x="518179" y="196904"/>
                </a:lnTo>
                <a:cubicBezTo>
                  <a:pt x="511989" y="196904"/>
                  <a:pt x="507037" y="192181"/>
                  <a:pt x="507037" y="185098"/>
                </a:cubicBezTo>
                <a:cubicBezTo>
                  <a:pt x="507037" y="179195"/>
                  <a:pt x="511989" y="174472"/>
                  <a:pt x="518179" y="174472"/>
                </a:cubicBezTo>
                <a:close/>
                <a:moveTo>
                  <a:pt x="379350" y="152040"/>
                </a:moveTo>
                <a:cubicBezTo>
                  <a:pt x="406588" y="152040"/>
                  <a:pt x="431349" y="163186"/>
                  <a:pt x="449920" y="180524"/>
                </a:cubicBezTo>
                <a:cubicBezTo>
                  <a:pt x="467252" y="199101"/>
                  <a:pt x="479633" y="223869"/>
                  <a:pt x="479633" y="251115"/>
                </a:cubicBezTo>
                <a:cubicBezTo>
                  <a:pt x="479633" y="305606"/>
                  <a:pt x="433825" y="350190"/>
                  <a:pt x="379350" y="350190"/>
                </a:cubicBezTo>
                <a:cubicBezTo>
                  <a:pt x="324876" y="350190"/>
                  <a:pt x="280306" y="305606"/>
                  <a:pt x="280306" y="251115"/>
                </a:cubicBezTo>
                <a:cubicBezTo>
                  <a:pt x="280306" y="195385"/>
                  <a:pt x="324876" y="152040"/>
                  <a:pt x="379350" y="152040"/>
                </a:cubicBezTo>
                <a:close/>
                <a:moveTo>
                  <a:pt x="226560" y="99483"/>
                </a:moveTo>
                <a:lnTo>
                  <a:pt x="226560" y="325808"/>
                </a:lnTo>
                <a:cubicBezTo>
                  <a:pt x="272576" y="332026"/>
                  <a:pt x="307399" y="370576"/>
                  <a:pt x="307399" y="417830"/>
                </a:cubicBezTo>
                <a:cubicBezTo>
                  <a:pt x="307399" y="430266"/>
                  <a:pt x="304912" y="442701"/>
                  <a:pt x="301181" y="452650"/>
                </a:cubicBezTo>
                <a:lnTo>
                  <a:pt x="752637" y="452650"/>
                </a:lnTo>
                <a:cubicBezTo>
                  <a:pt x="768804" y="452650"/>
                  <a:pt x="783729" y="440214"/>
                  <a:pt x="783729" y="422805"/>
                </a:cubicBezTo>
                <a:lnTo>
                  <a:pt x="783729" y="99483"/>
                </a:lnTo>
                <a:close/>
                <a:moveTo>
                  <a:pt x="204174" y="23627"/>
                </a:moveTo>
                <a:cubicBezTo>
                  <a:pt x="189250" y="23627"/>
                  <a:pt x="178057" y="34819"/>
                  <a:pt x="178057" y="49742"/>
                </a:cubicBezTo>
                <a:cubicBezTo>
                  <a:pt x="178057" y="64664"/>
                  <a:pt x="189250" y="75856"/>
                  <a:pt x="204174" y="75856"/>
                </a:cubicBezTo>
                <a:lnTo>
                  <a:pt x="806115" y="75856"/>
                </a:lnTo>
                <a:cubicBezTo>
                  <a:pt x="819795" y="75856"/>
                  <a:pt x="832232" y="64664"/>
                  <a:pt x="832232" y="49742"/>
                </a:cubicBezTo>
                <a:cubicBezTo>
                  <a:pt x="832232" y="34819"/>
                  <a:pt x="819795" y="23627"/>
                  <a:pt x="806115" y="23627"/>
                </a:cubicBezTo>
                <a:close/>
                <a:moveTo>
                  <a:pt x="204174" y="0"/>
                </a:moveTo>
                <a:lnTo>
                  <a:pt x="806115" y="0"/>
                </a:lnTo>
                <a:cubicBezTo>
                  <a:pt x="833476" y="0"/>
                  <a:pt x="855862" y="22384"/>
                  <a:pt x="855862" y="49742"/>
                </a:cubicBezTo>
                <a:cubicBezTo>
                  <a:pt x="855862" y="77100"/>
                  <a:pt x="833476" y="99483"/>
                  <a:pt x="806115" y="99483"/>
                </a:cubicBezTo>
                <a:lnTo>
                  <a:pt x="806115" y="422805"/>
                </a:lnTo>
                <a:cubicBezTo>
                  <a:pt x="806115" y="452650"/>
                  <a:pt x="782485" y="476277"/>
                  <a:pt x="752637" y="476277"/>
                </a:cubicBezTo>
                <a:lnTo>
                  <a:pt x="517581" y="476277"/>
                </a:lnTo>
                <a:lnTo>
                  <a:pt x="517581" y="532236"/>
                </a:lnTo>
                <a:cubicBezTo>
                  <a:pt x="525043" y="535967"/>
                  <a:pt x="528774" y="543428"/>
                  <a:pt x="528774" y="553377"/>
                </a:cubicBezTo>
                <a:cubicBezTo>
                  <a:pt x="528774" y="565812"/>
                  <a:pt x="518825" y="577004"/>
                  <a:pt x="505144" y="577004"/>
                </a:cubicBezTo>
                <a:cubicBezTo>
                  <a:pt x="491464" y="577004"/>
                  <a:pt x="481514" y="565812"/>
                  <a:pt x="481514" y="553377"/>
                </a:cubicBezTo>
                <a:cubicBezTo>
                  <a:pt x="481514" y="543428"/>
                  <a:pt x="486489" y="535967"/>
                  <a:pt x="493951" y="532236"/>
                </a:cubicBezTo>
                <a:lnTo>
                  <a:pt x="493951" y="476277"/>
                </a:lnTo>
                <a:lnTo>
                  <a:pt x="286257" y="476277"/>
                </a:lnTo>
                <a:cubicBezTo>
                  <a:pt x="270089" y="497417"/>
                  <a:pt x="243972" y="511096"/>
                  <a:pt x="215367" y="511096"/>
                </a:cubicBezTo>
                <a:cubicBezTo>
                  <a:pt x="164376" y="511096"/>
                  <a:pt x="122091" y="468816"/>
                  <a:pt x="122091" y="417830"/>
                </a:cubicBezTo>
                <a:cubicBezTo>
                  <a:pt x="122091" y="370576"/>
                  <a:pt x="158158" y="332026"/>
                  <a:pt x="202930" y="325808"/>
                </a:cubicBezTo>
                <a:lnTo>
                  <a:pt x="202930" y="99483"/>
                </a:lnTo>
                <a:cubicBezTo>
                  <a:pt x="175569" y="99483"/>
                  <a:pt x="154427" y="77100"/>
                  <a:pt x="154427" y="49742"/>
                </a:cubicBezTo>
                <a:cubicBezTo>
                  <a:pt x="154427" y="22384"/>
                  <a:pt x="175569" y="0"/>
                  <a:pt x="204174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5" name="Freeform 304">
            <a:extLst>
              <a:ext uri="{FF2B5EF4-FFF2-40B4-BE49-F238E27FC236}">
                <a16:creationId xmlns:a16="http://schemas.microsoft.com/office/drawing/2014/main" id="{02D96765-74C3-57C0-EC1C-CC4D4E28425A}"/>
              </a:ext>
            </a:extLst>
          </p:cNvPr>
          <p:cNvSpPr/>
          <p:nvPr/>
        </p:nvSpPr>
        <p:spPr>
          <a:xfrm>
            <a:off x="13790918" y="11774375"/>
            <a:ext cx="2395654" cy="11976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4" h="962">
                <a:moveTo>
                  <a:pt x="0" y="0"/>
                </a:moveTo>
                <a:cubicBezTo>
                  <a:pt x="0" y="531"/>
                  <a:pt x="431" y="962"/>
                  <a:pt x="962" y="962"/>
                </a:cubicBezTo>
                <a:cubicBezTo>
                  <a:pt x="1493" y="962"/>
                  <a:pt x="1924" y="531"/>
                  <a:pt x="1924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6" name="Freeform 305">
            <a:extLst>
              <a:ext uri="{FF2B5EF4-FFF2-40B4-BE49-F238E27FC236}">
                <a16:creationId xmlns:a16="http://schemas.microsoft.com/office/drawing/2014/main" id="{48C1A1C4-4E68-1A13-D689-E0B32DEF846A}"/>
              </a:ext>
            </a:extLst>
          </p:cNvPr>
          <p:cNvSpPr/>
          <p:nvPr/>
        </p:nvSpPr>
        <p:spPr>
          <a:xfrm>
            <a:off x="14562063" y="11983738"/>
            <a:ext cx="853367" cy="77889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6" h="626">
                <a:moveTo>
                  <a:pt x="667" y="315"/>
                </a:moveTo>
                <a:cubicBezTo>
                  <a:pt x="667" y="320"/>
                  <a:pt x="664" y="325"/>
                  <a:pt x="660" y="327"/>
                </a:cubicBezTo>
                <a:lnTo>
                  <a:pt x="438" y="402"/>
                </a:lnTo>
                <a:lnTo>
                  <a:pt x="432" y="404"/>
                </a:lnTo>
                <a:cubicBezTo>
                  <a:pt x="428" y="405"/>
                  <a:pt x="425" y="406"/>
                  <a:pt x="421" y="406"/>
                </a:cubicBezTo>
                <a:cubicBezTo>
                  <a:pt x="421" y="407"/>
                  <a:pt x="420" y="407"/>
                  <a:pt x="420" y="407"/>
                </a:cubicBezTo>
                <a:cubicBezTo>
                  <a:pt x="420" y="406"/>
                  <a:pt x="420" y="406"/>
                  <a:pt x="420" y="406"/>
                </a:cubicBezTo>
                <a:cubicBezTo>
                  <a:pt x="419" y="405"/>
                  <a:pt x="419" y="402"/>
                  <a:pt x="417" y="400"/>
                </a:cubicBezTo>
                <a:cubicBezTo>
                  <a:pt x="417" y="400"/>
                  <a:pt x="417" y="399"/>
                  <a:pt x="416" y="399"/>
                </a:cubicBezTo>
                <a:cubicBezTo>
                  <a:pt x="415" y="397"/>
                  <a:pt x="415" y="396"/>
                  <a:pt x="414" y="395"/>
                </a:cubicBezTo>
                <a:cubicBezTo>
                  <a:pt x="414" y="394"/>
                  <a:pt x="413" y="394"/>
                  <a:pt x="412" y="393"/>
                </a:cubicBezTo>
                <a:cubicBezTo>
                  <a:pt x="411" y="392"/>
                  <a:pt x="410" y="390"/>
                  <a:pt x="409" y="390"/>
                </a:cubicBezTo>
                <a:cubicBezTo>
                  <a:pt x="408" y="389"/>
                  <a:pt x="408" y="388"/>
                  <a:pt x="406" y="386"/>
                </a:cubicBezTo>
                <a:cubicBezTo>
                  <a:pt x="406" y="386"/>
                  <a:pt x="405" y="386"/>
                  <a:pt x="404" y="385"/>
                </a:cubicBezTo>
                <a:cubicBezTo>
                  <a:pt x="403" y="384"/>
                  <a:pt x="401" y="383"/>
                  <a:pt x="400" y="382"/>
                </a:cubicBezTo>
                <a:cubicBezTo>
                  <a:pt x="399" y="381"/>
                  <a:pt x="398" y="381"/>
                  <a:pt x="397" y="380"/>
                </a:cubicBezTo>
                <a:cubicBezTo>
                  <a:pt x="396" y="379"/>
                  <a:pt x="395" y="379"/>
                  <a:pt x="394" y="379"/>
                </a:cubicBezTo>
                <a:cubicBezTo>
                  <a:pt x="393" y="378"/>
                  <a:pt x="392" y="378"/>
                  <a:pt x="390" y="377"/>
                </a:cubicBezTo>
                <a:cubicBezTo>
                  <a:pt x="390" y="377"/>
                  <a:pt x="389" y="377"/>
                  <a:pt x="388" y="377"/>
                </a:cubicBezTo>
                <a:cubicBezTo>
                  <a:pt x="386" y="376"/>
                  <a:pt x="384" y="375"/>
                  <a:pt x="382" y="375"/>
                </a:cubicBezTo>
                <a:lnTo>
                  <a:pt x="381" y="375"/>
                </a:lnTo>
                <a:cubicBezTo>
                  <a:pt x="378" y="375"/>
                  <a:pt x="376" y="374"/>
                  <a:pt x="373" y="374"/>
                </a:cubicBezTo>
                <a:lnTo>
                  <a:pt x="313" y="374"/>
                </a:lnTo>
                <a:cubicBezTo>
                  <a:pt x="310" y="374"/>
                  <a:pt x="308" y="375"/>
                  <a:pt x="306" y="375"/>
                </a:cubicBezTo>
                <a:cubicBezTo>
                  <a:pt x="305" y="375"/>
                  <a:pt x="305" y="375"/>
                  <a:pt x="304" y="375"/>
                </a:cubicBezTo>
                <a:cubicBezTo>
                  <a:pt x="302" y="375"/>
                  <a:pt x="300" y="376"/>
                  <a:pt x="298" y="377"/>
                </a:cubicBezTo>
                <a:cubicBezTo>
                  <a:pt x="297" y="377"/>
                  <a:pt x="297" y="377"/>
                  <a:pt x="297" y="377"/>
                </a:cubicBezTo>
                <a:cubicBezTo>
                  <a:pt x="295" y="378"/>
                  <a:pt x="293" y="378"/>
                  <a:pt x="292" y="379"/>
                </a:cubicBezTo>
                <a:cubicBezTo>
                  <a:pt x="291" y="379"/>
                  <a:pt x="291" y="379"/>
                  <a:pt x="289" y="380"/>
                </a:cubicBezTo>
                <a:cubicBezTo>
                  <a:pt x="288" y="381"/>
                  <a:pt x="286" y="382"/>
                  <a:pt x="284" y="383"/>
                </a:cubicBezTo>
                <a:lnTo>
                  <a:pt x="283" y="384"/>
                </a:lnTo>
                <a:cubicBezTo>
                  <a:pt x="282" y="385"/>
                  <a:pt x="281" y="386"/>
                  <a:pt x="280" y="387"/>
                </a:cubicBezTo>
                <a:cubicBezTo>
                  <a:pt x="279" y="388"/>
                  <a:pt x="278" y="388"/>
                  <a:pt x="278" y="389"/>
                </a:cubicBezTo>
                <a:cubicBezTo>
                  <a:pt x="277" y="390"/>
                  <a:pt x="275" y="391"/>
                  <a:pt x="274" y="393"/>
                </a:cubicBezTo>
                <a:cubicBezTo>
                  <a:pt x="273" y="394"/>
                  <a:pt x="273" y="394"/>
                  <a:pt x="273" y="395"/>
                </a:cubicBezTo>
                <a:cubicBezTo>
                  <a:pt x="272" y="396"/>
                  <a:pt x="271" y="397"/>
                  <a:pt x="270" y="399"/>
                </a:cubicBezTo>
                <a:lnTo>
                  <a:pt x="269" y="400"/>
                </a:lnTo>
                <a:cubicBezTo>
                  <a:pt x="268" y="402"/>
                  <a:pt x="267" y="404"/>
                  <a:pt x="266" y="406"/>
                </a:cubicBezTo>
                <a:cubicBezTo>
                  <a:pt x="263" y="406"/>
                  <a:pt x="260" y="405"/>
                  <a:pt x="258" y="405"/>
                </a:cubicBezTo>
                <a:lnTo>
                  <a:pt x="30" y="329"/>
                </a:lnTo>
                <a:lnTo>
                  <a:pt x="27" y="327"/>
                </a:lnTo>
                <a:cubicBezTo>
                  <a:pt x="22" y="325"/>
                  <a:pt x="18" y="320"/>
                  <a:pt x="18" y="315"/>
                </a:cubicBezTo>
                <a:lnTo>
                  <a:pt x="18" y="146"/>
                </a:lnTo>
                <a:cubicBezTo>
                  <a:pt x="18" y="132"/>
                  <a:pt x="30" y="120"/>
                  <a:pt x="45" y="120"/>
                </a:cubicBezTo>
                <a:lnTo>
                  <a:pt x="222" y="120"/>
                </a:lnTo>
                <a:lnTo>
                  <a:pt x="464" y="120"/>
                </a:lnTo>
                <a:lnTo>
                  <a:pt x="642" y="120"/>
                </a:lnTo>
                <a:cubicBezTo>
                  <a:pt x="656" y="120"/>
                  <a:pt x="667" y="132"/>
                  <a:pt x="667" y="146"/>
                </a:cubicBezTo>
                <a:close/>
                <a:moveTo>
                  <a:pt x="284" y="413"/>
                </a:moveTo>
                <a:cubicBezTo>
                  <a:pt x="284" y="412"/>
                  <a:pt x="284" y="411"/>
                  <a:pt x="285" y="411"/>
                </a:cubicBezTo>
                <a:cubicBezTo>
                  <a:pt x="286" y="410"/>
                  <a:pt x="286" y="409"/>
                  <a:pt x="286" y="408"/>
                </a:cubicBezTo>
                <a:cubicBezTo>
                  <a:pt x="287" y="407"/>
                  <a:pt x="288" y="406"/>
                  <a:pt x="288" y="406"/>
                </a:cubicBezTo>
                <a:cubicBezTo>
                  <a:pt x="289" y="405"/>
                  <a:pt x="289" y="404"/>
                  <a:pt x="290" y="403"/>
                </a:cubicBezTo>
                <a:cubicBezTo>
                  <a:pt x="291" y="403"/>
                  <a:pt x="291" y="402"/>
                  <a:pt x="291" y="402"/>
                </a:cubicBezTo>
                <a:cubicBezTo>
                  <a:pt x="293" y="401"/>
                  <a:pt x="294" y="400"/>
                  <a:pt x="294" y="399"/>
                </a:cubicBezTo>
                <a:cubicBezTo>
                  <a:pt x="295" y="399"/>
                  <a:pt x="295" y="399"/>
                  <a:pt x="296" y="399"/>
                </a:cubicBezTo>
                <a:cubicBezTo>
                  <a:pt x="297" y="397"/>
                  <a:pt x="299" y="397"/>
                  <a:pt x="299" y="396"/>
                </a:cubicBezTo>
                <a:cubicBezTo>
                  <a:pt x="300" y="396"/>
                  <a:pt x="300" y="396"/>
                  <a:pt x="301" y="395"/>
                </a:cubicBezTo>
                <a:cubicBezTo>
                  <a:pt x="302" y="395"/>
                  <a:pt x="304" y="395"/>
                  <a:pt x="305" y="394"/>
                </a:cubicBezTo>
                <a:cubicBezTo>
                  <a:pt x="306" y="394"/>
                  <a:pt x="306" y="394"/>
                  <a:pt x="306" y="394"/>
                </a:cubicBezTo>
                <a:cubicBezTo>
                  <a:pt x="308" y="394"/>
                  <a:pt x="311" y="393"/>
                  <a:pt x="313" y="393"/>
                </a:cubicBezTo>
                <a:lnTo>
                  <a:pt x="373" y="393"/>
                </a:lnTo>
                <a:cubicBezTo>
                  <a:pt x="376" y="393"/>
                  <a:pt x="377" y="394"/>
                  <a:pt x="379" y="394"/>
                </a:cubicBezTo>
                <a:cubicBezTo>
                  <a:pt x="380" y="394"/>
                  <a:pt x="381" y="394"/>
                  <a:pt x="381" y="394"/>
                </a:cubicBezTo>
                <a:cubicBezTo>
                  <a:pt x="382" y="395"/>
                  <a:pt x="384" y="395"/>
                  <a:pt x="385" y="395"/>
                </a:cubicBezTo>
                <a:cubicBezTo>
                  <a:pt x="385" y="396"/>
                  <a:pt x="386" y="396"/>
                  <a:pt x="386" y="396"/>
                </a:cubicBezTo>
                <a:cubicBezTo>
                  <a:pt x="388" y="397"/>
                  <a:pt x="389" y="397"/>
                  <a:pt x="390" y="399"/>
                </a:cubicBezTo>
                <a:cubicBezTo>
                  <a:pt x="390" y="399"/>
                  <a:pt x="391" y="399"/>
                  <a:pt x="392" y="399"/>
                </a:cubicBezTo>
                <a:cubicBezTo>
                  <a:pt x="393" y="400"/>
                  <a:pt x="393" y="401"/>
                  <a:pt x="395" y="402"/>
                </a:cubicBezTo>
                <a:cubicBezTo>
                  <a:pt x="395" y="402"/>
                  <a:pt x="395" y="403"/>
                  <a:pt x="396" y="403"/>
                </a:cubicBezTo>
                <a:cubicBezTo>
                  <a:pt x="397" y="404"/>
                  <a:pt x="398" y="405"/>
                  <a:pt x="398" y="406"/>
                </a:cubicBezTo>
                <a:cubicBezTo>
                  <a:pt x="399" y="406"/>
                  <a:pt x="399" y="407"/>
                  <a:pt x="399" y="408"/>
                </a:cubicBezTo>
                <a:cubicBezTo>
                  <a:pt x="400" y="409"/>
                  <a:pt x="401" y="410"/>
                  <a:pt x="401" y="411"/>
                </a:cubicBezTo>
                <a:lnTo>
                  <a:pt x="402" y="413"/>
                </a:lnTo>
                <a:cubicBezTo>
                  <a:pt x="403" y="414"/>
                  <a:pt x="403" y="415"/>
                  <a:pt x="403" y="416"/>
                </a:cubicBezTo>
                <a:cubicBezTo>
                  <a:pt x="403" y="417"/>
                  <a:pt x="404" y="418"/>
                  <a:pt x="404" y="419"/>
                </a:cubicBezTo>
                <a:cubicBezTo>
                  <a:pt x="404" y="421"/>
                  <a:pt x="404" y="422"/>
                  <a:pt x="404" y="424"/>
                </a:cubicBezTo>
                <a:cubicBezTo>
                  <a:pt x="404" y="441"/>
                  <a:pt x="390" y="455"/>
                  <a:pt x="373" y="455"/>
                </a:cubicBezTo>
                <a:lnTo>
                  <a:pt x="313" y="455"/>
                </a:lnTo>
                <a:cubicBezTo>
                  <a:pt x="295" y="455"/>
                  <a:pt x="282" y="441"/>
                  <a:pt x="282" y="424"/>
                </a:cubicBezTo>
                <a:cubicBezTo>
                  <a:pt x="282" y="422"/>
                  <a:pt x="282" y="421"/>
                  <a:pt x="282" y="419"/>
                </a:cubicBezTo>
                <a:cubicBezTo>
                  <a:pt x="283" y="418"/>
                  <a:pt x="283" y="417"/>
                  <a:pt x="283" y="416"/>
                </a:cubicBezTo>
                <a:cubicBezTo>
                  <a:pt x="283" y="414"/>
                  <a:pt x="283" y="414"/>
                  <a:pt x="284" y="413"/>
                </a:cubicBezTo>
                <a:close/>
                <a:moveTo>
                  <a:pt x="618" y="607"/>
                </a:moveTo>
                <a:lnTo>
                  <a:pt x="69" y="607"/>
                </a:lnTo>
                <a:cubicBezTo>
                  <a:pt x="52" y="607"/>
                  <a:pt x="39" y="594"/>
                  <a:pt x="39" y="578"/>
                </a:cubicBezTo>
                <a:lnTo>
                  <a:pt x="39" y="351"/>
                </a:lnTo>
                <a:lnTo>
                  <a:pt x="252" y="422"/>
                </a:lnTo>
                <a:lnTo>
                  <a:pt x="253" y="423"/>
                </a:lnTo>
                <a:cubicBezTo>
                  <a:pt x="256" y="424"/>
                  <a:pt x="259" y="424"/>
                  <a:pt x="263" y="425"/>
                </a:cubicBezTo>
                <a:cubicBezTo>
                  <a:pt x="263" y="426"/>
                  <a:pt x="263" y="427"/>
                  <a:pt x="263" y="427"/>
                </a:cubicBezTo>
                <a:cubicBezTo>
                  <a:pt x="263" y="428"/>
                  <a:pt x="263" y="429"/>
                  <a:pt x="263" y="430"/>
                </a:cubicBezTo>
                <a:cubicBezTo>
                  <a:pt x="263" y="430"/>
                  <a:pt x="263" y="431"/>
                  <a:pt x="264" y="432"/>
                </a:cubicBezTo>
                <a:cubicBezTo>
                  <a:pt x="264" y="434"/>
                  <a:pt x="264" y="434"/>
                  <a:pt x="264" y="435"/>
                </a:cubicBezTo>
                <a:cubicBezTo>
                  <a:pt x="264" y="435"/>
                  <a:pt x="264" y="436"/>
                  <a:pt x="264" y="437"/>
                </a:cubicBezTo>
                <a:cubicBezTo>
                  <a:pt x="265" y="438"/>
                  <a:pt x="265" y="439"/>
                  <a:pt x="265" y="440"/>
                </a:cubicBezTo>
                <a:cubicBezTo>
                  <a:pt x="266" y="440"/>
                  <a:pt x="266" y="441"/>
                  <a:pt x="266" y="442"/>
                </a:cubicBezTo>
                <a:cubicBezTo>
                  <a:pt x="266" y="442"/>
                  <a:pt x="267" y="443"/>
                  <a:pt x="267" y="444"/>
                </a:cubicBezTo>
                <a:cubicBezTo>
                  <a:pt x="267" y="445"/>
                  <a:pt x="267" y="446"/>
                  <a:pt x="268" y="446"/>
                </a:cubicBezTo>
                <a:cubicBezTo>
                  <a:pt x="268" y="447"/>
                  <a:pt x="269" y="447"/>
                  <a:pt x="269" y="448"/>
                </a:cubicBezTo>
                <a:lnTo>
                  <a:pt x="113" y="548"/>
                </a:lnTo>
                <a:cubicBezTo>
                  <a:pt x="109" y="551"/>
                  <a:pt x="108" y="556"/>
                  <a:pt x="110" y="561"/>
                </a:cubicBezTo>
                <a:cubicBezTo>
                  <a:pt x="112" y="564"/>
                  <a:pt x="115" y="566"/>
                  <a:pt x="118" y="566"/>
                </a:cubicBezTo>
                <a:cubicBezTo>
                  <a:pt x="120" y="566"/>
                  <a:pt x="122" y="565"/>
                  <a:pt x="124" y="564"/>
                </a:cubicBezTo>
                <a:lnTo>
                  <a:pt x="281" y="463"/>
                </a:lnTo>
                <a:cubicBezTo>
                  <a:pt x="282" y="463"/>
                  <a:pt x="283" y="464"/>
                  <a:pt x="283" y="465"/>
                </a:cubicBezTo>
                <a:cubicBezTo>
                  <a:pt x="284" y="465"/>
                  <a:pt x="284" y="465"/>
                  <a:pt x="285" y="466"/>
                </a:cubicBezTo>
                <a:cubicBezTo>
                  <a:pt x="286" y="466"/>
                  <a:pt x="286" y="466"/>
                  <a:pt x="287" y="467"/>
                </a:cubicBezTo>
                <a:cubicBezTo>
                  <a:pt x="288" y="468"/>
                  <a:pt x="288" y="468"/>
                  <a:pt x="289" y="468"/>
                </a:cubicBezTo>
                <a:cubicBezTo>
                  <a:pt x="290" y="469"/>
                  <a:pt x="291" y="469"/>
                  <a:pt x="291" y="469"/>
                </a:cubicBezTo>
                <a:cubicBezTo>
                  <a:pt x="292" y="469"/>
                  <a:pt x="293" y="470"/>
                  <a:pt x="293" y="470"/>
                </a:cubicBezTo>
                <a:cubicBezTo>
                  <a:pt x="294" y="471"/>
                  <a:pt x="295" y="471"/>
                  <a:pt x="296" y="471"/>
                </a:cubicBezTo>
                <a:cubicBezTo>
                  <a:pt x="297" y="471"/>
                  <a:pt x="297" y="472"/>
                  <a:pt x="298" y="472"/>
                </a:cubicBezTo>
                <a:cubicBezTo>
                  <a:pt x="299" y="473"/>
                  <a:pt x="300" y="473"/>
                  <a:pt x="301" y="473"/>
                </a:cubicBezTo>
                <a:cubicBezTo>
                  <a:pt x="302" y="473"/>
                  <a:pt x="302" y="473"/>
                  <a:pt x="303" y="473"/>
                </a:cubicBezTo>
                <a:cubicBezTo>
                  <a:pt x="304" y="473"/>
                  <a:pt x="305" y="474"/>
                  <a:pt x="306" y="474"/>
                </a:cubicBezTo>
                <a:cubicBezTo>
                  <a:pt x="306" y="474"/>
                  <a:pt x="307" y="474"/>
                  <a:pt x="308" y="474"/>
                </a:cubicBezTo>
                <a:cubicBezTo>
                  <a:pt x="309" y="474"/>
                  <a:pt x="311" y="474"/>
                  <a:pt x="313" y="474"/>
                </a:cubicBezTo>
                <a:lnTo>
                  <a:pt x="373" y="474"/>
                </a:lnTo>
                <a:cubicBezTo>
                  <a:pt x="375" y="474"/>
                  <a:pt x="377" y="474"/>
                  <a:pt x="379" y="474"/>
                </a:cubicBezTo>
                <a:lnTo>
                  <a:pt x="380" y="474"/>
                </a:lnTo>
                <a:cubicBezTo>
                  <a:pt x="381" y="474"/>
                  <a:pt x="382" y="473"/>
                  <a:pt x="384" y="473"/>
                </a:cubicBezTo>
                <a:lnTo>
                  <a:pt x="385" y="473"/>
                </a:lnTo>
                <a:cubicBezTo>
                  <a:pt x="386" y="473"/>
                  <a:pt x="387" y="473"/>
                  <a:pt x="388" y="472"/>
                </a:cubicBezTo>
                <a:cubicBezTo>
                  <a:pt x="388" y="472"/>
                  <a:pt x="389" y="471"/>
                  <a:pt x="390" y="471"/>
                </a:cubicBezTo>
                <a:cubicBezTo>
                  <a:pt x="391" y="471"/>
                  <a:pt x="392" y="471"/>
                  <a:pt x="393" y="470"/>
                </a:cubicBezTo>
                <a:cubicBezTo>
                  <a:pt x="393" y="470"/>
                  <a:pt x="394" y="469"/>
                  <a:pt x="395" y="469"/>
                </a:cubicBezTo>
                <a:cubicBezTo>
                  <a:pt x="395" y="469"/>
                  <a:pt x="397" y="469"/>
                  <a:pt x="397" y="468"/>
                </a:cubicBezTo>
                <a:cubicBezTo>
                  <a:pt x="398" y="468"/>
                  <a:pt x="398" y="468"/>
                  <a:pt x="399" y="467"/>
                </a:cubicBezTo>
                <a:cubicBezTo>
                  <a:pt x="399" y="466"/>
                  <a:pt x="400" y="466"/>
                  <a:pt x="401" y="466"/>
                </a:cubicBezTo>
                <a:cubicBezTo>
                  <a:pt x="402" y="465"/>
                  <a:pt x="402" y="465"/>
                  <a:pt x="403" y="465"/>
                </a:cubicBezTo>
                <a:cubicBezTo>
                  <a:pt x="404" y="464"/>
                  <a:pt x="404" y="463"/>
                  <a:pt x="405" y="463"/>
                </a:cubicBezTo>
                <a:cubicBezTo>
                  <a:pt x="406" y="463"/>
                  <a:pt x="406" y="462"/>
                  <a:pt x="407" y="462"/>
                </a:cubicBezTo>
                <a:cubicBezTo>
                  <a:pt x="407" y="461"/>
                  <a:pt x="408" y="460"/>
                  <a:pt x="408" y="460"/>
                </a:cubicBezTo>
                <a:lnTo>
                  <a:pt x="570" y="564"/>
                </a:lnTo>
                <a:cubicBezTo>
                  <a:pt x="571" y="565"/>
                  <a:pt x="573" y="566"/>
                  <a:pt x="574" y="566"/>
                </a:cubicBezTo>
                <a:cubicBezTo>
                  <a:pt x="577" y="566"/>
                  <a:pt x="581" y="564"/>
                  <a:pt x="582" y="561"/>
                </a:cubicBezTo>
                <a:cubicBezTo>
                  <a:pt x="586" y="556"/>
                  <a:pt x="584" y="551"/>
                  <a:pt x="580" y="548"/>
                </a:cubicBezTo>
                <a:lnTo>
                  <a:pt x="419" y="444"/>
                </a:lnTo>
                <a:cubicBezTo>
                  <a:pt x="420" y="443"/>
                  <a:pt x="420" y="442"/>
                  <a:pt x="420" y="442"/>
                </a:cubicBezTo>
                <a:cubicBezTo>
                  <a:pt x="420" y="441"/>
                  <a:pt x="421" y="440"/>
                  <a:pt x="421" y="440"/>
                </a:cubicBezTo>
                <a:cubicBezTo>
                  <a:pt x="421" y="439"/>
                  <a:pt x="421" y="438"/>
                  <a:pt x="421" y="438"/>
                </a:cubicBezTo>
                <a:cubicBezTo>
                  <a:pt x="421" y="436"/>
                  <a:pt x="422" y="436"/>
                  <a:pt x="422" y="435"/>
                </a:cubicBezTo>
                <a:cubicBezTo>
                  <a:pt x="422" y="434"/>
                  <a:pt x="422" y="434"/>
                  <a:pt x="423" y="433"/>
                </a:cubicBezTo>
                <a:cubicBezTo>
                  <a:pt x="423" y="431"/>
                  <a:pt x="423" y="431"/>
                  <a:pt x="423" y="430"/>
                </a:cubicBezTo>
                <a:cubicBezTo>
                  <a:pt x="423" y="429"/>
                  <a:pt x="423" y="429"/>
                  <a:pt x="423" y="428"/>
                </a:cubicBezTo>
                <a:cubicBezTo>
                  <a:pt x="423" y="427"/>
                  <a:pt x="423" y="426"/>
                  <a:pt x="423" y="425"/>
                </a:cubicBezTo>
                <a:cubicBezTo>
                  <a:pt x="424" y="425"/>
                  <a:pt x="424" y="425"/>
                  <a:pt x="425" y="425"/>
                </a:cubicBezTo>
                <a:cubicBezTo>
                  <a:pt x="429" y="424"/>
                  <a:pt x="433" y="424"/>
                  <a:pt x="437" y="422"/>
                </a:cubicBezTo>
                <a:lnTo>
                  <a:pt x="647" y="351"/>
                </a:lnTo>
                <a:lnTo>
                  <a:pt x="647" y="578"/>
                </a:lnTo>
                <a:cubicBezTo>
                  <a:pt x="647" y="594"/>
                  <a:pt x="634" y="607"/>
                  <a:pt x="618" y="607"/>
                </a:cubicBezTo>
                <a:close/>
                <a:moveTo>
                  <a:pt x="241" y="45"/>
                </a:moveTo>
                <a:cubicBezTo>
                  <a:pt x="241" y="31"/>
                  <a:pt x="253" y="19"/>
                  <a:pt x="267" y="19"/>
                </a:cubicBezTo>
                <a:lnTo>
                  <a:pt x="419" y="19"/>
                </a:lnTo>
                <a:cubicBezTo>
                  <a:pt x="433" y="19"/>
                  <a:pt x="445" y="31"/>
                  <a:pt x="445" y="45"/>
                </a:cubicBezTo>
                <a:lnTo>
                  <a:pt x="445" y="101"/>
                </a:lnTo>
                <a:lnTo>
                  <a:pt x="241" y="101"/>
                </a:lnTo>
                <a:close/>
                <a:moveTo>
                  <a:pt x="642" y="101"/>
                </a:moveTo>
                <a:lnTo>
                  <a:pt x="464" y="101"/>
                </a:lnTo>
                <a:lnTo>
                  <a:pt x="464" y="45"/>
                </a:lnTo>
                <a:cubicBezTo>
                  <a:pt x="464" y="21"/>
                  <a:pt x="444" y="0"/>
                  <a:pt x="419" y="0"/>
                </a:cubicBezTo>
                <a:lnTo>
                  <a:pt x="267" y="0"/>
                </a:lnTo>
                <a:cubicBezTo>
                  <a:pt x="242" y="0"/>
                  <a:pt x="222" y="21"/>
                  <a:pt x="222" y="45"/>
                </a:cubicBezTo>
                <a:lnTo>
                  <a:pt x="222" y="101"/>
                </a:lnTo>
                <a:lnTo>
                  <a:pt x="45" y="101"/>
                </a:lnTo>
                <a:cubicBezTo>
                  <a:pt x="20" y="101"/>
                  <a:pt x="0" y="121"/>
                  <a:pt x="0" y="146"/>
                </a:cubicBezTo>
                <a:lnTo>
                  <a:pt x="0" y="315"/>
                </a:lnTo>
                <a:cubicBezTo>
                  <a:pt x="0" y="328"/>
                  <a:pt x="8" y="340"/>
                  <a:pt x="20" y="345"/>
                </a:cubicBezTo>
                <a:lnTo>
                  <a:pt x="20" y="578"/>
                </a:lnTo>
                <a:cubicBezTo>
                  <a:pt x="20" y="604"/>
                  <a:pt x="42" y="626"/>
                  <a:pt x="69" y="626"/>
                </a:cubicBezTo>
                <a:lnTo>
                  <a:pt x="618" y="626"/>
                </a:lnTo>
                <a:cubicBezTo>
                  <a:pt x="644" y="626"/>
                  <a:pt x="666" y="604"/>
                  <a:pt x="666" y="578"/>
                </a:cubicBezTo>
                <a:lnTo>
                  <a:pt x="666" y="345"/>
                </a:lnTo>
                <a:cubicBezTo>
                  <a:pt x="678" y="340"/>
                  <a:pt x="686" y="328"/>
                  <a:pt x="686" y="315"/>
                </a:cubicBezTo>
                <a:lnTo>
                  <a:pt x="686" y="146"/>
                </a:lnTo>
                <a:cubicBezTo>
                  <a:pt x="686" y="121"/>
                  <a:pt x="666" y="101"/>
                  <a:pt x="642" y="101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7" name="Freeform 306">
            <a:extLst>
              <a:ext uri="{FF2B5EF4-FFF2-40B4-BE49-F238E27FC236}">
                <a16:creationId xmlns:a16="http://schemas.microsoft.com/office/drawing/2014/main" id="{CF813231-15B2-BED0-4DDE-43031610DE67}"/>
              </a:ext>
            </a:extLst>
          </p:cNvPr>
          <p:cNvSpPr/>
          <p:nvPr/>
        </p:nvSpPr>
        <p:spPr>
          <a:xfrm>
            <a:off x="19391997" y="11774375"/>
            <a:ext cx="2394412" cy="11976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3" h="962">
                <a:moveTo>
                  <a:pt x="0" y="0"/>
                </a:moveTo>
                <a:cubicBezTo>
                  <a:pt x="0" y="531"/>
                  <a:pt x="431" y="962"/>
                  <a:pt x="962" y="962"/>
                </a:cubicBezTo>
                <a:cubicBezTo>
                  <a:pt x="1493" y="962"/>
                  <a:pt x="1923" y="531"/>
                  <a:pt x="1923" y="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3A207152-EAA1-A90B-C0AD-B26D5E61A9C8}"/>
              </a:ext>
            </a:extLst>
          </p:cNvPr>
          <p:cNvSpPr/>
          <p:nvPr/>
        </p:nvSpPr>
        <p:spPr>
          <a:xfrm>
            <a:off x="20237888" y="11945108"/>
            <a:ext cx="702626" cy="856160"/>
          </a:xfrm>
          <a:custGeom>
            <a:avLst/>
            <a:gdLst>
              <a:gd name="connsiteX0" fmla="*/ 134430 w 702626"/>
              <a:gd name="connsiteY0" fmla="*/ 324511 h 856160"/>
              <a:gd name="connsiteX1" fmla="*/ 124488 w 702626"/>
              <a:gd name="connsiteY1" fmla="*/ 335678 h 856160"/>
              <a:gd name="connsiteX2" fmla="*/ 134430 w 702626"/>
              <a:gd name="connsiteY2" fmla="*/ 346845 h 856160"/>
              <a:gd name="connsiteX3" fmla="*/ 145614 w 702626"/>
              <a:gd name="connsiteY3" fmla="*/ 335678 h 856160"/>
              <a:gd name="connsiteX4" fmla="*/ 134430 w 702626"/>
              <a:gd name="connsiteY4" fmla="*/ 324511 h 856160"/>
              <a:gd name="connsiteX5" fmla="*/ 410306 w 702626"/>
              <a:gd name="connsiteY5" fmla="*/ 298455 h 856160"/>
              <a:gd name="connsiteX6" fmla="*/ 399122 w 702626"/>
              <a:gd name="connsiteY6" fmla="*/ 309622 h 856160"/>
              <a:gd name="connsiteX7" fmla="*/ 410306 w 702626"/>
              <a:gd name="connsiteY7" fmla="*/ 320789 h 856160"/>
              <a:gd name="connsiteX8" fmla="*/ 420248 w 702626"/>
              <a:gd name="connsiteY8" fmla="*/ 309622 h 856160"/>
              <a:gd name="connsiteX9" fmla="*/ 410306 w 702626"/>
              <a:gd name="connsiteY9" fmla="*/ 298455 h 856160"/>
              <a:gd name="connsiteX10" fmla="*/ 520906 w 702626"/>
              <a:gd name="connsiteY10" fmla="*/ 219046 h 856160"/>
              <a:gd name="connsiteX11" fmla="*/ 441374 w 702626"/>
              <a:gd name="connsiteY11" fmla="*/ 294733 h 856160"/>
              <a:gd name="connsiteX12" fmla="*/ 445102 w 702626"/>
              <a:gd name="connsiteY12" fmla="*/ 309622 h 856160"/>
              <a:gd name="connsiteX13" fmla="*/ 410306 w 702626"/>
              <a:gd name="connsiteY13" fmla="*/ 344364 h 856160"/>
              <a:gd name="connsiteX14" fmla="*/ 375512 w 702626"/>
              <a:gd name="connsiteY14" fmla="*/ 309622 h 856160"/>
              <a:gd name="connsiteX15" fmla="*/ 377996 w 702626"/>
              <a:gd name="connsiteY15" fmla="*/ 299696 h 856160"/>
              <a:gd name="connsiteX16" fmla="*/ 289766 w 702626"/>
              <a:gd name="connsiteY16" fmla="*/ 232695 h 856160"/>
              <a:gd name="connsiteX17" fmla="*/ 272368 w 702626"/>
              <a:gd name="connsiteY17" fmla="*/ 237658 h 856160"/>
              <a:gd name="connsiteX18" fmla="*/ 254970 w 702626"/>
              <a:gd name="connsiteY18" fmla="*/ 232695 h 856160"/>
              <a:gd name="connsiteX19" fmla="*/ 166740 w 702626"/>
              <a:gd name="connsiteY19" fmla="*/ 324511 h 856160"/>
              <a:gd name="connsiteX20" fmla="*/ 169224 w 702626"/>
              <a:gd name="connsiteY20" fmla="*/ 335678 h 856160"/>
              <a:gd name="connsiteX21" fmla="*/ 146856 w 702626"/>
              <a:gd name="connsiteY21" fmla="*/ 367938 h 856160"/>
              <a:gd name="connsiteX22" fmla="*/ 146856 w 702626"/>
              <a:gd name="connsiteY22" fmla="*/ 412606 h 856160"/>
              <a:gd name="connsiteX23" fmla="*/ 523392 w 702626"/>
              <a:gd name="connsiteY23" fmla="*/ 412606 h 856160"/>
              <a:gd name="connsiteX24" fmla="*/ 523392 w 702626"/>
              <a:gd name="connsiteY24" fmla="*/ 220287 h 856160"/>
              <a:gd name="connsiteX25" fmla="*/ 520906 w 702626"/>
              <a:gd name="connsiteY25" fmla="*/ 219046 h 856160"/>
              <a:gd name="connsiteX26" fmla="*/ 272368 w 702626"/>
              <a:gd name="connsiteY26" fmla="*/ 191750 h 856160"/>
              <a:gd name="connsiteX27" fmla="*/ 261184 w 702626"/>
              <a:gd name="connsiteY27" fmla="*/ 202917 h 856160"/>
              <a:gd name="connsiteX28" fmla="*/ 272368 w 702626"/>
              <a:gd name="connsiteY28" fmla="*/ 214083 h 856160"/>
              <a:gd name="connsiteX29" fmla="*/ 283552 w 702626"/>
              <a:gd name="connsiteY29" fmla="*/ 202917 h 856160"/>
              <a:gd name="connsiteX30" fmla="*/ 272368 w 702626"/>
              <a:gd name="connsiteY30" fmla="*/ 191750 h 856160"/>
              <a:gd name="connsiteX31" fmla="*/ 534576 w 702626"/>
              <a:gd name="connsiteY31" fmla="*/ 176860 h 856160"/>
              <a:gd name="connsiteX32" fmla="*/ 524634 w 702626"/>
              <a:gd name="connsiteY32" fmla="*/ 188027 h 856160"/>
              <a:gd name="connsiteX33" fmla="*/ 534576 w 702626"/>
              <a:gd name="connsiteY33" fmla="*/ 197953 h 856160"/>
              <a:gd name="connsiteX34" fmla="*/ 545760 w 702626"/>
              <a:gd name="connsiteY34" fmla="*/ 188027 h 856160"/>
              <a:gd name="connsiteX35" fmla="*/ 534576 w 702626"/>
              <a:gd name="connsiteY35" fmla="*/ 176860 h 856160"/>
              <a:gd name="connsiteX36" fmla="*/ 534576 w 702626"/>
              <a:gd name="connsiteY36" fmla="*/ 153286 h 856160"/>
              <a:gd name="connsiteX37" fmla="*/ 569372 w 702626"/>
              <a:gd name="connsiteY37" fmla="*/ 188027 h 856160"/>
              <a:gd name="connsiteX38" fmla="*/ 547002 w 702626"/>
              <a:gd name="connsiteY38" fmla="*/ 220287 h 856160"/>
              <a:gd name="connsiteX39" fmla="*/ 547002 w 702626"/>
              <a:gd name="connsiteY39" fmla="*/ 412606 h 856160"/>
              <a:gd name="connsiteX40" fmla="*/ 574342 w 702626"/>
              <a:gd name="connsiteY40" fmla="*/ 412606 h 856160"/>
              <a:gd name="connsiteX41" fmla="*/ 586768 w 702626"/>
              <a:gd name="connsiteY41" fmla="*/ 425013 h 856160"/>
              <a:gd name="connsiteX42" fmla="*/ 574342 w 702626"/>
              <a:gd name="connsiteY42" fmla="*/ 436180 h 856160"/>
              <a:gd name="connsiteX43" fmla="*/ 547002 w 702626"/>
              <a:gd name="connsiteY43" fmla="*/ 436180 h 856160"/>
              <a:gd name="connsiteX44" fmla="*/ 123246 w 702626"/>
              <a:gd name="connsiteY44" fmla="*/ 436180 h 856160"/>
              <a:gd name="connsiteX45" fmla="*/ 98392 w 702626"/>
              <a:gd name="connsiteY45" fmla="*/ 436180 h 856160"/>
              <a:gd name="connsiteX46" fmla="*/ 87208 w 702626"/>
              <a:gd name="connsiteY46" fmla="*/ 425013 h 856160"/>
              <a:gd name="connsiteX47" fmla="*/ 98392 w 702626"/>
              <a:gd name="connsiteY47" fmla="*/ 412606 h 856160"/>
              <a:gd name="connsiteX48" fmla="*/ 123246 w 702626"/>
              <a:gd name="connsiteY48" fmla="*/ 412606 h 856160"/>
              <a:gd name="connsiteX49" fmla="*/ 123246 w 702626"/>
              <a:gd name="connsiteY49" fmla="*/ 367938 h 856160"/>
              <a:gd name="connsiteX50" fmla="*/ 99634 w 702626"/>
              <a:gd name="connsiteY50" fmla="*/ 335678 h 856160"/>
              <a:gd name="connsiteX51" fmla="*/ 134430 w 702626"/>
              <a:gd name="connsiteY51" fmla="*/ 300937 h 856160"/>
              <a:gd name="connsiteX52" fmla="*/ 151826 w 702626"/>
              <a:gd name="connsiteY52" fmla="*/ 307141 h 856160"/>
              <a:gd name="connsiteX53" fmla="*/ 240058 w 702626"/>
              <a:gd name="connsiteY53" fmla="*/ 214083 h 856160"/>
              <a:gd name="connsiteX54" fmla="*/ 237572 w 702626"/>
              <a:gd name="connsiteY54" fmla="*/ 202917 h 856160"/>
              <a:gd name="connsiteX55" fmla="*/ 272368 w 702626"/>
              <a:gd name="connsiteY55" fmla="*/ 168175 h 856160"/>
              <a:gd name="connsiteX56" fmla="*/ 307164 w 702626"/>
              <a:gd name="connsiteY56" fmla="*/ 202917 h 856160"/>
              <a:gd name="connsiteX57" fmla="*/ 304678 w 702626"/>
              <a:gd name="connsiteY57" fmla="*/ 214083 h 856160"/>
              <a:gd name="connsiteX58" fmla="*/ 391666 w 702626"/>
              <a:gd name="connsiteY58" fmla="*/ 281085 h 856160"/>
              <a:gd name="connsiteX59" fmla="*/ 410306 w 702626"/>
              <a:gd name="connsiteY59" fmla="*/ 274881 h 856160"/>
              <a:gd name="connsiteX60" fmla="*/ 425220 w 702626"/>
              <a:gd name="connsiteY60" fmla="*/ 278603 h 856160"/>
              <a:gd name="connsiteX61" fmla="*/ 503508 w 702626"/>
              <a:gd name="connsiteY61" fmla="*/ 201676 h 856160"/>
              <a:gd name="connsiteX62" fmla="*/ 501024 w 702626"/>
              <a:gd name="connsiteY62" fmla="*/ 188027 h 856160"/>
              <a:gd name="connsiteX63" fmla="*/ 534576 w 702626"/>
              <a:gd name="connsiteY63" fmla="*/ 153286 h 856160"/>
              <a:gd name="connsiteX64" fmla="*/ 62178 w 702626"/>
              <a:gd name="connsiteY64" fmla="*/ 102042 h 856160"/>
              <a:gd name="connsiteX65" fmla="*/ 62178 w 702626"/>
              <a:gd name="connsiteY65" fmla="*/ 481590 h 856160"/>
              <a:gd name="connsiteX66" fmla="*/ 619306 w 702626"/>
              <a:gd name="connsiteY66" fmla="*/ 481590 h 856160"/>
              <a:gd name="connsiteX67" fmla="*/ 619306 w 702626"/>
              <a:gd name="connsiteY67" fmla="*/ 102042 h 856160"/>
              <a:gd name="connsiteX68" fmla="*/ 340742 w 702626"/>
              <a:gd name="connsiteY68" fmla="*/ 0 h 856160"/>
              <a:gd name="connsiteX69" fmla="*/ 364370 w 702626"/>
              <a:gd name="connsiteY69" fmla="*/ 24888 h 856160"/>
              <a:gd name="connsiteX70" fmla="*/ 353178 w 702626"/>
              <a:gd name="connsiteY70" fmla="*/ 44799 h 856160"/>
              <a:gd name="connsiteX71" fmla="*/ 353178 w 702626"/>
              <a:gd name="connsiteY71" fmla="*/ 78398 h 856160"/>
              <a:gd name="connsiteX72" fmla="*/ 641690 w 702626"/>
              <a:gd name="connsiteY72" fmla="*/ 78398 h 856160"/>
              <a:gd name="connsiteX73" fmla="*/ 691434 w 702626"/>
              <a:gd name="connsiteY73" fmla="*/ 78398 h 856160"/>
              <a:gd name="connsiteX74" fmla="*/ 702626 w 702626"/>
              <a:gd name="connsiteY74" fmla="*/ 90843 h 856160"/>
              <a:gd name="connsiteX75" fmla="*/ 691434 w 702626"/>
              <a:gd name="connsiteY75" fmla="*/ 102042 h 856160"/>
              <a:gd name="connsiteX76" fmla="*/ 641690 w 702626"/>
              <a:gd name="connsiteY76" fmla="*/ 102042 h 856160"/>
              <a:gd name="connsiteX77" fmla="*/ 641690 w 702626"/>
              <a:gd name="connsiteY77" fmla="*/ 505234 h 856160"/>
              <a:gd name="connsiteX78" fmla="*/ 353178 w 702626"/>
              <a:gd name="connsiteY78" fmla="*/ 505234 h 856160"/>
              <a:gd name="connsiteX79" fmla="*/ 353178 w 702626"/>
              <a:gd name="connsiteY79" fmla="*/ 664520 h 856160"/>
              <a:gd name="connsiteX80" fmla="*/ 523550 w 702626"/>
              <a:gd name="connsiteY80" fmla="*/ 812605 h 856160"/>
              <a:gd name="connsiteX81" fmla="*/ 524792 w 702626"/>
              <a:gd name="connsiteY81" fmla="*/ 830027 h 856160"/>
              <a:gd name="connsiteX82" fmla="*/ 514844 w 702626"/>
              <a:gd name="connsiteY82" fmla="*/ 833760 h 856160"/>
              <a:gd name="connsiteX83" fmla="*/ 507382 w 702626"/>
              <a:gd name="connsiteY83" fmla="*/ 831272 h 856160"/>
              <a:gd name="connsiteX84" fmla="*/ 353178 w 702626"/>
              <a:gd name="connsiteY84" fmla="*/ 695630 h 856160"/>
              <a:gd name="connsiteX85" fmla="*/ 353178 w 702626"/>
              <a:gd name="connsiteY85" fmla="*/ 843716 h 856160"/>
              <a:gd name="connsiteX86" fmla="*/ 340742 w 702626"/>
              <a:gd name="connsiteY86" fmla="*/ 856160 h 856160"/>
              <a:gd name="connsiteX87" fmla="*/ 328306 w 702626"/>
              <a:gd name="connsiteY87" fmla="*/ 843716 h 856160"/>
              <a:gd name="connsiteX88" fmla="*/ 328306 w 702626"/>
              <a:gd name="connsiteY88" fmla="*/ 695630 h 856160"/>
              <a:gd name="connsiteX89" fmla="*/ 170370 w 702626"/>
              <a:gd name="connsiteY89" fmla="*/ 831272 h 856160"/>
              <a:gd name="connsiteX90" fmla="*/ 162908 w 702626"/>
              <a:gd name="connsiteY90" fmla="*/ 833760 h 856160"/>
              <a:gd name="connsiteX91" fmla="*/ 154204 w 702626"/>
              <a:gd name="connsiteY91" fmla="*/ 830027 h 856160"/>
              <a:gd name="connsiteX92" fmla="*/ 155448 w 702626"/>
              <a:gd name="connsiteY92" fmla="*/ 812605 h 856160"/>
              <a:gd name="connsiteX93" fmla="*/ 328306 w 702626"/>
              <a:gd name="connsiteY93" fmla="*/ 664520 h 856160"/>
              <a:gd name="connsiteX94" fmla="*/ 328306 w 702626"/>
              <a:gd name="connsiteY94" fmla="*/ 505234 h 856160"/>
              <a:gd name="connsiteX95" fmla="*/ 38550 w 702626"/>
              <a:gd name="connsiteY95" fmla="*/ 505234 h 856160"/>
              <a:gd name="connsiteX96" fmla="*/ 38550 w 702626"/>
              <a:gd name="connsiteY96" fmla="*/ 102042 h 856160"/>
              <a:gd name="connsiteX97" fmla="*/ 11192 w 702626"/>
              <a:gd name="connsiteY97" fmla="*/ 102042 h 856160"/>
              <a:gd name="connsiteX98" fmla="*/ 0 w 702626"/>
              <a:gd name="connsiteY98" fmla="*/ 90843 h 856160"/>
              <a:gd name="connsiteX99" fmla="*/ 11192 w 702626"/>
              <a:gd name="connsiteY99" fmla="*/ 78398 h 856160"/>
              <a:gd name="connsiteX100" fmla="*/ 38550 w 702626"/>
              <a:gd name="connsiteY100" fmla="*/ 78398 h 856160"/>
              <a:gd name="connsiteX101" fmla="*/ 328306 w 702626"/>
              <a:gd name="connsiteY101" fmla="*/ 78398 h 856160"/>
              <a:gd name="connsiteX102" fmla="*/ 328306 w 702626"/>
              <a:gd name="connsiteY102" fmla="*/ 44799 h 856160"/>
              <a:gd name="connsiteX103" fmla="*/ 317114 w 702626"/>
              <a:gd name="connsiteY103" fmla="*/ 24888 h 856160"/>
              <a:gd name="connsiteX104" fmla="*/ 340742 w 702626"/>
              <a:gd name="connsiteY104" fmla="*/ 0 h 85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702626" h="856160">
                <a:moveTo>
                  <a:pt x="134430" y="324511"/>
                </a:moveTo>
                <a:cubicBezTo>
                  <a:pt x="129458" y="324511"/>
                  <a:pt x="124488" y="330715"/>
                  <a:pt x="124488" y="335678"/>
                </a:cubicBezTo>
                <a:cubicBezTo>
                  <a:pt x="124488" y="341882"/>
                  <a:pt x="129458" y="346845"/>
                  <a:pt x="134430" y="346845"/>
                </a:cubicBezTo>
                <a:cubicBezTo>
                  <a:pt x="140642" y="346845"/>
                  <a:pt x="145614" y="341882"/>
                  <a:pt x="145614" y="335678"/>
                </a:cubicBezTo>
                <a:cubicBezTo>
                  <a:pt x="145614" y="330715"/>
                  <a:pt x="140642" y="324511"/>
                  <a:pt x="134430" y="324511"/>
                </a:cubicBezTo>
                <a:close/>
                <a:moveTo>
                  <a:pt x="410306" y="298455"/>
                </a:moveTo>
                <a:cubicBezTo>
                  <a:pt x="404094" y="298455"/>
                  <a:pt x="399122" y="303418"/>
                  <a:pt x="399122" y="309622"/>
                </a:cubicBezTo>
                <a:cubicBezTo>
                  <a:pt x="399122" y="314585"/>
                  <a:pt x="404094" y="320789"/>
                  <a:pt x="410306" y="320789"/>
                </a:cubicBezTo>
                <a:cubicBezTo>
                  <a:pt x="415278" y="320789"/>
                  <a:pt x="420248" y="314585"/>
                  <a:pt x="420248" y="309622"/>
                </a:cubicBezTo>
                <a:cubicBezTo>
                  <a:pt x="420248" y="303418"/>
                  <a:pt x="415278" y="298455"/>
                  <a:pt x="410306" y="298455"/>
                </a:cubicBezTo>
                <a:close/>
                <a:moveTo>
                  <a:pt x="520906" y="219046"/>
                </a:moveTo>
                <a:lnTo>
                  <a:pt x="441374" y="294733"/>
                </a:lnTo>
                <a:cubicBezTo>
                  <a:pt x="442616" y="299696"/>
                  <a:pt x="445102" y="304659"/>
                  <a:pt x="445102" y="309622"/>
                </a:cubicBezTo>
                <a:cubicBezTo>
                  <a:pt x="445102" y="328234"/>
                  <a:pt x="428948" y="344364"/>
                  <a:pt x="410306" y="344364"/>
                </a:cubicBezTo>
                <a:cubicBezTo>
                  <a:pt x="391666" y="344364"/>
                  <a:pt x="375512" y="328234"/>
                  <a:pt x="375512" y="309622"/>
                </a:cubicBezTo>
                <a:cubicBezTo>
                  <a:pt x="375512" y="305900"/>
                  <a:pt x="375512" y="302178"/>
                  <a:pt x="377996" y="299696"/>
                </a:cubicBezTo>
                <a:lnTo>
                  <a:pt x="289766" y="232695"/>
                </a:lnTo>
                <a:cubicBezTo>
                  <a:pt x="284794" y="235176"/>
                  <a:pt x="278582" y="237658"/>
                  <a:pt x="272368" y="237658"/>
                </a:cubicBezTo>
                <a:cubicBezTo>
                  <a:pt x="266154" y="237658"/>
                  <a:pt x="261184" y="235176"/>
                  <a:pt x="254970" y="232695"/>
                </a:cubicBezTo>
                <a:lnTo>
                  <a:pt x="166740" y="324511"/>
                </a:lnTo>
                <a:cubicBezTo>
                  <a:pt x="169224" y="328234"/>
                  <a:pt x="169224" y="331956"/>
                  <a:pt x="169224" y="335678"/>
                </a:cubicBezTo>
                <a:cubicBezTo>
                  <a:pt x="169224" y="350567"/>
                  <a:pt x="159284" y="362975"/>
                  <a:pt x="146856" y="367938"/>
                </a:cubicBezTo>
                <a:lnTo>
                  <a:pt x="146856" y="412606"/>
                </a:lnTo>
                <a:lnTo>
                  <a:pt x="523392" y="412606"/>
                </a:lnTo>
                <a:lnTo>
                  <a:pt x="523392" y="220287"/>
                </a:lnTo>
                <a:cubicBezTo>
                  <a:pt x="522150" y="219046"/>
                  <a:pt x="520906" y="219046"/>
                  <a:pt x="520906" y="219046"/>
                </a:cubicBezTo>
                <a:close/>
                <a:moveTo>
                  <a:pt x="272368" y="191750"/>
                </a:moveTo>
                <a:cubicBezTo>
                  <a:pt x="267398" y="191750"/>
                  <a:pt x="261184" y="197953"/>
                  <a:pt x="261184" y="202917"/>
                </a:cubicBezTo>
                <a:cubicBezTo>
                  <a:pt x="261184" y="209120"/>
                  <a:pt x="267398" y="214083"/>
                  <a:pt x="272368" y="214083"/>
                </a:cubicBezTo>
                <a:cubicBezTo>
                  <a:pt x="277338" y="214083"/>
                  <a:pt x="283552" y="209120"/>
                  <a:pt x="283552" y="202917"/>
                </a:cubicBezTo>
                <a:cubicBezTo>
                  <a:pt x="283552" y="197953"/>
                  <a:pt x="277338" y="191750"/>
                  <a:pt x="272368" y="191750"/>
                </a:cubicBezTo>
                <a:close/>
                <a:moveTo>
                  <a:pt x="534576" y="176860"/>
                </a:moveTo>
                <a:cubicBezTo>
                  <a:pt x="528362" y="176860"/>
                  <a:pt x="524634" y="181824"/>
                  <a:pt x="524634" y="188027"/>
                </a:cubicBezTo>
                <a:cubicBezTo>
                  <a:pt x="524634" y="194231"/>
                  <a:pt x="528362" y="197953"/>
                  <a:pt x="534576" y="197953"/>
                </a:cubicBezTo>
                <a:cubicBezTo>
                  <a:pt x="540790" y="197953"/>
                  <a:pt x="545760" y="194231"/>
                  <a:pt x="545760" y="188027"/>
                </a:cubicBezTo>
                <a:cubicBezTo>
                  <a:pt x="545760" y="181824"/>
                  <a:pt x="540790" y="176860"/>
                  <a:pt x="534576" y="176860"/>
                </a:cubicBezTo>
                <a:close/>
                <a:moveTo>
                  <a:pt x="534576" y="153286"/>
                </a:moveTo>
                <a:cubicBezTo>
                  <a:pt x="554460" y="153286"/>
                  <a:pt x="569372" y="168175"/>
                  <a:pt x="569372" y="188027"/>
                </a:cubicBezTo>
                <a:cubicBezTo>
                  <a:pt x="569372" y="202917"/>
                  <a:pt x="560672" y="215324"/>
                  <a:pt x="547002" y="220287"/>
                </a:cubicBezTo>
                <a:lnTo>
                  <a:pt x="547002" y="412606"/>
                </a:lnTo>
                <a:lnTo>
                  <a:pt x="574342" y="412606"/>
                </a:lnTo>
                <a:cubicBezTo>
                  <a:pt x="581798" y="412606"/>
                  <a:pt x="586768" y="418809"/>
                  <a:pt x="586768" y="425013"/>
                </a:cubicBezTo>
                <a:cubicBezTo>
                  <a:pt x="586768" y="431217"/>
                  <a:pt x="581798" y="436180"/>
                  <a:pt x="574342" y="436180"/>
                </a:cubicBezTo>
                <a:lnTo>
                  <a:pt x="547002" y="436180"/>
                </a:lnTo>
                <a:lnTo>
                  <a:pt x="123246" y="436180"/>
                </a:lnTo>
                <a:lnTo>
                  <a:pt x="98392" y="436180"/>
                </a:lnTo>
                <a:cubicBezTo>
                  <a:pt x="92178" y="436180"/>
                  <a:pt x="87208" y="431217"/>
                  <a:pt x="87208" y="425013"/>
                </a:cubicBezTo>
                <a:cubicBezTo>
                  <a:pt x="87208" y="418809"/>
                  <a:pt x="92178" y="412606"/>
                  <a:pt x="98392" y="412606"/>
                </a:cubicBezTo>
                <a:lnTo>
                  <a:pt x="123246" y="412606"/>
                </a:lnTo>
                <a:lnTo>
                  <a:pt x="123246" y="367938"/>
                </a:lnTo>
                <a:cubicBezTo>
                  <a:pt x="110818" y="362975"/>
                  <a:pt x="99634" y="350567"/>
                  <a:pt x="99634" y="335678"/>
                </a:cubicBezTo>
                <a:cubicBezTo>
                  <a:pt x="99634" y="317067"/>
                  <a:pt x="115788" y="300937"/>
                  <a:pt x="134430" y="300937"/>
                </a:cubicBezTo>
                <a:cubicBezTo>
                  <a:pt x="140642" y="300937"/>
                  <a:pt x="146856" y="303418"/>
                  <a:pt x="151826" y="307141"/>
                </a:cubicBezTo>
                <a:lnTo>
                  <a:pt x="240058" y="214083"/>
                </a:lnTo>
                <a:cubicBezTo>
                  <a:pt x="238816" y="211602"/>
                  <a:pt x="237572" y="207880"/>
                  <a:pt x="237572" y="202917"/>
                </a:cubicBezTo>
                <a:cubicBezTo>
                  <a:pt x="237572" y="184305"/>
                  <a:pt x="253728" y="168175"/>
                  <a:pt x="272368" y="168175"/>
                </a:cubicBezTo>
                <a:cubicBezTo>
                  <a:pt x="291008" y="168175"/>
                  <a:pt x="307164" y="184305"/>
                  <a:pt x="307164" y="202917"/>
                </a:cubicBezTo>
                <a:cubicBezTo>
                  <a:pt x="307164" y="206639"/>
                  <a:pt x="305920" y="210361"/>
                  <a:pt x="304678" y="214083"/>
                </a:cubicBezTo>
                <a:lnTo>
                  <a:pt x="391666" y="281085"/>
                </a:lnTo>
                <a:cubicBezTo>
                  <a:pt x="396638" y="277362"/>
                  <a:pt x="404094" y="274881"/>
                  <a:pt x="410306" y="274881"/>
                </a:cubicBezTo>
                <a:cubicBezTo>
                  <a:pt x="415278" y="274881"/>
                  <a:pt x="420248" y="276122"/>
                  <a:pt x="425220" y="278603"/>
                </a:cubicBezTo>
                <a:lnTo>
                  <a:pt x="503508" y="201676"/>
                </a:lnTo>
                <a:cubicBezTo>
                  <a:pt x="502266" y="197953"/>
                  <a:pt x="501024" y="192990"/>
                  <a:pt x="501024" y="188027"/>
                </a:cubicBezTo>
                <a:cubicBezTo>
                  <a:pt x="501024" y="168175"/>
                  <a:pt x="515936" y="153286"/>
                  <a:pt x="534576" y="153286"/>
                </a:cubicBezTo>
                <a:close/>
                <a:moveTo>
                  <a:pt x="62178" y="102042"/>
                </a:moveTo>
                <a:lnTo>
                  <a:pt x="62178" y="481590"/>
                </a:lnTo>
                <a:lnTo>
                  <a:pt x="619306" y="481590"/>
                </a:lnTo>
                <a:lnTo>
                  <a:pt x="619306" y="102042"/>
                </a:lnTo>
                <a:close/>
                <a:moveTo>
                  <a:pt x="340742" y="0"/>
                </a:moveTo>
                <a:cubicBezTo>
                  <a:pt x="354422" y="0"/>
                  <a:pt x="364370" y="11200"/>
                  <a:pt x="364370" y="24888"/>
                </a:cubicBezTo>
                <a:cubicBezTo>
                  <a:pt x="364370" y="32355"/>
                  <a:pt x="360640" y="41066"/>
                  <a:pt x="353178" y="44799"/>
                </a:cubicBezTo>
                <a:lnTo>
                  <a:pt x="353178" y="78398"/>
                </a:lnTo>
                <a:lnTo>
                  <a:pt x="641690" y="78398"/>
                </a:lnTo>
                <a:lnTo>
                  <a:pt x="691434" y="78398"/>
                </a:lnTo>
                <a:cubicBezTo>
                  <a:pt x="697652" y="78398"/>
                  <a:pt x="702626" y="84620"/>
                  <a:pt x="702626" y="90843"/>
                </a:cubicBezTo>
                <a:cubicBezTo>
                  <a:pt x="702626" y="97065"/>
                  <a:pt x="697652" y="102042"/>
                  <a:pt x="691434" y="102042"/>
                </a:cubicBezTo>
                <a:lnTo>
                  <a:pt x="641690" y="102042"/>
                </a:lnTo>
                <a:lnTo>
                  <a:pt x="641690" y="505234"/>
                </a:lnTo>
                <a:lnTo>
                  <a:pt x="353178" y="505234"/>
                </a:lnTo>
                <a:lnTo>
                  <a:pt x="353178" y="664520"/>
                </a:lnTo>
                <a:lnTo>
                  <a:pt x="523550" y="812605"/>
                </a:lnTo>
                <a:cubicBezTo>
                  <a:pt x="528524" y="817583"/>
                  <a:pt x="528524" y="825050"/>
                  <a:pt x="524792" y="830027"/>
                </a:cubicBezTo>
                <a:cubicBezTo>
                  <a:pt x="522306" y="832516"/>
                  <a:pt x="518576" y="833760"/>
                  <a:pt x="514844" y="833760"/>
                </a:cubicBezTo>
                <a:cubicBezTo>
                  <a:pt x="512358" y="833760"/>
                  <a:pt x="509870" y="832516"/>
                  <a:pt x="507382" y="831272"/>
                </a:cubicBezTo>
                <a:lnTo>
                  <a:pt x="353178" y="695630"/>
                </a:lnTo>
                <a:lnTo>
                  <a:pt x="353178" y="843716"/>
                </a:lnTo>
                <a:cubicBezTo>
                  <a:pt x="353178" y="849938"/>
                  <a:pt x="346960" y="856160"/>
                  <a:pt x="340742" y="856160"/>
                </a:cubicBezTo>
                <a:cubicBezTo>
                  <a:pt x="334524" y="856160"/>
                  <a:pt x="328306" y="849938"/>
                  <a:pt x="328306" y="843716"/>
                </a:cubicBezTo>
                <a:lnTo>
                  <a:pt x="328306" y="695630"/>
                </a:lnTo>
                <a:lnTo>
                  <a:pt x="170370" y="831272"/>
                </a:lnTo>
                <a:cubicBezTo>
                  <a:pt x="169126" y="832516"/>
                  <a:pt x="166640" y="833760"/>
                  <a:pt x="162908" y="833760"/>
                </a:cubicBezTo>
                <a:cubicBezTo>
                  <a:pt x="160422" y="833760"/>
                  <a:pt x="156692" y="832516"/>
                  <a:pt x="154204" y="830027"/>
                </a:cubicBezTo>
                <a:cubicBezTo>
                  <a:pt x="150474" y="825050"/>
                  <a:pt x="150474" y="817583"/>
                  <a:pt x="155448" y="812605"/>
                </a:cubicBezTo>
                <a:lnTo>
                  <a:pt x="328306" y="664520"/>
                </a:lnTo>
                <a:lnTo>
                  <a:pt x="328306" y="505234"/>
                </a:lnTo>
                <a:lnTo>
                  <a:pt x="38550" y="505234"/>
                </a:lnTo>
                <a:lnTo>
                  <a:pt x="38550" y="102042"/>
                </a:lnTo>
                <a:lnTo>
                  <a:pt x="11192" y="102042"/>
                </a:lnTo>
                <a:cubicBezTo>
                  <a:pt x="6216" y="102042"/>
                  <a:pt x="0" y="97065"/>
                  <a:pt x="0" y="90843"/>
                </a:cubicBezTo>
                <a:cubicBezTo>
                  <a:pt x="0" y="84620"/>
                  <a:pt x="6216" y="78398"/>
                  <a:pt x="11192" y="78398"/>
                </a:cubicBezTo>
                <a:lnTo>
                  <a:pt x="38550" y="78398"/>
                </a:lnTo>
                <a:lnTo>
                  <a:pt x="328306" y="78398"/>
                </a:lnTo>
                <a:lnTo>
                  <a:pt x="328306" y="44799"/>
                </a:lnTo>
                <a:cubicBezTo>
                  <a:pt x="322088" y="41066"/>
                  <a:pt x="317114" y="32355"/>
                  <a:pt x="317114" y="24888"/>
                </a:cubicBezTo>
                <a:cubicBezTo>
                  <a:pt x="317114" y="11200"/>
                  <a:pt x="327062" y="0"/>
                  <a:pt x="340742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6" name="Freeform 315">
            <a:extLst>
              <a:ext uri="{FF2B5EF4-FFF2-40B4-BE49-F238E27FC236}">
                <a16:creationId xmlns:a16="http://schemas.microsoft.com/office/drawing/2014/main" id="{1822637C-EE83-CD57-0DC6-DA56F4DF078D}"/>
              </a:ext>
            </a:extLst>
          </p:cNvPr>
          <p:cNvSpPr/>
          <p:nvPr/>
        </p:nvSpPr>
        <p:spPr>
          <a:xfrm>
            <a:off x="2173910" y="3293784"/>
            <a:ext cx="813502" cy="5424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4" h="4354" fill="none">
                <a:moveTo>
                  <a:pt x="654" y="4354"/>
                </a:moveTo>
                <a:lnTo>
                  <a:pt x="0" y="4354"/>
                </a:lnTo>
                <a:lnTo>
                  <a:pt x="0" y="0"/>
                </a:lnTo>
                <a:lnTo>
                  <a:pt x="654" y="0"/>
                </a:lnTo>
              </a:path>
            </a:pathLst>
          </a:cu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7" name="Straight Connector 316">
            <a:extLst>
              <a:ext uri="{FF2B5EF4-FFF2-40B4-BE49-F238E27FC236}">
                <a16:creationId xmlns:a16="http://schemas.microsoft.com/office/drawing/2014/main" id="{B3E5ED54-C042-A4A3-BED1-C46EA864EB4E}"/>
              </a:ext>
            </a:extLst>
          </p:cNvPr>
          <p:cNvSpPr/>
          <p:nvPr/>
        </p:nvSpPr>
        <p:spPr>
          <a:xfrm>
            <a:off x="2006970" y="6006825"/>
            <a:ext cx="335118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4" name="Freeform 323">
            <a:extLst>
              <a:ext uri="{FF2B5EF4-FFF2-40B4-BE49-F238E27FC236}">
                <a16:creationId xmlns:a16="http://schemas.microsoft.com/office/drawing/2014/main" id="{FFEE2925-63B6-CAF5-B312-4DA1917F920D}"/>
              </a:ext>
            </a:extLst>
          </p:cNvPr>
          <p:cNvSpPr/>
          <p:nvPr/>
        </p:nvSpPr>
        <p:spPr>
          <a:xfrm>
            <a:off x="13525564" y="3293784"/>
            <a:ext cx="813502" cy="5424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4" h="4354" fill="none">
                <a:moveTo>
                  <a:pt x="654" y="4354"/>
                </a:moveTo>
                <a:lnTo>
                  <a:pt x="0" y="4354"/>
                </a:lnTo>
                <a:lnTo>
                  <a:pt x="0" y="0"/>
                </a:lnTo>
                <a:lnTo>
                  <a:pt x="654" y="0"/>
                </a:lnTo>
              </a:path>
            </a:pathLst>
          </a:cu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5" name="Straight Connector 324">
            <a:extLst>
              <a:ext uri="{FF2B5EF4-FFF2-40B4-BE49-F238E27FC236}">
                <a16:creationId xmlns:a16="http://schemas.microsoft.com/office/drawing/2014/main" id="{D22F6321-93A1-F0B4-D168-4B8E3F1280A8}"/>
              </a:ext>
            </a:extLst>
          </p:cNvPr>
          <p:cNvSpPr/>
          <p:nvPr/>
        </p:nvSpPr>
        <p:spPr>
          <a:xfrm>
            <a:off x="13358625" y="6006825"/>
            <a:ext cx="333876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6" name="Rounded Rectangle 325">
            <a:extLst>
              <a:ext uri="{FF2B5EF4-FFF2-40B4-BE49-F238E27FC236}">
                <a16:creationId xmlns:a16="http://schemas.microsoft.com/office/drawing/2014/main" id="{1965241C-5DB0-69B1-B77A-D029102FE70D}"/>
              </a:ext>
            </a:extLst>
          </p:cNvPr>
          <p:cNvSpPr/>
          <p:nvPr/>
        </p:nvSpPr>
        <p:spPr>
          <a:xfrm>
            <a:off x="2611183" y="4966224"/>
            <a:ext cx="8904919" cy="669225"/>
          </a:xfrm>
          <a:prstGeom prst="roundRect">
            <a:avLst>
              <a:gd name="adj" fmla="val 50000"/>
            </a:avLst>
          </a:prstGeom>
          <a:solidFill>
            <a:schemeClr val="accent2">
              <a:alpha val="3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7" name="Rounded Rectangle 326">
            <a:extLst>
              <a:ext uri="{FF2B5EF4-FFF2-40B4-BE49-F238E27FC236}">
                <a16:creationId xmlns:a16="http://schemas.microsoft.com/office/drawing/2014/main" id="{BC67B546-2769-D186-6B4C-B1D3AA98F011}"/>
              </a:ext>
            </a:extLst>
          </p:cNvPr>
          <p:cNvSpPr/>
          <p:nvPr/>
        </p:nvSpPr>
        <p:spPr>
          <a:xfrm>
            <a:off x="2611183" y="4966224"/>
            <a:ext cx="7373841" cy="6692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8" name="Rounded Rectangle 327">
            <a:extLst>
              <a:ext uri="{FF2B5EF4-FFF2-40B4-BE49-F238E27FC236}">
                <a16:creationId xmlns:a16="http://schemas.microsoft.com/office/drawing/2014/main" id="{8BDFD40F-B005-CB8C-C668-1024BE0E9061}"/>
              </a:ext>
            </a:extLst>
          </p:cNvPr>
          <p:cNvSpPr/>
          <p:nvPr/>
        </p:nvSpPr>
        <p:spPr>
          <a:xfrm>
            <a:off x="2611183" y="6376955"/>
            <a:ext cx="8904919" cy="669225"/>
          </a:xfrm>
          <a:prstGeom prst="roundRect">
            <a:avLst>
              <a:gd name="adj" fmla="val 50000"/>
            </a:avLst>
          </a:prstGeom>
          <a:solidFill>
            <a:schemeClr val="accent3">
              <a:alpha val="3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9" name="Rounded Rectangle 328">
            <a:extLst>
              <a:ext uri="{FF2B5EF4-FFF2-40B4-BE49-F238E27FC236}">
                <a16:creationId xmlns:a16="http://schemas.microsoft.com/office/drawing/2014/main" id="{3B43BAF2-A1BC-739C-4493-149FFD7B2E8C}"/>
              </a:ext>
            </a:extLst>
          </p:cNvPr>
          <p:cNvSpPr/>
          <p:nvPr/>
        </p:nvSpPr>
        <p:spPr>
          <a:xfrm>
            <a:off x="2611183" y="6376955"/>
            <a:ext cx="6790811" cy="66922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0" name="Rounded Rectangle 329">
            <a:extLst>
              <a:ext uri="{FF2B5EF4-FFF2-40B4-BE49-F238E27FC236}">
                <a16:creationId xmlns:a16="http://schemas.microsoft.com/office/drawing/2014/main" id="{E3298E12-08B4-A66E-4CE3-89A16D7DCDF4}"/>
              </a:ext>
            </a:extLst>
          </p:cNvPr>
          <p:cNvSpPr/>
          <p:nvPr/>
        </p:nvSpPr>
        <p:spPr>
          <a:xfrm>
            <a:off x="2611183" y="7786441"/>
            <a:ext cx="8904919" cy="669225"/>
          </a:xfrm>
          <a:prstGeom prst="roundRect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1" name="Rounded Rectangle 330">
            <a:extLst>
              <a:ext uri="{FF2B5EF4-FFF2-40B4-BE49-F238E27FC236}">
                <a16:creationId xmlns:a16="http://schemas.microsoft.com/office/drawing/2014/main" id="{F62A8B0D-BD3E-1D58-F5F0-4D37BFED74FF}"/>
              </a:ext>
            </a:extLst>
          </p:cNvPr>
          <p:cNvSpPr/>
          <p:nvPr/>
        </p:nvSpPr>
        <p:spPr>
          <a:xfrm>
            <a:off x="2611183" y="7786441"/>
            <a:ext cx="8369229" cy="66922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2" name="Rounded Rectangle 331">
            <a:extLst>
              <a:ext uri="{FF2B5EF4-FFF2-40B4-BE49-F238E27FC236}">
                <a16:creationId xmlns:a16="http://schemas.microsoft.com/office/drawing/2014/main" id="{420D8F1A-F46E-B282-0FB5-90C47643067D}"/>
              </a:ext>
            </a:extLst>
          </p:cNvPr>
          <p:cNvSpPr/>
          <p:nvPr/>
        </p:nvSpPr>
        <p:spPr>
          <a:xfrm>
            <a:off x="13961588" y="3555492"/>
            <a:ext cx="8904919" cy="669225"/>
          </a:xfrm>
          <a:prstGeom prst="roundRect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3" name="Rounded Rectangle 332">
            <a:extLst>
              <a:ext uri="{FF2B5EF4-FFF2-40B4-BE49-F238E27FC236}">
                <a16:creationId xmlns:a16="http://schemas.microsoft.com/office/drawing/2014/main" id="{D7236E25-CFD2-E59B-BA77-2BC15011CDA0}"/>
              </a:ext>
            </a:extLst>
          </p:cNvPr>
          <p:cNvSpPr/>
          <p:nvPr/>
        </p:nvSpPr>
        <p:spPr>
          <a:xfrm>
            <a:off x="13961588" y="3555492"/>
            <a:ext cx="6106871" cy="6692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4" name="Rounded Rectangle 333">
            <a:extLst>
              <a:ext uri="{FF2B5EF4-FFF2-40B4-BE49-F238E27FC236}">
                <a16:creationId xmlns:a16="http://schemas.microsoft.com/office/drawing/2014/main" id="{177A170E-10C8-EF2A-E55B-95E913B55B80}"/>
              </a:ext>
            </a:extLst>
          </p:cNvPr>
          <p:cNvSpPr/>
          <p:nvPr/>
        </p:nvSpPr>
        <p:spPr>
          <a:xfrm>
            <a:off x="13961588" y="4966224"/>
            <a:ext cx="8904919" cy="669225"/>
          </a:xfrm>
          <a:prstGeom prst="roundRect">
            <a:avLst>
              <a:gd name="adj" fmla="val 50000"/>
            </a:avLst>
          </a:prstGeom>
          <a:solidFill>
            <a:schemeClr val="accent2">
              <a:alpha val="3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5" name="Rounded Rectangle 334">
            <a:extLst>
              <a:ext uri="{FF2B5EF4-FFF2-40B4-BE49-F238E27FC236}">
                <a16:creationId xmlns:a16="http://schemas.microsoft.com/office/drawing/2014/main" id="{B04692E3-D176-10E7-8DEC-C1CBDC863964}"/>
              </a:ext>
            </a:extLst>
          </p:cNvPr>
          <p:cNvSpPr/>
          <p:nvPr/>
        </p:nvSpPr>
        <p:spPr>
          <a:xfrm>
            <a:off x="13961588" y="4966224"/>
            <a:ext cx="4388924" cy="6692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6" name="Rounded Rectangle 335">
            <a:extLst>
              <a:ext uri="{FF2B5EF4-FFF2-40B4-BE49-F238E27FC236}">
                <a16:creationId xmlns:a16="http://schemas.microsoft.com/office/drawing/2014/main" id="{025AC921-96B7-17D7-8ADA-AD9605020CB9}"/>
              </a:ext>
            </a:extLst>
          </p:cNvPr>
          <p:cNvSpPr/>
          <p:nvPr/>
        </p:nvSpPr>
        <p:spPr>
          <a:xfrm>
            <a:off x="13961588" y="6376955"/>
            <a:ext cx="8904919" cy="669225"/>
          </a:xfrm>
          <a:prstGeom prst="roundRect">
            <a:avLst>
              <a:gd name="adj" fmla="val 50000"/>
            </a:avLst>
          </a:prstGeom>
          <a:solidFill>
            <a:schemeClr val="accent3">
              <a:alpha val="3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7" name="Rounded Rectangle 336">
            <a:extLst>
              <a:ext uri="{FF2B5EF4-FFF2-40B4-BE49-F238E27FC236}">
                <a16:creationId xmlns:a16="http://schemas.microsoft.com/office/drawing/2014/main" id="{C4886D5F-9571-2367-023F-78FF152A4AF3}"/>
              </a:ext>
            </a:extLst>
          </p:cNvPr>
          <p:cNvSpPr/>
          <p:nvPr/>
        </p:nvSpPr>
        <p:spPr>
          <a:xfrm>
            <a:off x="13961588" y="6376955"/>
            <a:ext cx="5496433" cy="66922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8" name="Rounded Rectangle 337">
            <a:extLst>
              <a:ext uri="{FF2B5EF4-FFF2-40B4-BE49-F238E27FC236}">
                <a16:creationId xmlns:a16="http://schemas.microsoft.com/office/drawing/2014/main" id="{022EF8E9-C059-DBAE-2317-EE14600BD7A9}"/>
              </a:ext>
            </a:extLst>
          </p:cNvPr>
          <p:cNvSpPr/>
          <p:nvPr/>
        </p:nvSpPr>
        <p:spPr>
          <a:xfrm>
            <a:off x="13961588" y="7786441"/>
            <a:ext cx="8904919" cy="669225"/>
          </a:xfrm>
          <a:prstGeom prst="roundRect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9" name="Rounded Rectangle 338">
            <a:extLst>
              <a:ext uri="{FF2B5EF4-FFF2-40B4-BE49-F238E27FC236}">
                <a16:creationId xmlns:a16="http://schemas.microsoft.com/office/drawing/2014/main" id="{1C37E971-81D0-7381-BFCD-8578BA0ED247}"/>
              </a:ext>
            </a:extLst>
          </p:cNvPr>
          <p:cNvSpPr/>
          <p:nvPr/>
        </p:nvSpPr>
        <p:spPr>
          <a:xfrm>
            <a:off x="13961588" y="7786441"/>
            <a:ext cx="7101013" cy="66922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0" name="Rounded Rectangle 339">
            <a:extLst>
              <a:ext uri="{FF2B5EF4-FFF2-40B4-BE49-F238E27FC236}">
                <a16:creationId xmlns:a16="http://schemas.microsoft.com/office/drawing/2014/main" id="{9FF87B80-1AE6-A3AF-5533-39357B9097B5}"/>
              </a:ext>
            </a:extLst>
          </p:cNvPr>
          <p:cNvSpPr/>
          <p:nvPr/>
        </p:nvSpPr>
        <p:spPr>
          <a:xfrm>
            <a:off x="2611183" y="3555492"/>
            <a:ext cx="8904919" cy="669225"/>
          </a:xfrm>
          <a:prstGeom prst="roundRect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1" name="Rounded Rectangle 340">
            <a:extLst>
              <a:ext uri="{FF2B5EF4-FFF2-40B4-BE49-F238E27FC236}">
                <a16:creationId xmlns:a16="http://schemas.microsoft.com/office/drawing/2014/main" id="{81676450-4844-6496-6FEC-22713BBED1F5}"/>
              </a:ext>
            </a:extLst>
          </p:cNvPr>
          <p:cNvSpPr/>
          <p:nvPr/>
        </p:nvSpPr>
        <p:spPr>
          <a:xfrm>
            <a:off x="2611183" y="3555492"/>
            <a:ext cx="7728892" cy="6692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5A8B1-3208-FCE9-3D04-A657B7EAF3A2}"/>
              </a:ext>
            </a:extLst>
          </p:cNvPr>
          <p:cNvSpPr txBox="1"/>
          <p:nvPr/>
        </p:nvSpPr>
        <p:spPr>
          <a:xfrm>
            <a:off x="1505585" y="681191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BUDGET FORECASTING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4DBE1D-50B9-911F-AB14-BCC93110CBE6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14C4C6-9443-7473-F0EB-82617B496D1D}"/>
              </a:ext>
            </a:extLst>
          </p:cNvPr>
          <p:cNvSpPr txBox="1"/>
          <p:nvPr/>
        </p:nvSpPr>
        <p:spPr>
          <a:xfrm rot="16200000">
            <a:off x="-1325269" y="5709724"/>
            <a:ext cx="598170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BD8B65-7ECE-4F70-0F6C-6A34D5E7E5C9}"/>
              </a:ext>
            </a:extLst>
          </p:cNvPr>
          <p:cNvSpPr txBox="1"/>
          <p:nvPr/>
        </p:nvSpPr>
        <p:spPr>
          <a:xfrm>
            <a:off x="1257692" y="10216593"/>
            <a:ext cx="5053230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05468-585B-43BA-5C9E-2AF10D765C7A}"/>
              </a:ext>
            </a:extLst>
          </p:cNvPr>
          <p:cNvSpPr txBox="1"/>
          <p:nvPr/>
        </p:nvSpPr>
        <p:spPr>
          <a:xfrm>
            <a:off x="6859881" y="10216592"/>
            <a:ext cx="5053230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711295-4D07-C14A-5F0A-0CE658D99426}"/>
              </a:ext>
            </a:extLst>
          </p:cNvPr>
          <p:cNvSpPr txBox="1"/>
          <p:nvPr/>
        </p:nvSpPr>
        <p:spPr>
          <a:xfrm>
            <a:off x="12462071" y="10216593"/>
            <a:ext cx="5053230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6BC51B-9C00-0702-C6E7-6198A8FD95EA}"/>
              </a:ext>
            </a:extLst>
          </p:cNvPr>
          <p:cNvSpPr txBox="1"/>
          <p:nvPr/>
        </p:nvSpPr>
        <p:spPr>
          <a:xfrm>
            <a:off x="18054028" y="10216161"/>
            <a:ext cx="5053230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1A35C2-0F4F-944C-38B7-49C881836267}"/>
              </a:ext>
            </a:extLst>
          </p:cNvPr>
          <p:cNvSpPr txBox="1"/>
          <p:nvPr/>
        </p:nvSpPr>
        <p:spPr>
          <a:xfrm rot="16200000">
            <a:off x="10035457" y="5709725"/>
            <a:ext cx="598170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79CAAB-3F8D-F870-D042-72967A3C2FC2}"/>
              </a:ext>
            </a:extLst>
          </p:cNvPr>
          <p:cNvSpPr txBox="1"/>
          <p:nvPr/>
        </p:nvSpPr>
        <p:spPr>
          <a:xfrm>
            <a:off x="1257692" y="9561668"/>
            <a:ext cx="505323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EECCFC-E437-A448-DE49-F679C6795C96}"/>
              </a:ext>
            </a:extLst>
          </p:cNvPr>
          <p:cNvSpPr txBox="1"/>
          <p:nvPr/>
        </p:nvSpPr>
        <p:spPr>
          <a:xfrm>
            <a:off x="6868895" y="9539063"/>
            <a:ext cx="505323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CDB686-842A-E6BC-A7E0-C7E1BF01F243}"/>
              </a:ext>
            </a:extLst>
          </p:cNvPr>
          <p:cNvSpPr txBox="1"/>
          <p:nvPr/>
        </p:nvSpPr>
        <p:spPr>
          <a:xfrm>
            <a:off x="12471792" y="9537263"/>
            <a:ext cx="505323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C06C76-2DFF-CF7C-C31D-A3A5F8607297}"/>
              </a:ext>
            </a:extLst>
          </p:cNvPr>
          <p:cNvSpPr txBox="1"/>
          <p:nvPr/>
        </p:nvSpPr>
        <p:spPr>
          <a:xfrm>
            <a:off x="18054028" y="9555990"/>
            <a:ext cx="505323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</p:spTree>
    <p:extLst>
      <p:ext uri="{BB962C8B-B14F-4D97-AF65-F5344CB8AC3E}">
        <p14:creationId xmlns:p14="http://schemas.microsoft.com/office/powerpoint/2010/main" val="1930570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355C50-2387-39FA-859D-BF8B74687D31}"/>
              </a:ext>
            </a:extLst>
          </p:cNvPr>
          <p:cNvGrpSpPr/>
          <p:nvPr/>
        </p:nvGrpSpPr>
        <p:grpSpPr>
          <a:xfrm>
            <a:off x="2910173" y="3641482"/>
            <a:ext cx="9978788" cy="755215"/>
            <a:chOff x="2910173" y="3641482"/>
            <a:chExt cx="9978788" cy="755215"/>
          </a:xfrm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A5EFDFE9-EDCF-E39E-A0A7-802EE363E3F9}"/>
                </a:ext>
              </a:extLst>
            </p:cNvPr>
            <p:cNvSpPr/>
            <p:nvPr/>
          </p:nvSpPr>
          <p:spPr>
            <a:xfrm>
              <a:off x="2910173" y="3641482"/>
              <a:ext cx="754950" cy="755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7">
                  <a:moveTo>
                    <a:pt x="303" y="607"/>
                  </a:moveTo>
                  <a:cubicBezTo>
                    <a:pt x="136" y="607"/>
                    <a:pt x="0" y="471"/>
                    <a:pt x="0" y="304"/>
                  </a:cubicBezTo>
                  <a:cubicBezTo>
                    <a:pt x="0" y="137"/>
                    <a:pt x="136" y="0"/>
                    <a:pt x="303" y="0"/>
                  </a:cubicBezTo>
                  <a:cubicBezTo>
                    <a:pt x="472" y="0"/>
                    <a:pt x="607" y="137"/>
                    <a:pt x="607" y="304"/>
                  </a:cubicBezTo>
                  <a:cubicBezTo>
                    <a:pt x="607" y="471"/>
                    <a:pt x="472" y="607"/>
                    <a:pt x="303" y="607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6EE3C147-FA93-E1EF-D301-4ED42D156C9A}"/>
                </a:ext>
              </a:extLst>
            </p:cNvPr>
            <p:cNvSpPr/>
            <p:nvPr/>
          </p:nvSpPr>
          <p:spPr>
            <a:xfrm>
              <a:off x="3935456" y="3641482"/>
              <a:ext cx="754950" cy="755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7">
                  <a:moveTo>
                    <a:pt x="303" y="607"/>
                  </a:moveTo>
                  <a:cubicBezTo>
                    <a:pt x="135" y="607"/>
                    <a:pt x="0" y="471"/>
                    <a:pt x="0" y="304"/>
                  </a:cubicBezTo>
                  <a:cubicBezTo>
                    <a:pt x="0" y="137"/>
                    <a:pt x="135" y="0"/>
                    <a:pt x="303" y="0"/>
                  </a:cubicBezTo>
                  <a:cubicBezTo>
                    <a:pt x="471" y="0"/>
                    <a:pt x="607" y="137"/>
                    <a:pt x="607" y="304"/>
                  </a:cubicBezTo>
                  <a:cubicBezTo>
                    <a:pt x="607" y="471"/>
                    <a:pt x="471" y="607"/>
                    <a:pt x="303" y="607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7CABF7C5-1C09-3E1A-1597-4BFA8EC0E324}"/>
                </a:ext>
              </a:extLst>
            </p:cNvPr>
            <p:cNvSpPr/>
            <p:nvPr/>
          </p:nvSpPr>
          <p:spPr>
            <a:xfrm>
              <a:off x="4959500" y="3641482"/>
              <a:ext cx="756196" cy="755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07">
                  <a:moveTo>
                    <a:pt x="304" y="607"/>
                  </a:moveTo>
                  <a:cubicBezTo>
                    <a:pt x="136" y="607"/>
                    <a:pt x="0" y="471"/>
                    <a:pt x="0" y="304"/>
                  </a:cubicBezTo>
                  <a:cubicBezTo>
                    <a:pt x="0" y="137"/>
                    <a:pt x="136" y="0"/>
                    <a:pt x="304" y="0"/>
                  </a:cubicBezTo>
                  <a:cubicBezTo>
                    <a:pt x="472" y="0"/>
                    <a:pt x="608" y="137"/>
                    <a:pt x="608" y="304"/>
                  </a:cubicBezTo>
                  <a:cubicBezTo>
                    <a:pt x="608" y="471"/>
                    <a:pt x="472" y="607"/>
                    <a:pt x="304" y="607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1A68FB78-B3AD-03AF-5841-23A65D69387A}"/>
                </a:ext>
              </a:extLst>
            </p:cNvPr>
            <p:cNvSpPr/>
            <p:nvPr/>
          </p:nvSpPr>
          <p:spPr>
            <a:xfrm>
              <a:off x="5984787" y="3641482"/>
              <a:ext cx="754950" cy="755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7">
                  <a:moveTo>
                    <a:pt x="304" y="607"/>
                  </a:moveTo>
                  <a:cubicBezTo>
                    <a:pt x="136" y="607"/>
                    <a:pt x="0" y="471"/>
                    <a:pt x="0" y="304"/>
                  </a:cubicBezTo>
                  <a:cubicBezTo>
                    <a:pt x="0" y="137"/>
                    <a:pt x="136" y="0"/>
                    <a:pt x="304" y="0"/>
                  </a:cubicBezTo>
                  <a:cubicBezTo>
                    <a:pt x="471" y="0"/>
                    <a:pt x="607" y="137"/>
                    <a:pt x="607" y="304"/>
                  </a:cubicBezTo>
                  <a:cubicBezTo>
                    <a:pt x="607" y="471"/>
                    <a:pt x="471" y="607"/>
                    <a:pt x="304" y="607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CEF141B4-104D-472A-724A-B48893B4DBCA}"/>
                </a:ext>
              </a:extLst>
            </p:cNvPr>
            <p:cNvSpPr/>
            <p:nvPr/>
          </p:nvSpPr>
          <p:spPr>
            <a:xfrm>
              <a:off x="7008824" y="3641482"/>
              <a:ext cx="756196" cy="755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07">
                  <a:moveTo>
                    <a:pt x="304" y="607"/>
                  </a:moveTo>
                  <a:cubicBezTo>
                    <a:pt x="137" y="607"/>
                    <a:pt x="0" y="471"/>
                    <a:pt x="0" y="304"/>
                  </a:cubicBezTo>
                  <a:cubicBezTo>
                    <a:pt x="0" y="137"/>
                    <a:pt x="137" y="0"/>
                    <a:pt x="304" y="0"/>
                  </a:cubicBezTo>
                  <a:cubicBezTo>
                    <a:pt x="472" y="0"/>
                    <a:pt x="608" y="137"/>
                    <a:pt x="608" y="304"/>
                  </a:cubicBezTo>
                  <a:cubicBezTo>
                    <a:pt x="608" y="471"/>
                    <a:pt x="472" y="607"/>
                    <a:pt x="304" y="607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9C1FFD16-F67E-AAE1-5E57-EEB3DFF0E1DA}"/>
                </a:ext>
              </a:extLst>
            </p:cNvPr>
            <p:cNvSpPr/>
            <p:nvPr/>
          </p:nvSpPr>
          <p:spPr>
            <a:xfrm>
              <a:off x="8034114" y="3641482"/>
              <a:ext cx="756196" cy="755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07">
                  <a:moveTo>
                    <a:pt x="304" y="607"/>
                  </a:moveTo>
                  <a:cubicBezTo>
                    <a:pt x="136" y="607"/>
                    <a:pt x="0" y="471"/>
                    <a:pt x="0" y="304"/>
                  </a:cubicBezTo>
                  <a:cubicBezTo>
                    <a:pt x="0" y="137"/>
                    <a:pt x="136" y="0"/>
                    <a:pt x="304" y="0"/>
                  </a:cubicBezTo>
                  <a:cubicBezTo>
                    <a:pt x="472" y="0"/>
                    <a:pt x="608" y="137"/>
                    <a:pt x="608" y="304"/>
                  </a:cubicBezTo>
                  <a:cubicBezTo>
                    <a:pt x="608" y="471"/>
                    <a:pt x="472" y="607"/>
                    <a:pt x="304" y="607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6A295D4C-8580-EEC2-A4A5-73DDDD33579B}"/>
                </a:ext>
              </a:extLst>
            </p:cNvPr>
            <p:cNvSpPr/>
            <p:nvPr/>
          </p:nvSpPr>
          <p:spPr>
            <a:xfrm>
              <a:off x="9059401" y="3641482"/>
              <a:ext cx="754950" cy="755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7">
                  <a:moveTo>
                    <a:pt x="303" y="607"/>
                  </a:moveTo>
                  <a:cubicBezTo>
                    <a:pt x="136" y="607"/>
                    <a:pt x="0" y="471"/>
                    <a:pt x="0" y="304"/>
                  </a:cubicBezTo>
                  <a:cubicBezTo>
                    <a:pt x="0" y="137"/>
                    <a:pt x="136" y="0"/>
                    <a:pt x="303" y="0"/>
                  </a:cubicBezTo>
                  <a:cubicBezTo>
                    <a:pt x="472" y="0"/>
                    <a:pt x="607" y="137"/>
                    <a:pt x="607" y="304"/>
                  </a:cubicBezTo>
                  <a:cubicBezTo>
                    <a:pt x="607" y="471"/>
                    <a:pt x="472" y="607"/>
                    <a:pt x="303" y="607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2BB1494-B5E4-3B37-6434-682183DA60CD}"/>
                </a:ext>
              </a:extLst>
            </p:cNvPr>
            <p:cNvSpPr/>
            <p:nvPr/>
          </p:nvSpPr>
          <p:spPr>
            <a:xfrm>
              <a:off x="10084687" y="3641482"/>
              <a:ext cx="754950" cy="755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7">
                  <a:moveTo>
                    <a:pt x="303" y="607"/>
                  </a:moveTo>
                  <a:cubicBezTo>
                    <a:pt x="135" y="607"/>
                    <a:pt x="0" y="471"/>
                    <a:pt x="0" y="304"/>
                  </a:cubicBezTo>
                  <a:cubicBezTo>
                    <a:pt x="0" y="137"/>
                    <a:pt x="135" y="0"/>
                    <a:pt x="303" y="0"/>
                  </a:cubicBezTo>
                  <a:cubicBezTo>
                    <a:pt x="471" y="0"/>
                    <a:pt x="607" y="137"/>
                    <a:pt x="607" y="304"/>
                  </a:cubicBezTo>
                  <a:cubicBezTo>
                    <a:pt x="607" y="471"/>
                    <a:pt x="471" y="607"/>
                    <a:pt x="303" y="607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3AF3C308-2FA6-5EF6-1E32-58615BF96DBC}"/>
                </a:ext>
              </a:extLst>
            </p:cNvPr>
            <p:cNvSpPr/>
            <p:nvPr/>
          </p:nvSpPr>
          <p:spPr>
            <a:xfrm>
              <a:off x="11108725" y="3641482"/>
              <a:ext cx="756196" cy="755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07">
                  <a:moveTo>
                    <a:pt x="304" y="607"/>
                  </a:moveTo>
                  <a:cubicBezTo>
                    <a:pt x="136" y="607"/>
                    <a:pt x="0" y="471"/>
                    <a:pt x="0" y="304"/>
                  </a:cubicBezTo>
                  <a:cubicBezTo>
                    <a:pt x="0" y="137"/>
                    <a:pt x="136" y="0"/>
                    <a:pt x="304" y="0"/>
                  </a:cubicBezTo>
                  <a:cubicBezTo>
                    <a:pt x="472" y="0"/>
                    <a:pt x="608" y="137"/>
                    <a:pt x="608" y="304"/>
                  </a:cubicBezTo>
                  <a:cubicBezTo>
                    <a:pt x="608" y="471"/>
                    <a:pt x="472" y="607"/>
                    <a:pt x="304" y="607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C7557AE-3E8F-0BED-89C3-D873CFCA6F3E}"/>
                </a:ext>
              </a:extLst>
            </p:cNvPr>
            <p:cNvSpPr/>
            <p:nvPr/>
          </p:nvSpPr>
          <p:spPr>
            <a:xfrm>
              <a:off x="12134011" y="3641482"/>
              <a:ext cx="754950" cy="755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7">
                  <a:moveTo>
                    <a:pt x="304" y="607"/>
                  </a:moveTo>
                  <a:cubicBezTo>
                    <a:pt x="136" y="607"/>
                    <a:pt x="0" y="471"/>
                    <a:pt x="0" y="304"/>
                  </a:cubicBezTo>
                  <a:cubicBezTo>
                    <a:pt x="0" y="137"/>
                    <a:pt x="136" y="0"/>
                    <a:pt x="304" y="0"/>
                  </a:cubicBezTo>
                  <a:cubicBezTo>
                    <a:pt x="471" y="0"/>
                    <a:pt x="607" y="137"/>
                    <a:pt x="607" y="304"/>
                  </a:cubicBezTo>
                  <a:cubicBezTo>
                    <a:pt x="607" y="471"/>
                    <a:pt x="471" y="607"/>
                    <a:pt x="304" y="607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B108EA7-5DEA-004F-31C9-99E69DC22ABD}"/>
              </a:ext>
            </a:extLst>
          </p:cNvPr>
          <p:cNvGrpSpPr/>
          <p:nvPr/>
        </p:nvGrpSpPr>
        <p:grpSpPr>
          <a:xfrm>
            <a:off x="2910173" y="4711990"/>
            <a:ext cx="9978788" cy="755215"/>
            <a:chOff x="2910173" y="4711990"/>
            <a:chExt cx="9978788" cy="755215"/>
          </a:xfrm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FCAD86D5-1F94-A5B9-C3DF-62A7CCE3CA1D}"/>
                </a:ext>
              </a:extLst>
            </p:cNvPr>
            <p:cNvSpPr/>
            <p:nvPr/>
          </p:nvSpPr>
          <p:spPr>
            <a:xfrm>
              <a:off x="2910173" y="4711990"/>
              <a:ext cx="754950" cy="755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7">
                  <a:moveTo>
                    <a:pt x="303" y="607"/>
                  </a:moveTo>
                  <a:cubicBezTo>
                    <a:pt x="136" y="607"/>
                    <a:pt x="0" y="471"/>
                    <a:pt x="0" y="303"/>
                  </a:cubicBezTo>
                  <a:cubicBezTo>
                    <a:pt x="0" y="135"/>
                    <a:pt x="136" y="0"/>
                    <a:pt x="303" y="0"/>
                  </a:cubicBezTo>
                  <a:cubicBezTo>
                    <a:pt x="472" y="0"/>
                    <a:pt x="607" y="135"/>
                    <a:pt x="607" y="303"/>
                  </a:cubicBezTo>
                  <a:cubicBezTo>
                    <a:pt x="607" y="471"/>
                    <a:pt x="472" y="607"/>
                    <a:pt x="303" y="607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6D242D32-EC9F-C917-0FCD-EDC025174387}"/>
                </a:ext>
              </a:extLst>
            </p:cNvPr>
            <p:cNvSpPr/>
            <p:nvPr/>
          </p:nvSpPr>
          <p:spPr>
            <a:xfrm>
              <a:off x="3935456" y="4711990"/>
              <a:ext cx="754950" cy="755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7">
                  <a:moveTo>
                    <a:pt x="303" y="607"/>
                  </a:moveTo>
                  <a:cubicBezTo>
                    <a:pt x="135" y="607"/>
                    <a:pt x="0" y="471"/>
                    <a:pt x="0" y="303"/>
                  </a:cubicBezTo>
                  <a:cubicBezTo>
                    <a:pt x="0" y="135"/>
                    <a:pt x="135" y="0"/>
                    <a:pt x="303" y="0"/>
                  </a:cubicBezTo>
                  <a:cubicBezTo>
                    <a:pt x="471" y="0"/>
                    <a:pt x="607" y="135"/>
                    <a:pt x="607" y="303"/>
                  </a:cubicBezTo>
                  <a:cubicBezTo>
                    <a:pt x="607" y="471"/>
                    <a:pt x="471" y="607"/>
                    <a:pt x="303" y="607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FD6B0941-ED86-7104-443B-CBEE7F4E76F7}"/>
                </a:ext>
              </a:extLst>
            </p:cNvPr>
            <p:cNvSpPr/>
            <p:nvPr/>
          </p:nvSpPr>
          <p:spPr>
            <a:xfrm>
              <a:off x="4959500" y="4711990"/>
              <a:ext cx="756196" cy="755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07">
                  <a:moveTo>
                    <a:pt x="304" y="607"/>
                  </a:moveTo>
                  <a:cubicBezTo>
                    <a:pt x="136" y="607"/>
                    <a:pt x="0" y="471"/>
                    <a:pt x="0" y="303"/>
                  </a:cubicBezTo>
                  <a:cubicBezTo>
                    <a:pt x="0" y="135"/>
                    <a:pt x="136" y="0"/>
                    <a:pt x="304" y="0"/>
                  </a:cubicBezTo>
                  <a:cubicBezTo>
                    <a:pt x="472" y="0"/>
                    <a:pt x="608" y="135"/>
                    <a:pt x="608" y="303"/>
                  </a:cubicBezTo>
                  <a:cubicBezTo>
                    <a:pt x="608" y="471"/>
                    <a:pt x="472" y="607"/>
                    <a:pt x="304" y="607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9C0C265-C78F-D353-DA44-507BBCEE5F70}"/>
                </a:ext>
              </a:extLst>
            </p:cNvPr>
            <p:cNvSpPr/>
            <p:nvPr/>
          </p:nvSpPr>
          <p:spPr>
            <a:xfrm>
              <a:off x="5984787" y="4711990"/>
              <a:ext cx="754950" cy="755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7">
                  <a:moveTo>
                    <a:pt x="304" y="607"/>
                  </a:moveTo>
                  <a:cubicBezTo>
                    <a:pt x="136" y="607"/>
                    <a:pt x="0" y="471"/>
                    <a:pt x="0" y="303"/>
                  </a:cubicBezTo>
                  <a:cubicBezTo>
                    <a:pt x="0" y="135"/>
                    <a:pt x="136" y="0"/>
                    <a:pt x="304" y="0"/>
                  </a:cubicBezTo>
                  <a:cubicBezTo>
                    <a:pt x="471" y="0"/>
                    <a:pt x="607" y="135"/>
                    <a:pt x="607" y="303"/>
                  </a:cubicBezTo>
                  <a:cubicBezTo>
                    <a:pt x="607" y="471"/>
                    <a:pt x="471" y="607"/>
                    <a:pt x="304" y="607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B2B30806-4CA1-6430-B8B1-A1D7B6005ED2}"/>
                </a:ext>
              </a:extLst>
            </p:cNvPr>
            <p:cNvSpPr/>
            <p:nvPr/>
          </p:nvSpPr>
          <p:spPr>
            <a:xfrm>
              <a:off x="7008824" y="4711990"/>
              <a:ext cx="756196" cy="755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07">
                  <a:moveTo>
                    <a:pt x="304" y="607"/>
                  </a:moveTo>
                  <a:cubicBezTo>
                    <a:pt x="137" y="607"/>
                    <a:pt x="0" y="471"/>
                    <a:pt x="0" y="303"/>
                  </a:cubicBezTo>
                  <a:cubicBezTo>
                    <a:pt x="0" y="135"/>
                    <a:pt x="137" y="0"/>
                    <a:pt x="304" y="0"/>
                  </a:cubicBezTo>
                  <a:cubicBezTo>
                    <a:pt x="472" y="0"/>
                    <a:pt x="608" y="135"/>
                    <a:pt x="608" y="303"/>
                  </a:cubicBezTo>
                  <a:cubicBezTo>
                    <a:pt x="608" y="471"/>
                    <a:pt x="472" y="607"/>
                    <a:pt x="304" y="607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9F0CBB9C-8B98-078A-8628-96D5F1A7A8EA}"/>
                </a:ext>
              </a:extLst>
            </p:cNvPr>
            <p:cNvSpPr/>
            <p:nvPr/>
          </p:nvSpPr>
          <p:spPr>
            <a:xfrm>
              <a:off x="8034114" y="4711990"/>
              <a:ext cx="756196" cy="755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07">
                  <a:moveTo>
                    <a:pt x="304" y="607"/>
                  </a:moveTo>
                  <a:cubicBezTo>
                    <a:pt x="136" y="607"/>
                    <a:pt x="0" y="471"/>
                    <a:pt x="0" y="303"/>
                  </a:cubicBezTo>
                  <a:cubicBezTo>
                    <a:pt x="0" y="135"/>
                    <a:pt x="136" y="0"/>
                    <a:pt x="304" y="0"/>
                  </a:cubicBezTo>
                  <a:cubicBezTo>
                    <a:pt x="472" y="0"/>
                    <a:pt x="608" y="135"/>
                    <a:pt x="608" y="303"/>
                  </a:cubicBezTo>
                  <a:cubicBezTo>
                    <a:pt x="608" y="471"/>
                    <a:pt x="472" y="607"/>
                    <a:pt x="304" y="607"/>
                  </a:cubicBezTo>
                  <a:close/>
                </a:path>
              </a:pathLst>
            </a:custGeom>
            <a:solidFill>
              <a:schemeClr val="accent2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D1CCACA7-5348-F37B-0E3E-743DF471B945}"/>
                </a:ext>
              </a:extLst>
            </p:cNvPr>
            <p:cNvSpPr/>
            <p:nvPr/>
          </p:nvSpPr>
          <p:spPr>
            <a:xfrm>
              <a:off x="9059401" y="4711990"/>
              <a:ext cx="754950" cy="755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7">
                  <a:moveTo>
                    <a:pt x="303" y="607"/>
                  </a:moveTo>
                  <a:cubicBezTo>
                    <a:pt x="136" y="607"/>
                    <a:pt x="0" y="471"/>
                    <a:pt x="0" y="303"/>
                  </a:cubicBezTo>
                  <a:cubicBezTo>
                    <a:pt x="0" y="135"/>
                    <a:pt x="136" y="0"/>
                    <a:pt x="303" y="0"/>
                  </a:cubicBezTo>
                  <a:cubicBezTo>
                    <a:pt x="472" y="0"/>
                    <a:pt x="607" y="135"/>
                    <a:pt x="607" y="303"/>
                  </a:cubicBezTo>
                  <a:cubicBezTo>
                    <a:pt x="607" y="471"/>
                    <a:pt x="472" y="607"/>
                    <a:pt x="303" y="607"/>
                  </a:cubicBezTo>
                  <a:close/>
                </a:path>
              </a:pathLst>
            </a:custGeom>
            <a:solidFill>
              <a:schemeClr val="accent2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2DD69477-D4F5-D35D-8302-AA627DC7B8F5}"/>
                </a:ext>
              </a:extLst>
            </p:cNvPr>
            <p:cNvSpPr/>
            <p:nvPr/>
          </p:nvSpPr>
          <p:spPr>
            <a:xfrm>
              <a:off x="10084687" y="4711990"/>
              <a:ext cx="754950" cy="755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7">
                  <a:moveTo>
                    <a:pt x="303" y="607"/>
                  </a:moveTo>
                  <a:cubicBezTo>
                    <a:pt x="135" y="607"/>
                    <a:pt x="0" y="471"/>
                    <a:pt x="0" y="303"/>
                  </a:cubicBezTo>
                  <a:cubicBezTo>
                    <a:pt x="0" y="135"/>
                    <a:pt x="135" y="0"/>
                    <a:pt x="303" y="0"/>
                  </a:cubicBezTo>
                  <a:cubicBezTo>
                    <a:pt x="471" y="0"/>
                    <a:pt x="607" y="135"/>
                    <a:pt x="607" y="303"/>
                  </a:cubicBezTo>
                  <a:cubicBezTo>
                    <a:pt x="607" y="471"/>
                    <a:pt x="471" y="607"/>
                    <a:pt x="303" y="607"/>
                  </a:cubicBezTo>
                  <a:close/>
                </a:path>
              </a:pathLst>
            </a:custGeom>
            <a:solidFill>
              <a:schemeClr val="accent2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534F366B-F072-585A-C24F-3BB8CEC2A3F8}"/>
                </a:ext>
              </a:extLst>
            </p:cNvPr>
            <p:cNvSpPr/>
            <p:nvPr/>
          </p:nvSpPr>
          <p:spPr>
            <a:xfrm>
              <a:off x="11108725" y="4711990"/>
              <a:ext cx="756196" cy="755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07">
                  <a:moveTo>
                    <a:pt x="304" y="607"/>
                  </a:moveTo>
                  <a:cubicBezTo>
                    <a:pt x="136" y="607"/>
                    <a:pt x="0" y="471"/>
                    <a:pt x="0" y="303"/>
                  </a:cubicBezTo>
                  <a:cubicBezTo>
                    <a:pt x="0" y="135"/>
                    <a:pt x="136" y="0"/>
                    <a:pt x="304" y="0"/>
                  </a:cubicBezTo>
                  <a:cubicBezTo>
                    <a:pt x="472" y="0"/>
                    <a:pt x="608" y="135"/>
                    <a:pt x="608" y="303"/>
                  </a:cubicBezTo>
                  <a:cubicBezTo>
                    <a:pt x="608" y="471"/>
                    <a:pt x="472" y="607"/>
                    <a:pt x="304" y="607"/>
                  </a:cubicBezTo>
                  <a:close/>
                </a:path>
              </a:pathLst>
            </a:custGeom>
            <a:solidFill>
              <a:schemeClr val="accent2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747BC4F9-F8EE-38E1-999E-A81373CD4FA2}"/>
                </a:ext>
              </a:extLst>
            </p:cNvPr>
            <p:cNvSpPr/>
            <p:nvPr/>
          </p:nvSpPr>
          <p:spPr>
            <a:xfrm>
              <a:off x="12134011" y="4711990"/>
              <a:ext cx="754950" cy="755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7">
                  <a:moveTo>
                    <a:pt x="304" y="607"/>
                  </a:moveTo>
                  <a:cubicBezTo>
                    <a:pt x="136" y="607"/>
                    <a:pt x="0" y="471"/>
                    <a:pt x="0" y="303"/>
                  </a:cubicBezTo>
                  <a:cubicBezTo>
                    <a:pt x="0" y="135"/>
                    <a:pt x="136" y="0"/>
                    <a:pt x="304" y="0"/>
                  </a:cubicBezTo>
                  <a:cubicBezTo>
                    <a:pt x="471" y="0"/>
                    <a:pt x="607" y="135"/>
                    <a:pt x="607" y="303"/>
                  </a:cubicBezTo>
                  <a:cubicBezTo>
                    <a:pt x="607" y="471"/>
                    <a:pt x="471" y="607"/>
                    <a:pt x="304" y="607"/>
                  </a:cubicBezTo>
                  <a:close/>
                </a:path>
              </a:pathLst>
            </a:custGeom>
            <a:solidFill>
              <a:schemeClr val="accent2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524426E-8211-0911-A75E-76B50B91A90B}"/>
              </a:ext>
            </a:extLst>
          </p:cNvPr>
          <p:cNvGrpSpPr/>
          <p:nvPr/>
        </p:nvGrpSpPr>
        <p:grpSpPr>
          <a:xfrm>
            <a:off x="2910173" y="5781258"/>
            <a:ext cx="9978788" cy="756461"/>
            <a:chOff x="2910173" y="5781258"/>
            <a:chExt cx="9978788" cy="756461"/>
          </a:xfrm>
        </p:grpSpPr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8FEC77B2-F9FA-BBCE-BF30-C2CAD9F770A8}"/>
                </a:ext>
              </a:extLst>
            </p:cNvPr>
            <p:cNvSpPr/>
            <p:nvPr/>
          </p:nvSpPr>
          <p:spPr>
            <a:xfrm>
              <a:off x="2910173" y="5781258"/>
              <a:ext cx="754950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8">
                  <a:moveTo>
                    <a:pt x="303" y="608"/>
                  </a:moveTo>
                  <a:cubicBezTo>
                    <a:pt x="136" y="608"/>
                    <a:pt x="0" y="471"/>
                    <a:pt x="0" y="304"/>
                  </a:cubicBezTo>
                  <a:cubicBezTo>
                    <a:pt x="0" y="136"/>
                    <a:pt x="136" y="0"/>
                    <a:pt x="303" y="0"/>
                  </a:cubicBezTo>
                  <a:cubicBezTo>
                    <a:pt x="472" y="0"/>
                    <a:pt x="607" y="136"/>
                    <a:pt x="607" y="304"/>
                  </a:cubicBezTo>
                  <a:cubicBezTo>
                    <a:pt x="607" y="471"/>
                    <a:pt x="472" y="608"/>
                    <a:pt x="303" y="60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108BBE62-9B82-4C7C-799F-9019349E315F}"/>
                </a:ext>
              </a:extLst>
            </p:cNvPr>
            <p:cNvSpPr/>
            <p:nvPr/>
          </p:nvSpPr>
          <p:spPr>
            <a:xfrm>
              <a:off x="3935456" y="5781258"/>
              <a:ext cx="754950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8">
                  <a:moveTo>
                    <a:pt x="303" y="608"/>
                  </a:moveTo>
                  <a:cubicBezTo>
                    <a:pt x="135" y="608"/>
                    <a:pt x="0" y="471"/>
                    <a:pt x="0" y="304"/>
                  </a:cubicBezTo>
                  <a:cubicBezTo>
                    <a:pt x="0" y="136"/>
                    <a:pt x="135" y="0"/>
                    <a:pt x="303" y="0"/>
                  </a:cubicBezTo>
                  <a:cubicBezTo>
                    <a:pt x="471" y="0"/>
                    <a:pt x="607" y="136"/>
                    <a:pt x="607" y="304"/>
                  </a:cubicBezTo>
                  <a:cubicBezTo>
                    <a:pt x="607" y="471"/>
                    <a:pt x="471" y="608"/>
                    <a:pt x="303" y="60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8BAC46B-C649-3425-FCE5-C330BCEA1615}"/>
                </a:ext>
              </a:extLst>
            </p:cNvPr>
            <p:cNvSpPr/>
            <p:nvPr/>
          </p:nvSpPr>
          <p:spPr>
            <a:xfrm>
              <a:off x="4959500" y="5781258"/>
              <a:ext cx="756196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08">
                  <a:moveTo>
                    <a:pt x="304" y="608"/>
                  </a:moveTo>
                  <a:cubicBezTo>
                    <a:pt x="136" y="608"/>
                    <a:pt x="0" y="471"/>
                    <a:pt x="0" y="304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2" y="0"/>
                    <a:pt x="608" y="136"/>
                    <a:pt x="608" y="304"/>
                  </a:cubicBezTo>
                  <a:cubicBezTo>
                    <a:pt x="608" y="471"/>
                    <a:pt x="472" y="608"/>
                    <a:pt x="304" y="60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44B3D256-C1D6-3D82-1D53-4DAF78D14465}"/>
                </a:ext>
              </a:extLst>
            </p:cNvPr>
            <p:cNvSpPr/>
            <p:nvPr/>
          </p:nvSpPr>
          <p:spPr>
            <a:xfrm>
              <a:off x="5984787" y="5781258"/>
              <a:ext cx="754950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8">
                  <a:moveTo>
                    <a:pt x="304" y="608"/>
                  </a:moveTo>
                  <a:cubicBezTo>
                    <a:pt x="136" y="608"/>
                    <a:pt x="0" y="471"/>
                    <a:pt x="0" y="304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1" y="0"/>
                    <a:pt x="607" y="136"/>
                    <a:pt x="607" y="304"/>
                  </a:cubicBezTo>
                  <a:cubicBezTo>
                    <a:pt x="607" y="471"/>
                    <a:pt x="471" y="608"/>
                    <a:pt x="304" y="60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E3BB164A-E60D-1116-855A-8FBF38EE8579}"/>
                </a:ext>
              </a:extLst>
            </p:cNvPr>
            <p:cNvSpPr/>
            <p:nvPr/>
          </p:nvSpPr>
          <p:spPr>
            <a:xfrm>
              <a:off x="7008824" y="5781258"/>
              <a:ext cx="756196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08">
                  <a:moveTo>
                    <a:pt x="304" y="608"/>
                  </a:moveTo>
                  <a:cubicBezTo>
                    <a:pt x="137" y="608"/>
                    <a:pt x="0" y="471"/>
                    <a:pt x="0" y="304"/>
                  </a:cubicBezTo>
                  <a:cubicBezTo>
                    <a:pt x="0" y="136"/>
                    <a:pt x="137" y="0"/>
                    <a:pt x="304" y="0"/>
                  </a:cubicBezTo>
                  <a:cubicBezTo>
                    <a:pt x="472" y="0"/>
                    <a:pt x="608" y="136"/>
                    <a:pt x="608" y="304"/>
                  </a:cubicBezTo>
                  <a:cubicBezTo>
                    <a:pt x="608" y="471"/>
                    <a:pt x="472" y="608"/>
                    <a:pt x="304" y="60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ACD3AC68-81DF-96F0-6621-596429841BBD}"/>
                </a:ext>
              </a:extLst>
            </p:cNvPr>
            <p:cNvSpPr/>
            <p:nvPr/>
          </p:nvSpPr>
          <p:spPr>
            <a:xfrm>
              <a:off x="8034114" y="5781258"/>
              <a:ext cx="756196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08">
                  <a:moveTo>
                    <a:pt x="304" y="608"/>
                  </a:moveTo>
                  <a:cubicBezTo>
                    <a:pt x="136" y="608"/>
                    <a:pt x="0" y="471"/>
                    <a:pt x="0" y="304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2" y="0"/>
                    <a:pt x="608" y="136"/>
                    <a:pt x="608" y="304"/>
                  </a:cubicBezTo>
                  <a:cubicBezTo>
                    <a:pt x="608" y="471"/>
                    <a:pt x="472" y="608"/>
                    <a:pt x="304" y="60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BC6A1DA0-2FF0-DE9B-5DE2-133C8BD30818}"/>
                </a:ext>
              </a:extLst>
            </p:cNvPr>
            <p:cNvSpPr/>
            <p:nvPr/>
          </p:nvSpPr>
          <p:spPr>
            <a:xfrm>
              <a:off x="9059401" y="5781258"/>
              <a:ext cx="754950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8">
                  <a:moveTo>
                    <a:pt x="303" y="608"/>
                  </a:moveTo>
                  <a:cubicBezTo>
                    <a:pt x="136" y="608"/>
                    <a:pt x="0" y="471"/>
                    <a:pt x="0" y="304"/>
                  </a:cubicBezTo>
                  <a:cubicBezTo>
                    <a:pt x="0" y="136"/>
                    <a:pt x="136" y="0"/>
                    <a:pt x="303" y="0"/>
                  </a:cubicBezTo>
                  <a:cubicBezTo>
                    <a:pt x="472" y="0"/>
                    <a:pt x="607" y="136"/>
                    <a:pt x="607" y="304"/>
                  </a:cubicBezTo>
                  <a:cubicBezTo>
                    <a:pt x="607" y="471"/>
                    <a:pt x="472" y="608"/>
                    <a:pt x="303" y="60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95F7BB23-6CB2-E025-1B34-33746270D351}"/>
                </a:ext>
              </a:extLst>
            </p:cNvPr>
            <p:cNvSpPr/>
            <p:nvPr/>
          </p:nvSpPr>
          <p:spPr>
            <a:xfrm>
              <a:off x="10084687" y="5781258"/>
              <a:ext cx="754950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8">
                  <a:moveTo>
                    <a:pt x="303" y="608"/>
                  </a:moveTo>
                  <a:cubicBezTo>
                    <a:pt x="135" y="608"/>
                    <a:pt x="0" y="471"/>
                    <a:pt x="0" y="304"/>
                  </a:cubicBezTo>
                  <a:cubicBezTo>
                    <a:pt x="0" y="136"/>
                    <a:pt x="135" y="0"/>
                    <a:pt x="303" y="0"/>
                  </a:cubicBezTo>
                  <a:cubicBezTo>
                    <a:pt x="471" y="0"/>
                    <a:pt x="607" y="136"/>
                    <a:pt x="607" y="304"/>
                  </a:cubicBezTo>
                  <a:cubicBezTo>
                    <a:pt x="607" y="471"/>
                    <a:pt x="471" y="608"/>
                    <a:pt x="303" y="608"/>
                  </a:cubicBezTo>
                  <a:close/>
                </a:path>
              </a:pathLst>
            </a:custGeom>
            <a:solidFill>
              <a:schemeClr val="accent3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D3E0158D-9530-E2CA-0B19-8373546E0D3A}"/>
                </a:ext>
              </a:extLst>
            </p:cNvPr>
            <p:cNvSpPr/>
            <p:nvPr/>
          </p:nvSpPr>
          <p:spPr>
            <a:xfrm>
              <a:off x="11108725" y="5781258"/>
              <a:ext cx="756196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08">
                  <a:moveTo>
                    <a:pt x="304" y="608"/>
                  </a:moveTo>
                  <a:cubicBezTo>
                    <a:pt x="136" y="608"/>
                    <a:pt x="0" y="471"/>
                    <a:pt x="0" y="304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2" y="0"/>
                    <a:pt x="608" y="136"/>
                    <a:pt x="608" y="304"/>
                  </a:cubicBezTo>
                  <a:cubicBezTo>
                    <a:pt x="608" y="471"/>
                    <a:pt x="472" y="608"/>
                    <a:pt x="304" y="608"/>
                  </a:cubicBezTo>
                  <a:close/>
                </a:path>
              </a:pathLst>
            </a:custGeom>
            <a:solidFill>
              <a:schemeClr val="accent3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817772C2-5CB2-1B29-BCAE-9A63CF09C33E}"/>
                </a:ext>
              </a:extLst>
            </p:cNvPr>
            <p:cNvSpPr/>
            <p:nvPr/>
          </p:nvSpPr>
          <p:spPr>
            <a:xfrm>
              <a:off x="12134011" y="5781258"/>
              <a:ext cx="754950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8">
                  <a:moveTo>
                    <a:pt x="304" y="608"/>
                  </a:moveTo>
                  <a:cubicBezTo>
                    <a:pt x="136" y="608"/>
                    <a:pt x="0" y="471"/>
                    <a:pt x="0" y="304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1" y="0"/>
                    <a:pt x="607" y="136"/>
                    <a:pt x="607" y="304"/>
                  </a:cubicBezTo>
                  <a:cubicBezTo>
                    <a:pt x="607" y="471"/>
                    <a:pt x="471" y="608"/>
                    <a:pt x="304" y="608"/>
                  </a:cubicBezTo>
                  <a:close/>
                </a:path>
              </a:pathLst>
            </a:custGeom>
            <a:solidFill>
              <a:schemeClr val="accent3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842D11E-EBC9-AE4A-FD6A-E2CCC4707A10}"/>
              </a:ext>
            </a:extLst>
          </p:cNvPr>
          <p:cNvGrpSpPr/>
          <p:nvPr/>
        </p:nvGrpSpPr>
        <p:grpSpPr>
          <a:xfrm>
            <a:off x="2910173" y="6850523"/>
            <a:ext cx="9978788" cy="756461"/>
            <a:chOff x="2910173" y="6850523"/>
            <a:chExt cx="9978788" cy="756461"/>
          </a:xfrm>
        </p:grpSpPr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B6E9E57B-31D5-3A2E-F577-549F02A512B8}"/>
                </a:ext>
              </a:extLst>
            </p:cNvPr>
            <p:cNvSpPr/>
            <p:nvPr/>
          </p:nvSpPr>
          <p:spPr>
            <a:xfrm>
              <a:off x="2910173" y="6850523"/>
              <a:ext cx="754950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8">
                  <a:moveTo>
                    <a:pt x="303" y="608"/>
                  </a:moveTo>
                  <a:cubicBezTo>
                    <a:pt x="136" y="608"/>
                    <a:pt x="0" y="472"/>
                    <a:pt x="0" y="304"/>
                  </a:cubicBezTo>
                  <a:cubicBezTo>
                    <a:pt x="0" y="136"/>
                    <a:pt x="136" y="0"/>
                    <a:pt x="303" y="0"/>
                  </a:cubicBezTo>
                  <a:cubicBezTo>
                    <a:pt x="472" y="0"/>
                    <a:pt x="607" y="136"/>
                    <a:pt x="607" y="304"/>
                  </a:cubicBezTo>
                  <a:cubicBezTo>
                    <a:pt x="607" y="472"/>
                    <a:pt x="472" y="608"/>
                    <a:pt x="303" y="608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300EAF75-F1C0-2DB6-8032-54DF1BAD6FEE}"/>
                </a:ext>
              </a:extLst>
            </p:cNvPr>
            <p:cNvSpPr/>
            <p:nvPr/>
          </p:nvSpPr>
          <p:spPr>
            <a:xfrm>
              <a:off x="3935456" y="6850523"/>
              <a:ext cx="754950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8">
                  <a:moveTo>
                    <a:pt x="303" y="608"/>
                  </a:moveTo>
                  <a:cubicBezTo>
                    <a:pt x="135" y="608"/>
                    <a:pt x="0" y="472"/>
                    <a:pt x="0" y="304"/>
                  </a:cubicBezTo>
                  <a:cubicBezTo>
                    <a:pt x="0" y="136"/>
                    <a:pt x="135" y="0"/>
                    <a:pt x="303" y="0"/>
                  </a:cubicBezTo>
                  <a:cubicBezTo>
                    <a:pt x="471" y="0"/>
                    <a:pt x="607" y="136"/>
                    <a:pt x="607" y="304"/>
                  </a:cubicBezTo>
                  <a:cubicBezTo>
                    <a:pt x="607" y="472"/>
                    <a:pt x="471" y="608"/>
                    <a:pt x="303" y="608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38676C17-01C4-4CB4-5AE5-93DBAFA9AB6A}"/>
                </a:ext>
              </a:extLst>
            </p:cNvPr>
            <p:cNvSpPr/>
            <p:nvPr/>
          </p:nvSpPr>
          <p:spPr>
            <a:xfrm>
              <a:off x="4959500" y="6850523"/>
              <a:ext cx="756196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08">
                  <a:moveTo>
                    <a:pt x="304" y="608"/>
                  </a:moveTo>
                  <a:cubicBezTo>
                    <a:pt x="136" y="608"/>
                    <a:pt x="0" y="472"/>
                    <a:pt x="0" y="304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2" y="0"/>
                    <a:pt x="608" y="136"/>
                    <a:pt x="608" y="304"/>
                  </a:cubicBezTo>
                  <a:cubicBezTo>
                    <a:pt x="608" y="472"/>
                    <a:pt x="472" y="608"/>
                    <a:pt x="304" y="608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7BEC202C-CFB2-32D4-7D7B-10C1942B5A1D}"/>
                </a:ext>
              </a:extLst>
            </p:cNvPr>
            <p:cNvSpPr/>
            <p:nvPr/>
          </p:nvSpPr>
          <p:spPr>
            <a:xfrm>
              <a:off x="5984787" y="6850523"/>
              <a:ext cx="754950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8">
                  <a:moveTo>
                    <a:pt x="304" y="608"/>
                  </a:moveTo>
                  <a:cubicBezTo>
                    <a:pt x="136" y="608"/>
                    <a:pt x="0" y="472"/>
                    <a:pt x="0" y="304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1" y="0"/>
                    <a:pt x="607" y="136"/>
                    <a:pt x="607" y="304"/>
                  </a:cubicBezTo>
                  <a:cubicBezTo>
                    <a:pt x="607" y="472"/>
                    <a:pt x="471" y="608"/>
                    <a:pt x="304" y="608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1B2474B9-ABC6-A4C7-C510-C25FA79544F6}"/>
                </a:ext>
              </a:extLst>
            </p:cNvPr>
            <p:cNvSpPr/>
            <p:nvPr/>
          </p:nvSpPr>
          <p:spPr>
            <a:xfrm>
              <a:off x="7008824" y="6850523"/>
              <a:ext cx="756196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08">
                  <a:moveTo>
                    <a:pt x="304" y="608"/>
                  </a:moveTo>
                  <a:cubicBezTo>
                    <a:pt x="137" y="608"/>
                    <a:pt x="0" y="472"/>
                    <a:pt x="0" y="304"/>
                  </a:cubicBezTo>
                  <a:cubicBezTo>
                    <a:pt x="0" y="136"/>
                    <a:pt x="137" y="0"/>
                    <a:pt x="304" y="0"/>
                  </a:cubicBezTo>
                  <a:cubicBezTo>
                    <a:pt x="472" y="0"/>
                    <a:pt x="608" y="136"/>
                    <a:pt x="608" y="304"/>
                  </a:cubicBezTo>
                  <a:cubicBezTo>
                    <a:pt x="608" y="472"/>
                    <a:pt x="472" y="608"/>
                    <a:pt x="304" y="608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77D8DFD-2826-38F0-24A6-033C83D71D41}"/>
                </a:ext>
              </a:extLst>
            </p:cNvPr>
            <p:cNvSpPr/>
            <p:nvPr/>
          </p:nvSpPr>
          <p:spPr>
            <a:xfrm>
              <a:off x="8034114" y="6850523"/>
              <a:ext cx="756196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08">
                  <a:moveTo>
                    <a:pt x="304" y="608"/>
                  </a:moveTo>
                  <a:cubicBezTo>
                    <a:pt x="136" y="608"/>
                    <a:pt x="0" y="472"/>
                    <a:pt x="0" y="304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2" y="0"/>
                    <a:pt x="608" y="136"/>
                    <a:pt x="608" y="304"/>
                  </a:cubicBezTo>
                  <a:cubicBezTo>
                    <a:pt x="608" y="472"/>
                    <a:pt x="472" y="608"/>
                    <a:pt x="304" y="608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5D74B6B9-5C06-A076-DE1B-D98A0282DB80}"/>
                </a:ext>
              </a:extLst>
            </p:cNvPr>
            <p:cNvSpPr/>
            <p:nvPr/>
          </p:nvSpPr>
          <p:spPr>
            <a:xfrm>
              <a:off x="9059401" y="6850523"/>
              <a:ext cx="754950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8">
                  <a:moveTo>
                    <a:pt x="303" y="608"/>
                  </a:moveTo>
                  <a:cubicBezTo>
                    <a:pt x="136" y="608"/>
                    <a:pt x="0" y="472"/>
                    <a:pt x="0" y="304"/>
                  </a:cubicBezTo>
                  <a:cubicBezTo>
                    <a:pt x="0" y="136"/>
                    <a:pt x="136" y="0"/>
                    <a:pt x="303" y="0"/>
                  </a:cubicBezTo>
                  <a:cubicBezTo>
                    <a:pt x="472" y="0"/>
                    <a:pt x="607" y="136"/>
                    <a:pt x="607" y="304"/>
                  </a:cubicBezTo>
                  <a:cubicBezTo>
                    <a:pt x="607" y="472"/>
                    <a:pt x="472" y="608"/>
                    <a:pt x="303" y="608"/>
                  </a:cubicBezTo>
                  <a:close/>
                </a:path>
              </a:pathLst>
            </a:custGeom>
            <a:solidFill>
              <a:schemeClr val="accent4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1BDCEEF-258E-68FE-75F1-5FF34F56F08B}"/>
                </a:ext>
              </a:extLst>
            </p:cNvPr>
            <p:cNvSpPr/>
            <p:nvPr/>
          </p:nvSpPr>
          <p:spPr>
            <a:xfrm>
              <a:off x="10084687" y="6850523"/>
              <a:ext cx="754950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8">
                  <a:moveTo>
                    <a:pt x="303" y="608"/>
                  </a:moveTo>
                  <a:cubicBezTo>
                    <a:pt x="135" y="608"/>
                    <a:pt x="0" y="472"/>
                    <a:pt x="0" y="304"/>
                  </a:cubicBezTo>
                  <a:cubicBezTo>
                    <a:pt x="0" y="136"/>
                    <a:pt x="135" y="0"/>
                    <a:pt x="303" y="0"/>
                  </a:cubicBezTo>
                  <a:cubicBezTo>
                    <a:pt x="471" y="0"/>
                    <a:pt x="607" y="136"/>
                    <a:pt x="607" y="304"/>
                  </a:cubicBezTo>
                  <a:cubicBezTo>
                    <a:pt x="607" y="472"/>
                    <a:pt x="471" y="608"/>
                    <a:pt x="303" y="608"/>
                  </a:cubicBezTo>
                  <a:close/>
                </a:path>
              </a:pathLst>
            </a:custGeom>
            <a:solidFill>
              <a:schemeClr val="accent4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E34F100-9A63-2370-D5AC-06C9AA21ABFE}"/>
                </a:ext>
              </a:extLst>
            </p:cNvPr>
            <p:cNvSpPr/>
            <p:nvPr/>
          </p:nvSpPr>
          <p:spPr>
            <a:xfrm>
              <a:off x="11108725" y="6850523"/>
              <a:ext cx="756196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08">
                  <a:moveTo>
                    <a:pt x="304" y="608"/>
                  </a:moveTo>
                  <a:cubicBezTo>
                    <a:pt x="136" y="608"/>
                    <a:pt x="0" y="472"/>
                    <a:pt x="0" y="304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2" y="0"/>
                    <a:pt x="608" y="136"/>
                    <a:pt x="608" y="304"/>
                  </a:cubicBezTo>
                  <a:cubicBezTo>
                    <a:pt x="608" y="472"/>
                    <a:pt x="472" y="608"/>
                    <a:pt x="304" y="608"/>
                  </a:cubicBezTo>
                  <a:close/>
                </a:path>
              </a:pathLst>
            </a:custGeom>
            <a:solidFill>
              <a:schemeClr val="accent4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3AD11DFB-02A0-B140-DBCC-C389BC85B9B0}"/>
                </a:ext>
              </a:extLst>
            </p:cNvPr>
            <p:cNvSpPr/>
            <p:nvPr/>
          </p:nvSpPr>
          <p:spPr>
            <a:xfrm>
              <a:off x="12134011" y="6850523"/>
              <a:ext cx="754950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8">
                  <a:moveTo>
                    <a:pt x="304" y="608"/>
                  </a:moveTo>
                  <a:cubicBezTo>
                    <a:pt x="136" y="608"/>
                    <a:pt x="0" y="472"/>
                    <a:pt x="0" y="304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1" y="0"/>
                    <a:pt x="607" y="136"/>
                    <a:pt x="607" y="304"/>
                  </a:cubicBezTo>
                  <a:cubicBezTo>
                    <a:pt x="607" y="472"/>
                    <a:pt x="471" y="608"/>
                    <a:pt x="304" y="608"/>
                  </a:cubicBezTo>
                  <a:close/>
                </a:path>
              </a:pathLst>
            </a:custGeom>
            <a:solidFill>
              <a:schemeClr val="accent4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EC49F6-851B-5A1B-6BB3-2AB8D86AC38F}"/>
              </a:ext>
            </a:extLst>
          </p:cNvPr>
          <p:cNvGrpSpPr/>
          <p:nvPr/>
        </p:nvGrpSpPr>
        <p:grpSpPr>
          <a:xfrm>
            <a:off x="2910173" y="8658801"/>
            <a:ext cx="9978788" cy="756461"/>
            <a:chOff x="2910173" y="8658801"/>
            <a:chExt cx="9978788" cy="756461"/>
          </a:xfrm>
        </p:grpSpPr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23CB1157-3B86-4A7D-DFF5-CD0B0BE5E50D}"/>
                </a:ext>
              </a:extLst>
            </p:cNvPr>
            <p:cNvSpPr/>
            <p:nvPr/>
          </p:nvSpPr>
          <p:spPr>
            <a:xfrm>
              <a:off x="2910173" y="8658801"/>
              <a:ext cx="754950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8">
                  <a:moveTo>
                    <a:pt x="303" y="608"/>
                  </a:moveTo>
                  <a:cubicBezTo>
                    <a:pt x="136" y="608"/>
                    <a:pt x="0" y="472"/>
                    <a:pt x="0" y="304"/>
                  </a:cubicBezTo>
                  <a:cubicBezTo>
                    <a:pt x="0" y="136"/>
                    <a:pt x="136" y="0"/>
                    <a:pt x="303" y="0"/>
                  </a:cubicBezTo>
                  <a:cubicBezTo>
                    <a:pt x="472" y="0"/>
                    <a:pt x="607" y="136"/>
                    <a:pt x="607" y="304"/>
                  </a:cubicBezTo>
                  <a:cubicBezTo>
                    <a:pt x="607" y="472"/>
                    <a:pt x="472" y="608"/>
                    <a:pt x="303" y="608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740C7538-2046-8378-6B52-838AD3A2F27D}"/>
                </a:ext>
              </a:extLst>
            </p:cNvPr>
            <p:cNvSpPr/>
            <p:nvPr/>
          </p:nvSpPr>
          <p:spPr>
            <a:xfrm>
              <a:off x="3935456" y="8658801"/>
              <a:ext cx="754950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8">
                  <a:moveTo>
                    <a:pt x="303" y="608"/>
                  </a:moveTo>
                  <a:cubicBezTo>
                    <a:pt x="135" y="608"/>
                    <a:pt x="0" y="472"/>
                    <a:pt x="0" y="304"/>
                  </a:cubicBezTo>
                  <a:cubicBezTo>
                    <a:pt x="0" y="136"/>
                    <a:pt x="135" y="0"/>
                    <a:pt x="303" y="0"/>
                  </a:cubicBezTo>
                  <a:cubicBezTo>
                    <a:pt x="471" y="0"/>
                    <a:pt x="607" y="136"/>
                    <a:pt x="607" y="304"/>
                  </a:cubicBezTo>
                  <a:cubicBezTo>
                    <a:pt x="607" y="472"/>
                    <a:pt x="471" y="608"/>
                    <a:pt x="303" y="608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A0D93DB5-F324-8415-9725-40DEA2BAC862}"/>
                </a:ext>
              </a:extLst>
            </p:cNvPr>
            <p:cNvSpPr/>
            <p:nvPr/>
          </p:nvSpPr>
          <p:spPr>
            <a:xfrm>
              <a:off x="4959500" y="8658801"/>
              <a:ext cx="756196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08">
                  <a:moveTo>
                    <a:pt x="304" y="608"/>
                  </a:moveTo>
                  <a:cubicBezTo>
                    <a:pt x="136" y="608"/>
                    <a:pt x="0" y="472"/>
                    <a:pt x="0" y="304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2" y="0"/>
                    <a:pt x="608" y="136"/>
                    <a:pt x="608" y="304"/>
                  </a:cubicBezTo>
                  <a:cubicBezTo>
                    <a:pt x="608" y="472"/>
                    <a:pt x="472" y="608"/>
                    <a:pt x="304" y="608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ACCB1605-43F3-07F3-BA2D-3DC32CA87D2D}"/>
                </a:ext>
              </a:extLst>
            </p:cNvPr>
            <p:cNvSpPr/>
            <p:nvPr/>
          </p:nvSpPr>
          <p:spPr>
            <a:xfrm>
              <a:off x="5984787" y="8658801"/>
              <a:ext cx="754950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8">
                  <a:moveTo>
                    <a:pt x="304" y="608"/>
                  </a:moveTo>
                  <a:cubicBezTo>
                    <a:pt x="136" y="608"/>
                    <a:pt x="0" y="472"/>
                    <a:pt x="0" y="304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1" y="0"/>
                    <a:pt x="607" y="136"/>
                    <a:pt x="607" y="304"/>
                  </a:cubicBezTo>
                  <a:cubicBezTo>
                    <a:pt x="607" y="472"/>
                    <a:pt x="471" y="608"/>
                    <a:pt x="304" y="60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AC649035-CE35-FA5F-6162-7AF1191E5EEF}"/>
                </a:ext>
              </a:extLst>
            </p:cNvPr>
            <p:cNvSpPr/>
            <p:nvPr/>
          </p:nvSpPr>
          <p:spPr>
            <a:xfrm>
              <a:off x="7008824" y="8658801"/>
              <a:ext cx="756196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08">
                  <a:moveTo>
                    <a:pt x="304" y="608"/>
                  </a:moveTo>
                  <a:cubicBezTo>
                    <a:pt x="137" y="608"/>
                    <a:pt x="0" y="472"/>
                    <a:pt x="0" y="304"/>
                  </a:cubicBezTo>
                  <a:cubicBezTo>
                    <a:pt x="0" y="136"/>
                    <a:pt x="137" y="0"/>
                    <a:pt x="304" y="0"/>
                  </a:cubicBezTo>
                  <a:cubicBezTo>
                    <a:pt x="472" y="0"/>
                    <a:pt x="608" y="136"/>
                    <a:pt x="608" y="304"/>
                  </a:cubicBezTo>
                  <a:cubicBezTo>
                    <a:pt x="608" y="472"/>
                    <a:pt x="472" y="608"/>
                    <a:pt x="304" y="60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B435BDCE-44B1-90B1-A45A-AE0C55A7EEDC}"/>
                </a:ext>
              </a:extLst>
            </p:cNvPr>
            <p:cNvSpPr/>
            <p:nvPr/>
          </p:nvSpPr>
          <p:spPr>
            <a:xfrm>
              <a:off x="8034114" y="8658801"/>
              <a:ext cx="756196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08">
                  <a:moveTo>
                    <a:pt x="304" y="608"/>
                  </a:moveTo>
                  <a:cubicBezTo>
                    <a:pt x="136" y="608"/>
                    <a:pt x="0" y="472"/>
                    <a:pt x="0" y="304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2" y="0"/>
                    <a:pt x="608" y="136"/>
                    <a:pt x="608" y="304"/>
                  </a:cubicBezTo>
                  <a:cubicBezTo>
                    <a:pt x="608" y="472"/>
                    <a:pt x="472" y="608"/>
                    <a:pt x="304" y="60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CC12CF63-C433-A933-6655-7CFAC54C0992}"/>
                </a:ext>
              </a:extLst>
            </p:cNvPr>
            <p:cNvSpPr/>
            <p:nvPr/>
          </p:nvSpPr>
          <p:spPr>
            <a:xfrm>
              <a:off x="9059401" y="8658801"/>
              <a:ext cx="754950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8">
                  <a:moveTo>
                    <a:pt x="303" y="608"/>
                  </a:moveTo>
                  <a:cubicBezTo>
                    <a:pt x="136" y="608"/>
                    <a:pt x="0" y="472"/>
                    <a:pt x="0" y="304"/>
                  </a:cubicBezTo>
                  <a:cubicBezTo>
                    <a:pt x="0" y="136"/>
                    <a:pt x="136" y="0"/>
                    <a:pt x="303" y="0"/>
                  </a:cubicBezTo>
                  <a:cubicBezTo>
                    <a:pt x="472" y="0"/>
                    <a:pt x="607" y="136"/>
                    <a:pt x="607" y="304"/>
                  </a:cubicBezTo>
                  <a:cubicBezTo>
                    <a:pt x="607" y="472"/>
                    <a:pt x="472" y="608"/>
                    <a:pt x="303" y="60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2BFD7AD5-5845-1850-04EC-584B3D8B6375}"/>
                </a:ext>
              </a:extLst>
            </p:cNvPr>
            <p:cNvSpPr/>
            <p:nvPr/>
          </p:nvSpPr>
          <p:spPr>
            <a:xfrm>
              <a:off x="10084687" y="8658801"/>
              <a:ext cx="754950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8">
                  <a:moveTo>
                    <a:pt x="303" y="608"/>
                  </a:moveTo>
                  <a:cubicBezTo>
                    <a:pt x="135" y="608"/>
                    <a:pt x="0" y="472"/>
                    <a:pt x="0" y="304"/>
                  </a:cubicBezTo>
                  <a:cubicBezTo>
                    <a:pt x="0" y="136"/>
                    <a:pt x="135" y="0"/>
                    <a:pt x="303" y="0"/>
                  </a:cubicBezTo>
                  <a:cubicBezTo>
                    <a:pt x="471" y="0"/>
                    <a:pt x="607" y="136"/>
                    <a:pt x="607" y="304"/>
                  </a:cubicBezTo>
                  <a:cubicBezTo>
                    <a:pt x="607" y="472"/>
                    <a:pt x="471" y="608"/>
                    <a:pt x="303" y="60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FD5D40C5-A56C-E633-92BF-3500F5E94204}"/>
                </a:ext>
              </a:extLst>
            </p:cNvPr>
            <p:cNvSpPr/>
            <p:nvPr/>
          </p:nvSpPr>
          <p:spPr>
            <a:xfrm>
              <a:off x="11108725" y="8658801"/>
              <a:ext cx="756196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08">
                  <a:moveTo>
                    <a:pt x="304" y="608"/>
                  </a:moveTo>
                  <a:cubicBezTo>
                    <a:pt x="136" y="608"/>
                    <a:pt x="0" y="472"/>
                    <a:pt x="0" y="304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2" y="0"/>
                    <a:pt x="608" y="136"/>
                    <a:pt x="608" y="304"/>
                  </a:cubicBezTo>
                  <a:cubicBezTo>
                    <a:pt x="608" y="472"/>
                    <a:pt x="472" y="608"/>
                    <a:pt x="304" y="60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511E6F67-05CC-B173-8BB9-0C2EB25B2C4B}"/>
                </a:ext>
              </a:extLst>
            </p:cNvPr>
            <p:cNvSpPr/>
            <p:nvPr/>
          </p:nvSpPr>
          <p:spPr>
            <a:xfrm>
              <a:off x="12134011" y="8658801"/>
              <a:ext cx="754950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8">
                  <a:moveTo>
                    <a:pt x="304" y="608"/>
                  </a:moveTo>
                  <a:cubicBezTo>
                    <a:pt x="136" y="608"/>
                    <a:pt x="0" y="472"/>
                    <a:pt x="0" y="304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1" y="0"/>
                    <a:pt x="607" y="136"/>
                    <a:pt x="607" y="304"/>
                  </a:cubicBezTo>
                  <a:cubicBezTo>
                    <a:pt x="607" y="472"/>
                    <a:pt x="471" y="608"/>
                    <a:pt x="304" y="60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3A7D742-E182-179C-D8EA-3380522A8EDD}"/>
              </a:ext>
            </a:extLst>
          </p:cNvPr>
          <p:cNvGrpSpPr/>
          <p:nvPr/>
        </p:nvGrpSpPr>
        <p:grpSpPr>
          <a:xfrm>
            <a:off x="2910173" y="9729312"/>
            <a:ext cx="9978788" cy="755215"/>
            <a:chOff x="2910173" y="9729312"/>
            <a:chExt cx="9978788" cy="755215"/>
          </a:xfrm>
        </p:grpSpPr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D10D235D-ECB3-27FB-7BD1-64BF72A1E175}"/>
                </a:ext>
              </a:extLst>
            </p:cNvPr>
            <p:cNvSpPr/>
            <p:nvPr/>
          </p:nvSpPr>
          <p:spPr>
            <a:xfrm>
              <a:off x="2910173" y="9729312"/>
              <a:ext cx="754950" cy="755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7">
                  <a:moveTo>
                    <a:pt x="303" y="607"/>
                  </a:moveTo>
                  <a:cubicBezTo>
                    <a:pt x="136" y="607"/>
                    <a:pt x="0" y="471"/>
                    <a:pt x="0" y="303"/>
                  </a:cubicBezTo>
                  <a:cubicBezTo>
                    <a:pt x="0" y="136"/>
                    <a:pt x="136" y="0"/>
                    <a:pt x="303" y="0"/>
                  </a:cubicBezTo>
                  <a:cubicBezTo>
                    <a:pt x="472" y="0"/>
                    <a:pt x="607" y="136"/>
                    <a:pt x="607" y="303"/>
                  </a:cubicBezTo>
                  <a:cubicBezTo>
                    <a:pt x="607" y="471"/>
                    <a:pt x="472" y="607"/>
                    <a:pt x="303" y="607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7251F21E-18C0-8FDE-4094-F0123F76CF1F}"/>
                </a:ext>
              </a:extLst>
            </p:cNvPr>
            <p:cNvSpPr/>
            <p:nvPr/>
          </p:nvSpPr>
          <p:spPr>
            <a:xfrm>
              <a:off x="3935456" y="9729312"/>
              <a:ext cx="754950" cy="755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7">
                  <a:moveTo>
                    <a:pt x="303" y="607"/>
                  </a:moveTo>
                  <a:cubicBezTo>
                    <a:pt x="135" y="607"/>
                    <a:pt x="0" y="471"/>
                    <a:pt x="0" y="303"/>
                  </a:cubicBezTo>
                  <a:cubicBezTo>
                    <a:pt x="0" y="136"/>
                    <a:pt x="135" y="0"/>
                    <a:pt x="303" y="0"/>
                  </a:cubicBezTo>
                  <a:cubicBezTo>
                    <a:pt x="471" y="0"/>
                    <a:pt x="607" y="136"/>
                    <a:pt x="607" y="303"/>
                  </a:cubicBezTo>
                  <a:cubicBezTo>
                    <a:pt x="607" y="471"/>
                    <a:pt x="471" y="607"/>
                    <a:pt x="303" y="607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CBD8E72B-4290-76BB-FD8B-E2A0549429AD}"/>
                </a:ext>
              </a:extLst>
            </p:cNvPr>
            <p:cNvSpPr/>
            <p:nvPr/>
          </p:nvSpPr>
          <p:spPr>
            <a:xfrm>
              <a:off x="4959500" y="9729312"/>
              <a:ext cx="756196" cy="755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07">
                  <a:moveTo>
                    <a:pt x="304" y="607"/>
                  </a:moveTo>
                  <a:cubicBezTo>
                    <a:pt x="136" y="607"/>
                    <a:pt x="0" y="471"/>
                    <a:pt x="0" y="303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2" y="0"/>
                    <a:pt x="608" y="136"/>
                    <a:pt x="608" y="303"/>
                  </a:cubicBezTo>
                  <a:cubicBezTo>
                    <a:pt x="608" y="471"/>
                    <a:pt x="472" y="607"/>
                    <a:pt x="304" y="607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B5DAC4B8-F83D-73D3-A0DE-6625F3625B55}"/>
                </a:ext>
              </a:extLst>
            </p:cNvPr>
            <p:cNvSpPr/>
            <p:nvPr/>
          </p:nvSpPr>
          <p:spPr>
            <a:xfrm>
              <a:off x="5984787" y="9729312"/>
              <a:ext cx="754950" cy="755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7">
                  <a:moveTo>
                    <a:pt x="304" y="607"/>
                  </a:moveTo>
                  <a:cubicBezTo>
                    <a:pt x="136" y="607"/>
                    <a:pt x="0" y="471"/>
                    <a:pt x="0" y="303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1" y="0"/>
                    <a:pt x="607" y="136"/>
                    <a:pt x="607" y="303"/>
                  </a:cubicBezTo>
                  <a:cubicBezTo>
                    <a:pt x="607" y="471"/>
                    <a:pt x="471" y="607"/>
                    <a:pt x="304" y="607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79D6BF30-9578-F938-7281-6A77BC4B5C70}"/>
                </a:ext>
              </a:extLst>
            </p:cNvPr>
            <p:cNvSpPr/>
            <p:nvPr/>
          </p:nvSpPr>
          <p:spPr>
            <a:xfrm>
              <a:off x="7008824" y="9729312"/>
              <a:ext cx="756196" cy="755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07">
                  <a:moveTo>
                    <a:pt x="304" y="607"/>
                  </a:moveTo>
                  <a:cubicBezTo>
                    <a:pt x="137" y="607"/>
                    <a:pt x="0" y="471"/>
                    <a:pt x="0" y="303"/>
                  </a:cubicBezTo>
                  <a:cubicBezTo>
                    <a:pt x="0" y="136"/>
                    <a:pt x="137" y="0"/>
                    <a:pt x="304" y="0"/>
                  </a:cubicBezTo>
                  <a:cubicBezTo>
                    <a:pt x="472" y="0"/>
                    <a:pt x="608" y="136"/>
                    <a:pt x="608" y="303"/>
                  </a:cubicBezTo>
                  <a:cubicBezTo>
                    <a:pt x="608" y="471"/>
                    <a:pt x="472" y="607"/>
                    <a:pt x="304" y="607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E9D58B0-1FB8-8FB5-E5C0-5C29AFA951AE}"/>
                </a:ext>
              </a:extLst>
            </p:cNvPr>
            <p:cNvSpPr/>
            <p:nvPr/>
          </p:nvSpPr>
          <p:spPr>
            <a:xfrm>
              <a:off x="8034114" y="9729312"/>
              <a:ext cx="756196" cy="755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07">
                  <a:moveTo>
                    <a:pt x="304" y="607"/>
                  </a:moveTo>
                  <a:cubicBezTo>
                    <a:pt x="136" y="607"/>
                    <a:pt x="0" y="471"/>
                    <a:pt x="0" y="303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2" y="0"/>
                    <a:pt x="608" y="136"/>
                    <a:pt x="608" y="303"/>
                  </a:cubicBezTo>
                  <a:cubicBezTo>
                    <a:pt x="608" y="471"/>
                    <a:pt x="472" y="607"/>
                    <a:pt x="304" y="607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5CFD6A82-77B9-5101-D203-1165BF708655}"/>
                </a:ext>
              </a:extLst>
            </p:cNvPr>
            <p:cNvSpPr/>
            <p:nvPr/>
          </p:nvSpPr>
          <p:spPr>
            <a:xfrm>
              <a:off x="9059401" y="9729312"/>
              <a:ext cx="754950" cy="755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7">
                  <a:moveTo>
                    <a:pt x="303" y="607"/>
                  </a:moveTo>
                  <a:cubicBezTo>
                    <a:pt x="136" y="607"/>
                    <a:pt x="0" y="471"/>
                    <a:pt x="0" y="303"/>
                  </a:cubicBezTo>
                  <a:cubicBezTo>
                    <a:pt x="0" y="136"/>
                    <a:pt x="136" y="0"/>
                    <a:pt x="303" y="0"/>
                  </a:cubicBezTo>
                  <a:cubicBezTo>
                    <a:pt x="472" y="0"/>
                    <a:pt x="607" y="136"/>
                    <a:pt x="607" y="303"/>
                  </a:cubicBezTo>
                  <a:cubicBezTo>
                    <a:pt x="607" y="471"/>
                    <a:pt x="472" y="607"/>
                    <a:pt x="303" y="607"/>
                  </a:cubicBezTo>
                  <a:close/>
                </a:path>
              </a:pathLst>
            </a:custGeom>
            <a:solidFill>
              <a:schemeClr val="accent2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5C67943D-23F1-FAA5-87FB-90F19FA98FD1}"/>
                </a:ext>
              </a:extLst>
            </p:cNvPr>
            <p:cNvSpPr/>
            <p:nvPr/>
          </p:nvSpPr>
          <p:spPr>
            <a:xfrm>
              <a:off x="10084687" y="9729312"/>
              <a:ext cx="754950" cy="755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7">
                  <a:moveTo>
                    <a:pt x="303" y="607"/>
                  </a:moveTo>
                  <a:cubicBezTo>
                    <a:pt x="135" y="607"/>
                    <a:pt x="0" y="471"/>
                    <a:pt x="0" y="303"/>
                  </a:cubicBezTo>
                  <a:cubicBezTo>
                    <a:pt x="0" y="136"/>
                    <a:pt x="135" y="0"/>
                    <a:pt x="303" y="0"/>
                  </a:cubicBezTo>
                  <a:cubicBezTo>
                    <a:pt x="471" y="0"/>
                    <a:pt x="607" y="136"/>
                    <a:pt x="607" y="303"/>
                  </a:cubicBezTo>
                  <a:cubicBezTo>
                    <a:pt x="607" y="471"/>
                    <a:pt x="471" y="607"/>
                    <a:pt x="303" y="607"/>
                  </a:cubicBezTo>
                  <a:close/>
                </a:path>
              </a:pathLst>
            </a:custGeom>
            <a:solidFill>
              <a:schemeClr val="accent2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2B711CB3-7CC4-E1E5-40E7-A88E6EB3B9E1}"/>
                </a:ext>
              </a:extLst>
            </p:cNvPr>
            <p:cNvSpPr/>
            <p:nvPr/>
          </p:nvSpPr>
          <p:spPr>
            <a:xfrm>
              <a:off x="11108725" y="9729312"/>
              <a:ext cx="756196" cy="755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07">
                  <a:moveTo>
                    <a:pt x="304" y="607"/>
                  </a:moveTo>
                  <a:cubicBezTo>
                    <a:pt x="136" y="607"/>
                    <a:pt x="0" y="471"/>
                    <a:pt x="0" y="303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2" y="0"/>
                    <a:pt x="608" y="136"/>
                    <a:pt x="608" y="303"/>
                  </a:cubicBezTo>
                  <a:cubicBezTo>
                    <a:pt x="608" y="471"/>
                    <a:pt x="472" y="607"/>
                    <a:pt x="304" y="607"/>
                  </a:cubicBezTo>
                  <a:close/>
                </a:path>
              </a:pathLst>
            </a:custGeom>
            <a:solidFill>
              <a:schemeClr val="accent2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C1C8D7CB-7F97-2A50-AB2E-CEA9FE1B5F62}"/>
                </a:ext>
              </a:extLst>
            </p:cNvPr>
            <p:cNvSpPr/>
            <p:nvPr/>
          </p:nvSpPr>
          <p:spPr>
            <a:xfrm>
              <a:off x="12134011" y="9729312"/>
              <a:ext cx="754950" cy="755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7">
                  <a:moveTo>
                    <a:pt x="304" y="607"/>
                  </a:moveTo>
                  <a:cubicBezTo>
                    <a:pt x="136" y="607"/>
                    <a:pt x="0" y="471"/>
                    <a:pt x="0" y="303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1" y="0"/>
                    <a:pt x="607" y="136"/>
                    <a:pt x="607" y="303"/>
                  </a:cubicBezTo>
                  <a:cubicBezTo>
                    <a:pt x="607" y="471"/>
                    <a:pt x="471" y="607"/>
                    <a:pt x="304" y="607"/>
                  </a:cubicBezTo>
                  <a:close/>
                </a:path>
              </a:pathLst>
            </a:custGeom>
            <a:solidFill>
              <a:schemeClr val="accent2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58CD53C-8B66-FB9A-8237-3E790D3AE903}"/>
              </a:ext>
            </a:extLst>
          </p:cNvPr>
          <p:cNvGrpSpPr/>
          <p:nvPr/>
        </p:nvGrpSpPr>
        <p:grpSpPr>
          <a:xfrm>
            <a:off x="2910173" y="10798577"/>
            <a:ext cx="9978788" cy="756461"/>
            <a:chOff x="2910173" y="10798577"/>
            <a:chExt cx="9978788" cy="756461"/>
          </a:xfrm>
        </p:grpSpPr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0932A8E-1A09-DDDF-99B9-AA256627BA5C}"/>
                </a:ext>
              </a:extLst>
            </p:cNvPr>
            <p:cNvSpPr/>
            <p:nvPr/>
          </p:nvSpPr>
          <p:spPr>
            <a:xfrm>
              <a:off x="2910173" y="10798577"/>
              <a:ext cx="754950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8">
                  <a:moveTo>
                    <a:pt x="303" y="608"/>
                  </a:moveTo>
                  <a:cubicBezTo>
                    <a:pt x="136" y="608"/>
                    <a:pt x="0" y="471"/>
                    <a:pt x="0" y="304"/>
                  </a:cubicBezTo>
                  <a:cubicBezTo>
                    <a:pt x="0" y="136"/>
                    <a:pt x="136" y="0"/>
                    <a:pt x="303" y="0"/>
                  </a:cubicBezTo>
                  <a:cubicBezTo>
                    <a:pt x="472" y="0"/>
                    <a:pt x="607" y="136"/>
                    <a:pt x="607" y="304"/>
                  </a:cubicBezTo>
                  <a:cubicBezTo>
                    <a:pt x="607" y="471"/>
                    <a:pt x="472" y="608"/>
                    <a:pt x="303" y="60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4FE0FC32-A3C9-AF3E-C2DE-B7DB117C47C7}"/>
                </a:ext>
              </a:extLst>
            </p:cNvPr>
            <p:cNvSpPr/>
            <p:nvPr/>
          </p:nvSpPr>
          <p:spPr>
            <a:xfrm>
              <a:off x="3935456" y="10798577"/>
              <a:ext cx="754950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8">
                  <a:moveTo>
                    <a:pt x="303" y="608"/>
                  </a:moveTo>
                  <a:cubicBezTo>
                    <a:pt x="135" y="608"/>
                    <a:pt x="0" y="471"/>
                    <a:pt x="0" y="304"/>
                  </a:cubicBezTo>
                  <a:cubicBezTo>
                    <a:pt x="0" y="136"/>
                    <a:pt x="135" y="0"/>
                    <a:pt x="303" y="0"/>
                  </a:cubicBezTo>
                  <a:cubicBezTo>
                    <a:pt x="471" y="0"/>
                    <a:pt x="607" y="136"/>
                    <a:pt x="607" y="304"/>
                  </a:cubicBezTo>
                  <a:cubicBezTo>
                    <a:pt x="607" y="471"/>
                    <a:pt x="471" y="608"/>
                    <a:pt x="303" y="60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EA7EF9EB-771A-2D42-EA2C-6B50372240DC}"/>
                </a:ext>
              </a:extLst>
            </p:cNvPr>
            <p:cNvSpPr/>
            <p:nvPr/>
          </p:nvSpPr>
          <p:spPr>
            <a:xfrm>
              <a:off x="4959500" y="10798577"/>
              <a:ext cx="756196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08">
                  <a:moveTo>
                    <a:pt x="304" y="608"/>
                  </a:moveTo>
                  <a:cubicBezTo>
                    <a:pt x="136" y="608"/>
                    <a:pt x="0" y="471"/>
                    <a:pt x="0" y="304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2" y="0"/>
                    <a:pt x="608" y="136"/>
                    <a:pt x="608" y="304"/>
                  </a:cubicBezTo>
                  <a:cubicBezTo>
                    <a:pt x="608" y="471"/>
                    <a:pt x="472" y="608"/>
                    <a:pt x="304" y="60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CBF06D34-2B17-4AF1-50EE-40998B0DB3AA}"/>
                </a:ext>
              </a:extLst>
            </p:cNvPr>
            <p:cNvSpPr/>
            <p:nvPr/>
          </p:nvSpPr>
          <p:spPr>
            <a:xfrm>
              <a:off x="5984787" y="10798577"/>
              <a:ext cx="754950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8">
                  <a:moveTo>
                    <a:pt x="304" y="608"/>
                  </a:moveTo>
                  <a:cubicBezTo>
                    <a:pt x="136" y="608"/>
                    <a:pt x="0" y="471"/>
                    <a:pt x="0" y="304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1" y="0"/>
                    <a:pt x="607" y="136"/>
                    <a:pt x="607" y="304"/>
                  </a:cubicBezTo>
                  <a:cubicBezTo>
                    <a:pt x="607" y="471"/>
                    <a:pt x="471" y="608"/>
                    <a:pt x="304" y="60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4777B3B8-DAB0-9B7C-0B15-457B954E91C1}"/>
                </a:ext>
              </a:extLst>
            </p:cNvPr>
            <p:cNvSpPr/>
            <p:nvPr/>
          </p:nvSpPr>
          <p:spPr>
            <a:xfrm>
              <a:off x="7008824" y="10798577"/>
              <a:ext cx="756196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08">
                  <a:moveTo>
                    <a:pt x="304" y="608"/>
                  </a:moveTo>
                  <a:cubicBezTo>
                    <a:pt x="137" y="608"/>
                    <a:pt x="0" y="471"/>
                    <a:pt x="0" y="304"/>
                  </a:cubicBezTo>
                  <a:cubicBezTo>
                    <a:pt x="0" y="136"/>
                    <a:pt x="137" y="0"/>
                    <a:pt x="304" y="0"/>
                  </a:cubicBezTo>
                  <a:cubicBezTo>
                    <a:pt x="472" y="0"/>
                    <a:pt x="608" y="136"/>
                    <a:pt x="608" y="304"/>
                  </a:cubicBezTo>
                  <a:cubicBezTo>
                    <a:pt x="608" y="471"/>
                    <a:pt x="472" y="608"/>
                    <a:pt x="304" y="60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27A332DE-C9ED-109E-2768-F143FD81F4F9}"/>
                </a:ext>
              </a:extLst>
            </p:cNvPr>
            <p:cNvSpPr/>
            <p:nvPr/>
          </p:nvSpPr>
          <p:spPr>
            <a:xfrm>
              <a:off x="8034114" y="10798577"/>
              <a:ext cx="756196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08">
                  <a:moveTo>
                    <a:pt x="304" y="608"/>
                  </a:moveTo>
                  <a:cubicBezTo>
                    <a:pt x="136" y="608"/>
                    <a:pt x="0" y="471"/>
                    <a:pt x="0" y="304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2" y="0"/>
                    <a:pt x="608" y="136"/>
                    <a:pt x="608" y="304"/>
                  </a:cubicBezTo>
                  <a:cubicBezTo>
                    <a:pt x="608" y="471"/>
                    <a:pt x="472" y="608"/>
                    <a:pt x="304" y="60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98DC0C65-8903-DEA6-9357-5586F0A4A041}"/>
                </a:ext>
              </a:extLst>
            </p:cNvPr>
            <p:cNvSpPr/>
            <p:nvPr/>
          </p:nvSpPr>
          <p:spPr>
            <a:xfrm>
              <a:off x="9059401" y="10798577"/>
              <a:ext cx="754950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8">
                  <a:moveTo>
                    <a:pt x="303" y="608"/>
                  </a:moveTo>
                  <a:cubicBezTo>
                    <a:pt x="136" y="608"/>
                    <a:pt x="0" y="471"/>
                    <a:pt x="0" y="304"/>
                  </a:cubicBezTo>
                  <a:cubicBezTo>
                    <a:pt x="0" y="136"/>
                    <a:pt x="136" y="0"/>
                    <a:pt x="303" y="0"/>
                  </a:cubicBezTo>
                  <a:cubicBezTo>
                    <a:pt x="472" y="0"/>
                    <a:pt x="607" y="136"/>
                    <a:pt x="607" y="304"/>
                  </a:cubicBezTo>
                  <a:cubicBezTo>
                    <a:pt x="607" y="471"/>
                    <a:pt x="472" y="608"/>
                    <a:pt x="303" y="60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365CF446-E662-7EDB-066E-C9B4D2E1A4A8}"/>
                </a:ext>
              </a:extLst>
            </p:cNvPr>
            <p:cNvSpPr/>
            <p:nvPr/>
          </p:nvSpPr>
          <p:spPr>
            <a:xfrm>
              <a:off x="10084687" y="10798577"/>
              <a:ext cx="754950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8">
                  <a:moveTo>
                    <a:pt x="303" y="608"/>
                  </a:moveTo>
                  <a:cubicBezTo>
                    <a:pt x="135" y="608"/>
                    <a:pt x="0" y="471"/>
                    <a:pt x="0" y="304"/>
                  </a:cubicBezTo>
                  <a:cubicBezTo>
                    <a:pt x="0" y="136"/>
                    <a:pt x="135" y="0"/>
                    <a:pt x="303" y="0"/>
                  </a:cubicBezTo>
                  <a:cubicBezTo>
                    <a:pt x="471" y="0"/>
                    <a:pt x="607" y="136"/>
                    <a:pt x="607" y="304"/>
                  </a:cubicBezTo>
                  <a:cubicBezTo>
                    <a:pt x="607" y="471"/>
                    <a:pt x="471" y="608"/>
                    <a:pt x="303" y="608"/>
                  </a:cubicBezTo>
                  <a:close/>
                </a:path>
              </a:pathLst>
            </a:custGeom>
            <a:solidFill>
              <a:schemeClr val="accent3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B7CD09E0-8B71-987C-5F63-432AB98A5067}"/>
                </a:ext>
              </a:extLst>
            </p:cNvPr>
            <p:cNvSpPr/>
            <p:nvPr/>
          </p:nvSpPr>
          <p:spPr>
            <a:xfrm>
              <a:off x="11108725" y="10798577"/>
              <a:ext cx="756196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08">
                  <a:moveTo>
                    <a:pt x="304" y="608"/>
                  </a:moveTo>
                  <a:cubicBezTo>
                    <a:pt x="136" y="608"/>
                    <a:pt x="0" y="471"/>
                    <a:pt x="0" y="304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2" y="0"/>
                    <a:pt x="608" y="136"/>
                    <a:pt x="608" y="304"/>
                  </a:cubicBezTo>
                  <a:cubicBezTo>
                    <a:pt x="608" y="471"/>
                    <a:pt x="472" y="608"/>
                    <a:pt x="304" y="608"/>
                  </a:cubicBezTo>
                  <a:close/>
                </a:path>
              </a:pathLst>
            </a:custGeom>
            <a:solidFill>
              <a:schemeClr val="accent3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02D11714-055C-D489-091C-427A5C635FB4}"/>
                </a:ext>
              </a:extLst>
            </p:cNvPr>
            <p:cNvSpPr/>
            <p:nvPr/>
          </p:nvSpPr>
          <p:spPr>
            <a:xfrm>
              <a:off x="12134011" y="10798577"/>
              <a:ext cx="754950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8">
                  <a:moveTo>
                    <a:pt x="304" y="608"/>
                  </a:moveTo>
                  <a:cubicBezTo>
                    <a:pt x="136" y="608"/>
                    <a:pt x="0" y="471"/>
                    <a:pt x="0" y="304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1" y="0"/>
                    <a:pt x="607" y="136"/>
                    <a:pt x="607" y="304"/>
                  </a:cubicBezTo>
                  <a:cubicBezTo>
                    <a:pt x="607" y="471"/>
                    <a:pt x="471" y="608"/>
                    <a:pt x="304" y="608"/>
                  </a:cubicBezTo>
                  <a:close/>
                </a:path>
              </a:pathLst>
            </a:custGeom>
            <a:solidFill>
              <a:schemeClr val="accent3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3C9F018-7B54-FCDD-F157-CDF6F3FB45C9}"/>
              </a:ext>
            </a:extLst>
          </p:cNvPr>
          <p:cNvGrpSpPr/>
          <p:nvPr/>
        </p:nvGrpSpPr>
        <p:grpSpPr>
          <a:xfrm>
            <a:off x="2910173" y="11867838"/>
            <a:ext cx="9978788" cy="756461"/>
            <a:chOff x="2910173" y="11867838"/>
            <a:chExt cx="9978788" cy="756461"/>
          </a:xfrm>
        </p:grpSpPr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83A112B0-2726-B808-4E5C-DBE410D3AA65}"/>
                </a:ext>
              </a:extLst>
            </p:cNvPr>
            <p:cNvSpPr/>
            <p:nvPr/>
          </p:nvSpPr>
          <p:spPr>
            <a:xfrm>
              <a:off x="2910173" y="11867838"/>
              <a:ext cx="754950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8">
                  <a:moveTo>
                    <a:pt x="303" y="608"/>
                  </a:moveTo>
                  <a:cubicBezTo>
                    <a:pt x="136" y="608"/>
                    <a:pt x="0" y="472"/>
                    <a:pt x="0" y="304"/>
                  </a:cubicBezTo>
                  <a:cubicBezTo>
                    <a:pt x="0" y="136"/>
                    <a:pt x="136" y="0"/>
                    <a:pt x="303" y="0"/>
                  </a:cubicBezTo>
                  <a:cubicBezTo>
                    <a:pt x="472" y="0"/>
                    <a:pt x="607" y="136"/>
                    <a:pt x="607" y="304"/>
                  </a:cubicBezTo>
                  <a:cubicBezTo>
                    <a:pt x="607" y="472"/>
                    <a:pt x="472" y="608"/>
                    <a:pt x="303" y="608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BDDA1AFB-F1AE-9E2F-5050-649B228B55C0}"/>
                </a:ext>
              </a:extLst>
            </p:cNvPr>
            <p:cNvSpPr/>
            <p:nvPr/>
          </p:nvSpPr>
          <p:spPr>
            <a:xfrm>
              <a:off x="3935456" y="11867838"/>
              <a:ext cx="754950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8">
                  <a:moveTo>
                    <a:pt x="303" y="608"/>
                  </a:moveTo>
                  <a:cubicBezTo>
                    <a:pt x="135" y="608"/>
                    <a:pt x="0" y="472"/>
                    <a:pt x="0" y="304"/>
                  </a:cubicBezTo>
                  <a:cubicBezTo>
                    <a:pt x="0" y="136"/>
                    <a:pt x="135" y="0"/>
                    <a:pt x="303" y="0"/>
                  </a:cubicBezTo>
                  <a:cubicBezTo>
                    <a:pt x="471" y="0"/>
                    <a:pt x="607" y="136"/>
                    <a:pt x="607" y="304"/>
                  </a:cubicBezTo>
                  <a:cubicBezTo>
                    <a:pt x="607" y="472"/>
                    <a:pt x="471" y="608"/>
                    <a:pt x="303" y="608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D18EF1CD-7219-8C6C-58C2-777E4BB24A4B}"/>
                </a:ext>
              </a:extLst>
            </p:cNvPr>
            <p:cNvSpPr/>
            <p:nvPr/>
          </p:nvSpPr>
          <p:spPr>
            <a:xfrm>
              <a:off x="4959500" y="11867838"/>
              <a:ext cx="756196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08">
                  <a:moveTo>
                    <a:pt x="304" y="608"/>
                  </a:moveTo>
                  <a:cubicBezTo>
                    <a:pt x="136" y="608"/>
                    <a:pt x="0" y="472"/>
                    <a:pt x="0" y="304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2" y="0"/>
                    <a:pt x="608" y="136"/>
                    <a:pt x="608" y="304"/>
                  </a:cubicBezTo>
                  <a:cubicBezTo>
                    <a:pt x="608" y="472"/>
                    <a:pt x="472" y="608"/>
                    <a:pt x="304" y="608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616038FF-3844-451B-1EA5-460E41B6C5D4}"/>
                </a:ext>
              </a:extLst>
            </p:cNvPr>
            <p:cNvSpPr/>
            <p:nvPr/>
          </p:nvSpPr>
          <p:spPr>
            <a:xfrm>
              <a:off x="5984787" y="11867838"/>
              <a:ext cx="754950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8">
                  <a:moveTo>
                    <a:pt x="304" y="608"/>
                  </a:moveTo>
                  <a:cubicBezTo>
                    <a:pt x="136" y="608"/>
                    <a:pt x="0" y="472"/>
                    <a:pt x="0" y="304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1" y="0"/>
                    <a:pt x="607" y="136"/>
                    <a:pt x="607" y="304"/>
                  </a:cubicBezTo>
                  <a:cubicBezTo>
                    <a:pt x="607" y="472"/>
                    <a:pt x="471" y="608"/>
                    <a:pt x="304" y="608"/>
                  </a:cubicBezTo>
                  <a:close/>
                </a:path>
              </a:pathLst>
            </a:custGeom>
            <a:solidFill>
              <a:schemeClr val="accent4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1110E657-05FD-1776-0269-A595EA997ACC}"/>
                </a:ext>
              </a:extLst>
            </p:cNvPr>
            <p:cNvSpPr/>
            <p:nvPr/>
          </p:nvSpPr>
          <p:spPr>
            <a:xfrm>
              <a:off x="7008824" y="11867838"/>
              <a:ext cx="756196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08">
                  <a:moveTo>
                    <a:pt x="304" y="608"/>
                  </a:moveTo>
                  <a:cubicBezTo>
                    <a:pt x="137" y="608"/>
                    <a:pt x="0" y="472"/>
                    <a:pt x="0" y="304"/>
                  </a:cubicBezTo>
                  <a:cubicBezTo>
                    <a:pt x="0" y="136"/>
                    <a:pt x="137" y="0"/>
                    <a:pt x="304" y="0"/>
                  </a:cubicBezTo>
                  <a:cubicBezTo>
                    <a:pt x="472" y="0"/>
                    <a:pt x="608" y="136"/>
                    <a:pt x="608" y="304"/>
                  </a:cubicBezTo>
                  <a:cubicBezTo>
                    <a:pt x="608" y="472"/>
                    <a:pt x="472" y="608"/>
                    <a:pt x="304" y="608"/>
                  </a:cubicBezTo>
                  <a:close/>
                </a:path>
              </a:pathLst>
            </a:custGeom>
            <a:solidFill>
              <a:schemeClr val="accent4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009EE516-5CC4-E462-7EE0-99D9D7FF41EE}"/>
                </a:ext>
              </a:extLst>
            </p:cNvPr>
            <p:cNvSpPr/>
            <p:nvPr/>
          </p:nvSpPr>
          <p:spPr>
            <a:xfrm>
              <a:off x="8034114" y="11867838"/>
              <a:ext cx="756196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08">
                  <a:moveTo>
                    <a:pt x="304" y="608"/>
                  </a:moveTo>
                  <a:cubicBezTo>
                    <a:pt x="136" y="608"/>
                    <a:pt x="0" y="472"/>
                    <a:pt x="0" y="304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2" y="0"/>
                    <a:pt x="608" y="136"/>
                    <a:pt x="608" y="304"/>
                  </a:cubicBezTo>
                  <a:cubicBezTo>
                    <a:pt x="608" y="472"/>
                    <a:pt x="472" y="608"/>
                    <a:pt x="304" y="608"/>
                  </a:cubicBezTo>
                  <a:close/>
                </a:path>
              </a:pathLst>
            </a:custGeom>
            <a:solidFill>
              <a:schemeClr val="accent4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06BEF2F9-3AC2-97BC-DFF3-BDFD655B388D}"/>
                </a:ext>
              </a:extLst>
            </p:cNvPr>
            <p:cNvSpPr/>
            <p:nvPr/>
          </p:nvSpPr>
          <p:spPr>
            <a:xfrm>
              <a:off x="9059401" y="11867838"/>
              <a:ext cx="754950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8">
                  <a:moveTo>
                    <a:pt x="303" y="608"/>
                  </a:moveTo>
                  <a:cubicBezTo>
                    <a:pt x="136" y="608"/>
                    <a:pt x="0" y="472"/>
                    <a:pt x="0" y="304"/>
                  </a:cubicBezTo>
                  <a:cubicBezTo>
                    <a:pt x="0" y="136"/>
                    <a:pt x="136" y="0"/>
                    <a:pt x="303" y="0"/>
                  </a:cubicBezTo>
                  <a:cubicBezTo>
                    <a:pt x="472" y="0"/>
                    <a:pt x="607" y="136"/>
                    <a:pt x="607" y="304"/>
                  </a:cubicBezTo>
                  <a:cubicBezTo>
                    <a:pt x="607" y="472"/>
                    <a:pt x="472" y="608"/>
                    <a:pt x="303" y="608"/>
                  </a:cubicBezTo>
                  <a:close/>
                </a:path>
              </a:pathLst>
            </a:custGeom>
            <a:solidFill>
              <a:schemeClr val="accent4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D49035EC-4886-75D5-60B4-2C361C4800A9}"/>
                </a:ext>
              </a:extLst>
            </p:cNvPr>
            <p:cNvSpPr/>
            <p:nvPr/>
          </p:nvSpPr>
          <p:spPr>
            <a:xfrm>
              <a:off x="10084687" y="11867838"/>
              <a:ext cx="754950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8">
                  <a:moveTo>
                    <a:pt x="303" y="608"/>
                  </a:moveTo>
                  <a:cubicBezTo>
                    <a:pt x="135" y="608"/>
                    <a:pt x="0" y="472"/>
                    <a:pt x="0" y="304"/>
                  </a:cubicBezTo>
                  <a:cubicBezTo>
                    <a:pt x="0" y="136"/>
                    <a:pt x="135" y="0"/>
                    <a:pt x="303" y="0"/>
                  </a:cubicBezTo>
                  <a:cubicBezTo>
                    <a:pt x="471" y="0"/>
                    <a:pt x="607" y="136"/>
                    <a:pt x="607" y="304"/>
                  </a:cubicBezTo>
                  <a:cubicBezTo>
                    <a:pt x="607" y="472"/>
                    <a:pt x="471" y="608"/>
                    <a:pt x="303" y="608"/>
                  </a:cubicBezTo>
                  <a:close/>
                </a:path>
              </a:pathLst>
            </a:custGeom>
            <a:solidFill>
              <a:schemeClr val="accent4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8D197A1A-3186-3CC2-392A-D88A82E0B901}"/>
                </a:ext>
              </a:extLst>
            </p:cNvPr>
            <p:cNvSpPr/>
            <p:nvPr/>
          </p:nvSpPr>
          <p:spPr>
            <a:xfrm>
              <a:off x="11108725" y="11867838"/>
              <a:ext cx="756196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8" h="608">
                  <a:moveTo>
                    <a:pt x="304" y="608"/>
                  </a:moveTo>
                  <a:cubicBezTo>
                    <a:pt x="136" y="608"/>
                    <a:pt x="0" y="472"/>
                    <a:pt x="0" y="304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2" y="0"/>
                    <a:pt x="608" y="136"/>
                    <a:pt x="608" y="304"/>
                  </a:cubicBezTo>
                  <a:cubicBezTo>
                    <a:pt x="608" y="472"/>
                    <a:pt x="472" y="608"/>
                    <a:pt x="304" y="608"/>
                  </a:cubicBezTo>
                  <a:close/>
                </a:path>
              </a:pathLst>
            </a:custGeom>
            <a:solidFill>
              <a:schemeClr val="accent4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F5FAC4CA-F80D-E4C1-F61D-CDC89CE1C048}"/>
                </a:ext>
              </a:extLst>
            </p:cNvPr>
            <p:cNvSpPr/>
            <p:nvPr/>
          </p:nvSpPr>
          <p:spPr>
            <a:xfrm>
              <a:off x="12134011" y="11867838"/>
              <a:ext cx="754950" cy="756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8">
                  <a:moveTo>
                    <a:pt x="304" y="608"/>
                  </a:moveTo>
                  <a:cubicBezTo>
                    <a:pt x="136" y="608"/>
                    <a:pt x="0" y="472"/>
                    <a:pt x="0" y="304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1" y="0"/>
                    <a:pt x="607" y="136"/>
                    <a:pt x="607" y="304"/>
                  </a:cubicBezTo>
                  <a:cubicBezTo>
                    <a:pt x="607" y="472"/>
                    <a:pt x="471" y="608"/>
                    <a:pt x="304" y="608"/>
                  </a:cubicBezTo>
                  <a:close/>
                </a:path>
              </a:pathLst>
            </a:custGeom>
            <a:solidFill>
              <a:schemeClr val="accent4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AF8EA139-2760-9B78-F12D-A4B300CD509F}"/>
              </a:ext>
            </a:extLst>
          </p:cNvPr>
          <p:cNvSpPr/>
          <p:nvPr/>
        </p:nvSpPr>
        <p:spPr>
          <a:xfrm>
            <a:off x="1503674" y="3293784"/>
            <a:ext cx="1024041" cy="465965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CE3C9BBE-9F49-A0C7-DECD-5F9C2A523301}"/>
              </a:ext>
            </a:extLst>
          </p:cNvPr>
          <p:cNvSpPr/>
          <p:nvPr/>
        </p:nvSpPr>
        <p:spPr>
          <a:xfrm>
            <a:off x="1503674" y="8311103"/>
            <a:ext cx="1024041" cy="466089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5" name="Rounded Rectangle 404">
            <a:extLst>
              <a:ext uri="{FF2B5EF4-FFF2-40B4-BE49-F238E27FC236}">
                <a16:creationId xmlns:a16="http://schemas.microsoft.com/office/drawing/2014/main" id="{5A6AC6C5-1B98-CF66-834D-5ED713382094}"/>
              </a:ext>
            </a:extLst>
          </p:cNvPr>
          <p:cNvSpPr/>
          <p:nvPr/>
        </p:nvSpPr>
        <p:spPr>
          <a:xfrm>
            <a:off x="14213241" y="3293784"/>
            <a:ext cx="1808890" cy="1809525"/>
          </a:xfrm>
          <a:prstGeom prst="roundRect">
            <a:avLst>
              <a:gd name="adj" fmla="val 11735"/>
            </a:avLst>
          </a:pr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6" name="Freeform 405">
            <a:extLst>
              <a:ext uri="{FF2B5EF4-FFF2-40B4-BE49-F238E27FC236}">
                <a16:creationId xmlns:a16="http://schemas.microsoft.com/office/drawing/2014/main" id="{40148A9F-F0AE-3063-C3B3-5D3F94013ED5}"/>
              </a:ext>
            </a:extLst>
          </p:cNvPr>
          <p:cNvSpPr/>
          <p:nvPr/>
        </p:nvSpPr>
        <p:spPr>
          <a:xfrm>
            <a:off x="14420043" y="3501901"/>
            <a:ext cx="1394041" cy="13932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0" h="1119">
                <a:moveTo>
                  <a:pt x="953" y="1119"/>
                </a:moveTo>
                <a:lnTo>
                  <a:pt x="167" y="1119"/>
                </a:lnTo>
                <a:cubicBezTo>
                  <a:pt x="76" y="1119"/>
                  <a:pt x="0" y="1045"/>
                  <a:pt x="0" y="952"/>
                </a:cubicBezTo>
                <a:lnTo>
                  <a:pt x="0" y="166"/>
                </a:lnTo>
                <a:cubicBezTo>
                  <a:pt x="0" y="75"/>
                  <a:pt x="76" y="0"/>
                  <a:pt x="167" y="0"/>
                </a:cubicBezTo>
                <a:lnTo>
                  <a:pt x="953" y="0"/>
                </a:lnTo>
                <a:cubicBezTo>
                  <a:pt x="1046" y="0"/>
                  <a:pt x="1120" y="75"/>
                  <a:pt x="1120" y="166"/>
                </a:cubicBezTo>
                <a:lnTo>
                  <a:pt x="1120" y="952"/>
                </a:lnTo>
                <a:cubicBezTo>
                  <a:pt x="1120" y="1045"/>
                  <a:pt x="1046" y="1119"/>
                  <a:pt x="953" y="1119"/>
                </a:cubicBezTo>
                <a:close/>
              </a:path>
            </a:pathLst>
          </a:custGeom>
          <a:solidFill>
            <a:srgbClr val="F1F6F8">
              <a:alpha val="3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" name="Freeform 150">
            <a:extLst>
              <a:ext uri="{FF2B5EF4-FFF2-40B4-BE49-F238E27FC236}">
                <a16:creationId xmlns:a16="http://schemas.microsoft.com/office/drawing/2014/main" id="{59856780-81FD-AA85-A1C5-3B767E505E0E}"/>
              </a:ext>
            </a:extLst>
          </p:cNvPr>
          <p:cNvSpPr/>
          <p:nvPr/>
        </p:nvSpPr>
        <p:spPr>
          <a:xfrm>
            <a:off x="14690379" y="3685100"/>
            <a:ext cx="854613" cy="1026893"/>
          </a:xfrm>
          <a:custGeom>
            <a:avLst/>
            <a:gdLst>
              <a:gd name="connsiteX0" fmla="*/ 427924 w 854613"/>
              <a:gd name="connsiteY0" fmla="*/ 427457 h 1026893"/>
              <a:gd name="connsiteX1" fmla="*/ 440269 w 854613"/>
              <a:gd name="connsiteY1" fmla="*/ 439875 h 1026893"/>
              <a:gd name="connsiteX2" fmla="*/ 440269 w 854613"/>
              <a:gd name="connsiteY2" fmla="*/ 475886 h 1026893"/>
              <a:gd name="connsiteX3" fmla="*/ 479776 w 854613"/>
              <a:gd name="connsiteY3" fmla="*/ 508172 h 1026893"/>
              <a:gd name="connsiteX4" fmla="*/ 471134 w 854613"/>
              <a:gd name="connsiteY4" fmla="*/ 525557 h 1026893"/>
              <a:gd name="connsiteX5" fmla="*/ 455084 w 854613"/>
              <a:gd name="connsiteY5" fmla="*/ 515622 h 1026893"/>
              <a:gd name="connsiteX6" fmla="*/ 429158 w 854613"/>
              <a:gd name="connsiteY6" fmla="*/ 500721 h 1026893"/>
              <a:gd name="connsiteX7" fmla="*/ 385948 w 854613"/>
              <a:gd name="connsiteY7" fmla="*/ 544183 h 1026893"/>
              <a:gd name="connsiteX8" fmla="*/ 426689 w 854613"/>
              <a:gd name="connsiteY8" fmla="*/ 587645 h 1026893"/>
              <a:gd name="connsiteX9" fmla="*/ 427924 w 854613"/>
              <a:gd name="connsiteY9" fmla="*/ 588886 h 1026893"/>
              <a:gd name="connsiteX10" fmla="*/ 495825 w 854613"/>
              <a:gd name="connsiteY10" fmla="*/ 658425 h 1026893"/>
              <a:gd name="connsiteX11" fmla="*/ 440269 w 854613"/>
              <a:gd name="connsiteY11" fmla="*/ 726722 h 1026893"/>
              <a:gd name="connsiteX12" fmla="*/ 440269 w 854613"/>
              <a:gd name="connsiteY12" fmla="*/ 761492 h 1026893"/>
              <a:gd name="connsiteX13" fmla="*/ 427924 w 854613"/>
              <a:gd name="connsiteY13" fmla="*/ 773909 h 1026893"/>
              <a:gd name="connsiteX14" fmla="*/ 414344 w 854613"/>
              <a:gd name="connsiteY14" fmla="*/ 761492 h 1026893"/>
              <a:gd name="connsiteX15" fmla="*/ 414344 w 854613"/>
              <a:gd name="connsiteY15" fmla="*/ 727964 h 1026893"/>
              <a:gd name="connsiteX16" fmla="*/ 372368 w 854613"/>
              <a:gd name="connsiteY16" fmla="*/ 711821 h 1026893"/>
              <a:gd name="connsiteX17" fmla="*/ 371134 w 854613"/>
              <a:gd name="connsiteY17" fmla="*/ 693195 h 1026893"/>
              <a:gd name="connsiteX18" fmla="*/ 389652 w 854613"/>
              <a:gd name="connsiteY18" fmla="*/ 691953 h 1026893"/>
              <a:gd name="connsiteX19" fmla="*/ 424220 w 854613"/>
              <a:gd name="connsiteY19" fmla="*/ 701887 h 1026893"/>
              <a:gd name="connsiteX20" fmla="*/ 468665 w 854613"/>
              <a:gd name="connsiteY20" fmla="*/ 658425 h 1026893"/>
              <a:gd name="connsiteX21" fmla="*/ 426689 w 854613"/>
              <a:gd name="connsiteY21" fmla="*/ 614964 h 1026893"/>
              <a:gd name="connsiteX22" fmla="*/ 424220 w 854613"/>
              <a:gd name="connsiteY22" fmla="*/ 613722 h 1026893"/>
              <a:gd name="connsiteX23" fmla="*/ 358788 w 854613"/>
              <a:gd name="connsiteY23" fmla="*/ 544183 h 1026893"/>
              <a:gd name="connsiteX24" fmla="*/ 414344 w 854613"/>
              <a:gd name="connsiteY24" fmla="*/ 475886 h 1026893"/>
              <a:gd name="connsiteX25" fmla="*/ 414344 w 854613"/>
              <a:gd name="connsiteY25" fmla="*/ 439875 h 1026893"/>
              <a:gd name="connsiteX26" fmla="*/ 427924 w 854613"/>
              <a:gd name="connsiteY26" fmla="*/ 427457 h 1026893"/>
              <a:gd name="connsiteX27" fmla="*/ 414249 w 854613"/>
              <a:gd name="connsiteY27" fmla="*/ 285333 h 1026893"/>
              <a:gd name="connsiteX28" fmla="*/ 214042 w 854613"/>
              <a:gd name="connsiteY28" fmla="*/ 367434 h 1026893"/>
              <a:gd name="connsiteX29" fmla="*/ 245130 w 854613"/>
              <a:gd name="connsiteY29" fmla="*/ 398533 h 1026893"/>
              <a:gd name="connsiteX30" fmla="*/ 245130 w 854613"/>
              <a:gd name="connsiteY30" fmla="*/ 417193 h 1026893"/>
              <a:gd name="connsiteX31" fmla="*/ 236426 w 854613"/>
              <a:gd name="connsiteY31" fmla="*/ 420925 h 1026893"/>
              <a:gd name="connsiteX32" fmla="*/ 225234 w 854613"/>
              <a:gd name="connsiteY32" fmla="*/ 417193 h 1026893"/>
              <a:gd name="connsiteX33" fmla="*/ 195390 w 854613"/>
              <a:gd name="connsiteY33" fmla="*/ 386094 h 1026893"/>
              <a:gd name="connsiteX34" fmla="*/ 112074 w 854613"/>
              <a:gd name="connsiteY34" fmla="*/ 586372 h 1026893"/>
              <a:gd name="connsiteX35" fmla="*/ 113317 w 854613"/>
              <a:gd name="connsiteY35" fmla="*/ 586372 h 1026893"/>
              <a:gd name="connsiteX36" fmla="*/ 155597 w 854613"/>
              <a:gd name="connsiteY36" fmla="*/ 586372 h 1026893"/>
              <a:gd name="connsiteX37" fmla="*/ 169276 w 854613"/>
              <a:gd name="connsiteY37" fmla="*/ 598811 h 1026893"/>
              <a:gd name="connsiteX38" fmla="*/ 155597 w 854613"/>
              <a:gd name="connsiteY38" fmla="*/ 612495 h 1026893"/>
              <a:gd name="connsiteX39" fmla="*/ 113317 w 854613"/>
              <a:gd name="connsiteY39" fmla="*/ 612495 h 1026893"/>
              <a:gd name="connsiteX40" fmla="*/ 112074 w 854613"/>
              <a:gd name="connsiteY40" fmla="*/ 612495 h 1026893"/>
              <a:gd name="connsiteX41" fmla="*/ 195390 w 854613"/>
              <a:gd name="connsiteY41" fmla="*/ 812772 h 1026893"/>
              <a:gd name="connsiteX42" fmla="*/ 225234 w 854613"/>
              <a:gd name="connsiteY42" fmla="*/ 781673 h 1026893"/>
              <a:gd name="connsiteX43" fmla="*/ 245130 w 854613"/>
              <a:gd name="connsiteY43" fmla="*/ 781673 h 1026893"/>
              <a:gd name="connsiteX44" fmla="*/ 245130 w 854613"/>
              <a:gd name="connsiteY44" fmla="*/ 800333 h 1026893"/>
              <a:gd name="connsiteX45" fmla="*/ 214042 w 854613"/>
              <a:gd name="connsiteY45" fmla="*/ 831432 h 1026893"/>
              <a:gd name="connsiteX46" fmla="*/ 414249 w 854613"/>
              <a:gd name="connsiteY46" fmla="*/ 913533 h 1026893"/>
              <a:gd name="connsiteX47" fmla="*/ 414249 w 854613"/>
              <a:gd name="connsiteY47" fmla="*/ 871238 h 1026893"/>
              <a:gd name="connsiteX48" fmla="*/ 427928 w 854613"/>
              <a:gd name="connsiteY48" fmla="*/ 857555 h 1026893"/>
              <a:gd name="connsiteX49" fmla="*/ 440363 w 854613"/>
              <a:gd name="connsiteY49" fmla="*/ 871238 h 1026893"/>
              <a:gd name="connsiteX50" fmla="*/ 440363 w 854613"/>
              <a:gd name="connsiteY50" fmla="*/ 913533 h 1026893"/>
              <a:gd name="connsiteX51" fmla="*/ 639326 w 854613"/>
              <a:gd name="connsiteY51" fmla="*/ 831432 h 1026893"/>
              <a:gd name="connsiteX52" fmla="*/ 609481 w 854613"/>
              <a:gd name="connsiteY52" fmla="*/ 800333 h 1026893"/>
              <a:gd name="connsiteX53" fmla="*/ 609481 w 854613"/>
              <a:gd name="connsiteY53" fmla="*/ 781673 h 1026893"/>
              <a:gd name="connsiteX54" fmla="*/ 628134 w 854613"/>
              <a:gd name="connsiteY54" fmla="*/ 781673 h 1026893"/>
              <a:gd name="connsiteX55" fmla="*/ 659222 w 854613"/>
              <a:gd name="connsiteY55" fmla="*/ 812772 h 1026893"/>
              <a:gd name="connsiteX56" fmla="*/ 741294 w 854613"/>
              <a:gd name="connsiteY56" fmla="*/ 612495 h 1026893"/>
              <a:gd name="connsiteX57" fmla="*/ 697771 w 854613"/>
              <a:gd name="connsiteY57" fmla="*/ 612495 h 1026893"/>
              <a:gd name="connsiteX58" fmla="*/ 684092 w 854613"/>
              <a:gd name="connsiteY58" fmla="*/ 598811 h 1026893"/>
              <a:gd name="connsiteX59" fmla="*/ 697771 w 854613"/>
              <a:gd name="connsiteY59" fmla="*/ 586372 h 1026893"/>
              <a:gd name="connsiteX60" fmla="*/ 741294 w 854613"/>
              <a:gd name="connsiteY60" fmla="*/ 586372 h 1026893"/>
              <a:gd name="connsiteX61" fmla="*/ 659222 w 854613"/>
              <a:gd name="connsiteY61" fmla="*/ 386094 h 1026893"/>
              <a:gd name="connsiteX62" fmla="*/ 628134 w 854613"/>
              <a:gd name="connsiteY62" fmla="*/ 417193 h 1026893"/>
              <a:gd name="connsiteX63" fmla="*/ 618186 w 854613"/>
              <a:gd name="connsiteY63" fmla="*/ 420925 h 1026893"/>
              <a:gd name="connsiteX64" fmla="*/ 609481 w 854613"/>
              <a:gd name="connsiteY64" fmla="*/ 417193 h 1026893"/>
              <a:gd name="connsiteX65" fmla="*/ 609481 w 854613"/>
              <a:gd name="connsiteY65" fmla="*/ 398533 h 1026893"/>
              <a:gd name="connsiteX66" fmla="*/ 639326 w 854613"/>
              <a:gd name="connsiteY66" fmla="*/ 367434 h 1026893"/>
              <a:gd name="connsiteX67" fmla="*/ 440363 w 854613"/>
              <a:gd name="connsiteY67" fmla="*/ 285333 h 1026893"/>
              <a:gd name="connsiteX68" fmla="*/ 440363 w 854613"/>
              <a:gd name="connsiteY68" fmla="*/ 327628 h 1026893"/>
              <a:gd name="connsiteX69" fmla="*/ 427928 w 854613"/>
              <a:gd name="connsiteY69" fmla="*/ 342555 h 1026893"/>
              <a:gd name="connsiteX70" fmla="*/ 414249 w 854613"/>
              <a:gd name="connsiteY70" fmla="*/ 327628 h 1026893"/>
              <a:gd name="connsiteX71" fmla="*/ 427928 w 854613"/>
              <a:gd name="connsiteY71" fmla="*/ 257966 h 1026893"/>
              <a:gd name="connsiteX72" fmla="*/ 767408 w 854613"/>
              <a:gd name="connsiteY72" fmla="*/ 598811 h 1026893"/>
              <a:gd name="connsiteX73" fmla="*/ 427928 w 854613"/>
              <a:gd name="connsiteY73" fmla="*/ 940900 h 1026893"/>
              <a:gd name="connsiteX74" fmla="*/ 85960 w 854613"/>
              <a:gd name="connsiteY74" fmla="*/ 598811 h 1026893"/>
              <a:gd name="connsiteX75" fmla="*/ 427928 w 854613"/>
              <a:gd name="connsiteY75" fmla="*/ 257966 h 1026893"/>
              <a:gd name="connsiteX76" fmla="*/ 745143 w 854613"/>
              <a:gd name="connsiteY76" fmla="*/ 241475 h 1026893"/>
              <a:gd name="connsiteX77" fmla="*/ 707824 w 854613"/>
              <a:gd name="connsiteY77" fmla="*/ 277572 h 1026893"/>
              <a:gd name="connsiteX78" fmla="*/ 712799 w 854613"/>
              <a:gd name="connsiteY78" fmla="*/ 282551 h 1026893"/>
              <a:gd name="connsiteX79" fmla="*/ 719019 w 854613"/>
              <a:gd name="connsiteY79" fmla="*/ 287530 h 1026893"/>
              <a:gd name="connsiteX80" fmla="*/ 737679 w 854613"/>
              <a:gd name="connsiteY80" fmla="*/ 306201 h 1026893"/>
              <a:gd name="connsiteX81" fmla="*/ 745143 w 854613"/>
              <a:gd name="connsiteY81" fmla="*/ 313669 h 1026893"/>
              <a:gd name="connsiteX82" fmla="*/ 750119 w 854613"/>
              <a:gd name="connsiteY82" fmla="*/ 319893 h 1026893"/>
              <a:gd name="connsiteX83" fmla="*/ 786194 w 854613"/>
              <a:gd name="connsiteY83" fmla="*/ 282551 h 1026893"/>
              <a:gd name="connsiteX84" fmla="*/ 747631 w 854613"/>
              <a:gd name="connsiteY84" fmla="*/ 243965 h 1026893"/>
              <a:gd name="connsiteX85" fmla="*/ 111958 w 854613"/>
              <a:gd name="connsiteY85" fmla="*/ 236496 h 1026893"/>
              <a:gd name="connsiteX86" fmla="*/ 69663 w 854613"/>
              <a:gd name="connsiteY86" fmla="*/ 277572 h 1026893"/>
              <a:gd name="connsiteX87" fmla="*/ 108226 w 854613"/>
              <a:gd name="connsiteY87" fmla="*/ 316158 h 1026893"/>
              <a:gd name="connsiteX88" fmla="*/ 135594 w 854613"/>
              <a:gd name="connsiteY88" fmla="*/ 287530 h 1026893"/>
              <a:gd name="connsiteX89" fmla="*/ 144301 w 854613"/>
              <a:gd name="connsiteY89" fmla="*/ 280062 h 1026893"/>
              <a:gd name="connsiteX90" fmla="*/ 149277 w 854613"/>
              <a:gd name="connsiteY90" fmla="*/ 275083 h 1026893"/>
              <a:gd name="connsiteX91" fmla="*/ 776242 w 854613"/>
              <a:gd name="connsiteY91" fmla="*/ 210357 h 1026893"/>
              <a:gd name="connsiteX92" fmla="*/ 763803 w 854613"/>
              <a:gd name="connsiteY92" fmla="*/ 221560 h 1026893"/>
              <a:gd name="connsiteX93" fmla="*/ 768547 w 854613"/>
              <a:gd name="connsiteY93" fmla="*/ 226306 h 1026893"/>
              <a:gd name="connsiteX94" fmla="*/ 806098 w 854613"/>
              <a:gd name="connsiteY94" fmla="*/ 263880 h 1026893"/>
              <a:gd name="connsiteX95" fmla="*/ 817294 w 854613"/>
              <a:gd name="connsiteY95" fmla="*/ 251433 h 1026893"/>
              <a:gd name="connsiteX96" fmla="*/ 817294 w 854613"/>
              <a:gd name="connsiteY96" fmla="*/ 240231 h 1026893"/>
              <a:gd name="connsiteX97" fmla="*/ 787438 w 854613"/>
              <a:gd name="connsiteY97" fmla="*/ 210357 h 1026893"/>
              <a:gd name="connsiteX98" fmla="*/ 776242 w 854613"/>
              <a:gd name="connsiteY98" fmla="*/ 210357 h 1026893"/>
              <a:gd name="connsiteX99" fmla="*/ 79615 w 854613"/>
              <a:gd name="connsiteY99" fmla="*/ 207868 h 1026893"/>
              <a:gd name="connsiteX100" fmla="*/ 73395 w 854613"/>
              <a:gd name="connsiteY100" fmla="*/ 210357 h 1026893"/>
              <a:gd name="connsiteX101" fmla="*/ 43539 w 854613"/>
              <a:gd name="connsiteY101" fmla="*/ 240231 h 1026893"/>
              <a:gd name="connsiteX102" fmla="*/ 41051 w 854613"/>
              <a:gd name="connsiteY102" fmla="*/ 245209 h 1026893"/>
              <a:gd name="connsiteX103" fmla="*/ 43539 w 854613"/>
              <a:gd name="connsiteY103" fmla="*/ 251433 h 1026893"/>
              <a:gd name="connsiteX104" fmla="*/ 51003 w 854613"/>
              <a:gd name="connsiteY104" fmla="*/ 258901 h 1026893"/>
              <a:gd name="connsiteX105" fmla="*/ 93298 w 854613"/>
              <a:gd name="connsiteY105" fmla="*/ 217826 h 1026893"/>
              <a:gd name="connsiteX106" fmla="*/ 84591 w 854613"/>
              <a:gd name="connsiteY106" fmla="*/ 210357 h 1026893"/>
              <a:gd name="connsiteX107" fmla="*/ 79615 w 854613"/>
              <a:gd name="connsiteY107" fmla="*/ 207868 h 1026893"/>
              <a:gd name="connsiteX108" fmla="*/ 406781 w 854613"/>
              <a:gd name="connsiteY108" fmla="*/ 199155 h 1026893"/>
              <a:gd name="connsiteX109" fmla="*/ 172913 w 854613"/>
              <a:gd name="connsiteY109" fmla="*/ 288775 h 1026893"/>
              <a:gd name="connsiteX110" fmla="*/ 171669 w 854613"/>
              <a:gd name="connsiteY110" fmla="*/ 292509 h 1026893"/>
              <a:gd name="connsiteX111" fmla="*/ 157985 w 854613"/>
              <a:gd name="connsiteY111" fmla="*/ 302467 h 1026893"/>
              <a:gd name="connsiteX112" fmla="*/ 26124 w 854613"/>
              <a:gd name="connsiteY112" fmla="*/ 598710 h 1026893"/>
              <a:gd name="connsiteX113" fmla="*/ 427929 w 854613"/>
              <a:gd name="connsiteY113" fmla="*/ 999509 h 1026893"/>
              <a:gd name="connsiteX114" fmla="*/ 827245 w 854613"/>
              <a:gd name="connsiteY114" fmla="*/ 598710 h 1026893"/>
              <a:gd name="connsiteX115" fmla="*/ 447832 w 854613"/>
              <a:gd name="connsiteY115" fmla="*/ 199155 h 1026893"/>
              <a:gd name="connsiteX116" fmla="*/ 406781 w 854613"/>
              <a:gd name="connsiteY116" fmla="*/ 199155 h 1026893"/>
              <a:gd name="connsiteX117" fmla="*/ 419221 w 854613"/>
              <a:gd name="connsiteY117" fmla="*/ 113269 h 1026893"/>
              <a:gd name="connsiteX118" fmla="*/ 417977 w 854613"/>
              <a:gd name="connsiteY118" fmla="*/ 171771 h 1026893"/>
              <a:gd name="connsiteX119" fmla="*/ 427929 w 854613"/>
              <a:gd name="connsiteY119" fmla="*/ 171771 h 1026893"/>
              <a:gd name="connsiteX120" fmla="*/ 435392 w 854613"/>
              <a:gd name="connsiteY120" fmla="*/ 171771 h 1026893"/>
              <a:gd name="connsiteX121" fmla="*/ 435392 w 854613"/>
              <a:gd name="connsiteY121" fmla="*/ 113269 h 1026893"/>
              <a:gd name="connsiteX122" fmla="*/ 482664 w 854613"/>
              <a:gd name="connsiteY122" fmla="*/ 27384 h 1026893"/>
              <a:gd name="connsiteX123" fmla="*/ 482664 w 854613"/>
              <a:gd name="connsiteY123" fmla="*/ 85885 h 1026893"/>
              <a:gd name="connsiteX124" fmla="*/ 516251 w 854613"/>
              <a:gd name="connsiteY124" fmla="*/ 85885 h 1026893"/>
              <a:gd name="connsiteX125" fmla="*/ 542375 w 854613"/>
              <a:gd name="connsiteY125" fmla="*/ 59746 h 1026893"/>
              <a:gd name="connsiteX126" fmla="*/ 542375 w 854613"/>
              <a:gd name="connsiteY126" fmla="*/ 53523 h 1026893"/>
              <a:gd name="connsiteX127" fmla="*/ 516251 w 854613"/>
              <a:gd name="connsiteY127" fmla="*/ 27384 h 1026893"/>
              <a:gd name="connsiteX128" fmla="*/ 398073 w 854613"/>
              <a:gd name="connsiteY128" fmla="*/ 27384 h 1026893"/>
              <a:gd name="connsiteX129" fmla="*/ 398073 w 854613"/>
              <a:gd name="connsiteY129" fmla="*/ 85885 h 1026893"/>
              <a:gd name="connsiteX130" fmla="*/ 419221 w 854613"/>
              <a:gd name="connsiteY130" fmla="*/ 85885 h 1026893"/>
              <a:gd name="connsiteX131" fmla="*/ 435392 w 854613"/>
              <a:gd name="connsiteY131" fmla="*/ 85885 h 1026893"/>
              <a:gd name="connsiteX132" fmla="*/ 456540 w 854613"/>
              <a:gd name="connsiteY132" fmla="*/ 85885 h 1026893"/>
              <a:gd name="connsiteX133" fmla="*/ 456540 w 854613"/>
              <a:gd name="connsiteY133" fmla="*/ 27384 h 1026893"/>
              <a:gd name="connsiteX134" fmla="*/ 338362 w 854613"/>
              <a:gd name="connsiteY134" fmla="*/ 27384 h 1026893"/>
              <a:gd name="connsiteX135" fmla="*/ 312239 w 854613"/>
              <a:gd name="connsiteY135" fmla="*/ 53523 h 1026893"/>
              <a:gd name="connsiteX136" fmla="*/ 312239 w 854613"/>
              <a:gd name="connsiteY136" fmla="*/ 59746 h 1026893"/>
              <a:gd name="connsiteX137" fmla="*/ 338362 w 854613"/>
              <a:gd name="connsiteY137" fmla="*/ 85885 h 1026893"/>
              <a:gd name="connsiteX138" fmla="*/ 370705 w 854613"/>
              <a:gd name="connsiteY138" fmla="*/ 85885 h 1026893"/>
              <a:gd name="connsiteX139" fmla="*/ 370705 w 854613"/>
              <a:gd name="connsiteY139" fmla="*/ 27384 h 1026893"/>
              <a:gd name="connsiteX140" fmla="*/ 338362 w 854613"/>
              <a:gd name="connsiteY140" fmla="*/ 0 h 1026893"/>
              <a:gd name="connsiteX141" fmla="*/ 516251 w 854613"/>
              <a:gd name="connsiteY141" fmla="*/ 0 h 1026893"/>
              <a:gd name="connsiteX142" fmla="*/ 568498 w 854613"/>
              <a:gd name="connsiteY142" fmla="*/ 53523 h 1026893"/>
              <a:gd name="connsiteX143" fmla="*/ 568498 w 854613"/>
              <a:gd name="connsiteY143" fmla="*/ 59746 h 1026893"/>
              <a:gd name="connsiteX144" fmla="*/ 516251 w 854613"/>
              <a:gd name="connsiteY144" fmla="*/ 113269 h 1026893"/>
              <a:gd name="connsiteX145" fmla="*/ 462760 w 854613"/>
              <a:gd name="connsiteY145" fmla="*/ 113269 h 1026893"/>
              <a:gd name="connsiteX146" fmla="*/ 462760 w 854613"/>
              <a:gd name="connsiteY146" fmla="*/ 173016 h 1026893"/>
              <a:gd name="connsiteX147" fmla="*/ 687920 w 854613"/>
              <a:gd name="connsiteY147" fmla="*/ 261391 h 1026893"/>
              <a:gd name="connsiteX148" fmla="*/ 757583 w 854613"/>
              <a:gd name="connsiteY148" fmla="*/ 190442 h 1026893"/>
              <a:gd name="connsiteX149" fmla="*/ 806098 w 854613"/>
              <a:gd name="connsiteY149" fmla="*/ 190442 h 1026893"/>
              <a:gd name="connsiteX150" fmla="*/ 837197 w 854613"/>
              <a:gd name="connsiteY150" fmla="*/ 220315 h 1026893"/>
              <a:gd name="connsiteX151" fmla="*/ 837197 w 854613"/>
              <a:gd name="connsiteY151" fmla="*/ 270104 h 1026893"/>
              <a:gd name="connsiteX152" fmla="*/ 816050 w 854613"/>
              <a:gd name="connsiteY152" fmla="*/ 291264 h 1026893"/>
              <a:gd name="connsiteX153" fmla="*/ 814806 w 854613"/>
              <a:gd name="connsiteY153" fmla="*/ 292509 h 1026893"/>
              <a:gd name="connsiteX154" fmla="*/ 813562 w 854613"/>
              <a:gd name="connsiteY154" fmla="*/ 292509 h 1026893"/>
              <a:gd name="connsiteX155" fmla="*/ 766291 w 854613"/>
              <a:gd name="connsiteY155" fmla="*/ 339808 h 1026893"/>
              <a:gd name="connsiteX156" fmla="*/ 854613 w 854613"/>
              <a:gd name="connsiteY156" fmla="*/ 598710 h 1026893"/>
              <a:gd name="connsiteX157" fmla="*/ 427929 w 854613"/>
              <a:gd name="connsiteY157" fmla="*/ 1026893 h 1026893"/>
              <a:gd name="connsiteX158" fmla="*/ 0 w 854613"/>
              <a:gd name="connsiteY158" fmla="*/ 598710 h 1026893"/>
              <a:gd name="connsiteX159" fmla="*/ 90810 w 854613"/>
              <a:gd name="connsiteY159" fmla="*/ 336074 h 1026893"/>
              <a:gd name="connsiteX160" fmla="*/ 23636 w 854613"/>
              <a:gd name="connsiteY160" fmla="*/ 270104 h 1026893"/>
              <a:gd name="connsiteX161" fmla="*/ 14928 w 854613"/>
              <a:gd name="connsiteY161" fmla="*/ 245209 h 1026893"/>
              <a:gd name="connsiteX162" fmla="*/ 23636 w 854613"/>
              <a:gd name="connsiteY162" fmla="*/ 220315 h 1026893"/>
              <a:gd name="connsiteX163" fmla="*/ 54735 w 854613"/>
              <a:gd name="connsiteY163" fmla="*/ 190442 h 1026893"/>
              <a:gd name="connsiteX164" fmla="*/ 104494 w 854613"/>
              <a:gd name="connsiteY164" fmla="*/ 190442 h 1026893"/>
              <a:gd name="connsiteX165" fmla="*/ 171669 w 854613"/>
              <a:gd name="connsiteY165" fmla="*/ 257657 h 1026893"/>
              <a:gd name="connsiteX166" fmla="*/ 391853 w 854613"/>
              <a:gd name="connsiteY166" fmla="*/ 173016 h 1026893"/>
              <a:gd name="connsiteX167" fmla="*/ 391853 w 854613"/>
              <a:gd name="connsiteY167" fmla="*/ 113269 h 1026893"/>
              <a:gd name="connsiteX168" fmla="*/ 338362 w 854613"/>
              <a:gd name="connsiteY168" fmla="*/ 113269 h 1026893"/>
              <a:gd name="connsiteX169" fmla="*/ 284871 w 854613"/>
              <a:gd name="connsiteY169" fmla="*/ 59746 h 1026893"/>
              <a:gd name="connsiteX170" fmla="*/ 284871 w 854613"/>
              <a:gd name="connsiteY170" fmla="*/ 53523 h 1026893"/>
              <a:gd name="connsiteX171" fmla="*/ 338362 w 854613"/>
              <a:gd name="connsiteY171" fmla="*/ 0 h 102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854613" h="1026893">
                <a:moveTo>
                  <a:pt x="427924" y="427457"/>
                </a:moveTo>
                <a:cubicBezTo>
                  <a:pt x="434097" y="427457"/>
                  <a:pt x="440269" y="432424"/>
                  <a:pt x="440269" y="439875"/>
                </a:cubicBezTo>
                <a:lnTo>
                  <a:pt x="440269" y="475886"/>
                </a:lnTo>
                <a:cubicBezTo>
                  <a:pt x="455084" y="478369"/>
                  <a:pt x="473603" y="487062"/>
                  <a:pt x="479776" y="508172"/>
                </a:cubicBezTo>
                <a:cubicBezTo>
                  <a:pt x="482245" y="515622"/>
                  <a:pt x="478541" y="523073"/>
                  <a:pt x="471134" y="525557"/>
                </a:cubicBezTo>
                <a:cubicBezTo>
                  <a:pt x="464961" y="526798"/>
                  <a:pt x="457553" y="523073"/>
                  <a:pt x="455084" y="515622"/>
                </a:cubicBezTo>
                <a:cubicBezTo>
                  <a:pt x="451381" y="500721"/>
                  <a:pt x="429158" y="500721"/>
                  <a:pt x="429158" y="500721"/>
                </a:cubicBezTo>
                <a:cubicBezTo>
                  <a:pt x="404467" y="500721"/>
                  <a:pt x="385948" y="520590"/>
                  <a:pt x="385948" y="544183"/>
                </a:cubicBezTo>
                <a:cubicBezTo>
                  <a:pt x="385948" y="567777"/>
                  <a:pt x="403232" y="586403"/>
                  <a:pt x="426689" y="587645"/>
                </a:cubicBezTo>
                <a:lnTo>
                  <a:pt x="427924" y="588886"/>
                </a:lnTo>
                <a:cubicBezTo>
                  <a:pt x="464961" y="588886"/>
                  <a:pt x="495825" y="619931"/>
                  <a:pt x="495825" y="658425"/>
                </a:cubicBezTo>
                <a:cubicBezTo>
                  <a:pt x="495825" y="691953"/>
                  <a:pt x="472368" y="720513"/>
                  <a:pt x="440269" y="726722"/>
                </a:cubicBezTo>
                <a:lnTo>
                  <a:pt x="440269" y="761492"/>
                </a:lnTo>
                <a:cubicBezTo>
                  <a:pt x="440269" y="768942"/>
                  <a:pt x="434097" y="773909"/>
                  <a:pt x="427924" y="773909"/>
                </a:cubicBezTo>
                <a:cubicBezTo>
                  <a:pt x="419282" y="773909"/>
                  <a:pt x="414344" y="768942"/>
                  <a:pt x="414344" y="761492"/>
                </a:cubicBezTo>
                <a:lnTo>
                  <a:pt x="414344" y="727964"/>
                </a:lnTo>
                <a:cubicBezTo>
                  <a:pt x="401998" y="726722"/>
                  <a:pt x="384714" y="722997"/>
                  <a:pt x="372368" y="711821"/>
                </a:cubicBezTo>
                <a:cubicBezTo>
                  <a:pt x="367430" y="708096"/>
                  <a:pt x="366195" y="698162"/>
                  <a:pt x="371134" y="693195"/>
                </a:cubicBezTo>
                <a:cubicBezTo>
                  <a:pt x="376072" y="688228"/>
                  <a:pt x="384714" y="686986"/>
                  <a:pt x="389652" y="691953"/>
                </a:cubicBezTo>
                <a:cubicBezTo>
                  <a:pt x="399529" y="700645"/>
                  <a:pt x="418047" y="701887"/>
                  <a:pt x="424220" y="701887"/>
                </a:cubicBezTo>
                <a:cubicBezTo>
                  <a:pt x="448911" y="701887"/>
                  <a:pt x="468665" y="683261"/>
                  <a:pt x="468665" y="658425"/>
                </a:cubicBezTo>
                <a:cubicBezTo>
                  <a:pt x="468665" y="634832"/>
                  <a:pt x="450146" y="616205"/>
                  <a:pt x="426689" y="614964"/>
                </a:cubicBezTo>
                <a:lnTo>
                  <a:pt x="424220" y="613722"/>
                </a:lnTo>
                <a:cubicBezTo>
                  <a:pt x="388418" y="612480"/>
                  <a:pt x="358788" y="581436"/>
                  <a:pt x="358788" y="544183"/>
                </a:cubicBezTo>
                <a:cubicBezTo>
                  <a:pt x="358788" y="510655"/>
                  <a:pt x="382245" y="483336"/>
                  <a:pt x="414344" y="475886"/>
                </a:cubicBezTo>
                <a:lnTo>
                  <a:pt x="414344" y="439875"/>
                </a:lnTo>
                <a:cubicBezTo>
                  <a:pt x="414344" y="432424"/>
                  <a:pt x="419282" y="427457"/>
                  <a:pt x="427924" y="427457"/>
                </a:cubicBezTo>
                <a:close/>
                <a:moveTo>
                  <a:pt x="414249" y="285333"/>
                </a:moveTo>
                <a:cubicBezTo>
                  <a:pt x="337151" y="287821"/>
                  <a:pt x="267514" y="318920"/>
                  <a:pt x="214042" y="367434"/>
                </a:cubicBezTo>
                <a:lnTo>
                  <a:pt x="245130" y="398533"/>
                </a:lnTo>
                <a:cubicBezTo>
                  <a:pt x="250104" y="403509"/>
                  <a:pt x="250104" y="412217"/>
                  <a:pt x="245130" y="417193"/>
                </a:cubicBezTo>
                <a:cubicBezTo>
                  <a:pt x="242643" y="419681"/>
                  <a:pt x="238913" y="420925"/>
                  <a:pt x="236426" y="420925"/>
                </a:cubicBezTo>
                <a:cubicBezTo>
                  <a:pt x="231452" y="420925"/>
                  <a:pt x="228965" y="419681"/>
                  <a:pt x="225234" y="417193"/>
                </a:cubicBezTo>
                <a:lnTo>
                  <a:pt x="195390" y="386094"/>
                </a:lnTo>
                <a:cubicBezTo>
                  <a:pt x="146892" y="439584"/>
                  <a:pt x="115804" y="509246"/>
                  <a:pt x="112074" y="586372"/>
                </a:cubicBezTo>
                <a:cubicBezTo>
                  <a:pt x="112074" y="586372"/>
                  <a:pt x="112074" y="586372"/>
                  <a:pt x="113317" y="586372"/>
                </a:cubicBezTo>
                <a:lnTo>
                  <a:pt x="155597" y="586372"/>
                </a:lnTo>
                <a:cubicBezTo>
                  <a:pt x="163058" y="586372"/>
                  <a:pt x="169276" y="592591"/>
                  <a:pt x="169276" y="598811"/>
                </a:cubicBezTo>
                <a:cubicBezTo>
                  <a:pt x="169276" y="606275"/>
                  <a:pt x="163058" y="612495"/>
                  <a:pt x="155597" y="612495"/>
                </a:cubicBezTo>
                <a:lnTo>
                  <a:pt x="113317" y="612495"/>
                </a:lnTo>
                <a:lnTo>
                  <a:pt x="112074" y="612495"/>
                </a:lnTo>
                <a:cubicBezTo>
                  <a:pt x="115804" y="689620"/>
                  <a:pt x="146892" y="758038"/>
                  <a:pt x="195390" y="812772"/>
                </a:cubicBezTo>
                <a:lnTo>
                  <a:pt x="225234" y="781673"/>
                </a:lnTo>
                <a:cubicBezTo>
                  <a:pt x="231452" y="776698"/>
                  <a:pt x="238913" y="776698"/>
                  <a:pt x="245130" y="781673"/>
                </a:cubicBezTo>
                <a:cubicBezTo>
                  <a:pt x="250104" y="786649"/>
                  <a:pt x="250104" y="795357"/>
                  <a:pt x="245130" y="800333"/>
                </a:cubicBezTo>
                <a:lnTo>
                  <a:pt x="214042" y="831432"/>
                </a:lnTo>
                <a:cubicBezTo>
                  <a:pt x="267514" y="879946"/>
                  <a:pt x="337151" y="909801"/>
                  <a:pt x="414249" y="913533"/>
                </a:cubicBezTo>
                <a:lnTo>
                  <a:pt x="414249" y="871238"/>
                </a:lnTo>
                <a:cubicBezTo>
                  <a:pt x="414249" y="862531"/>
                  <a:pt x="419223" y="857555"/>
                  <a:pt x="427928" y="857555"/>
                </a:cubicBezTo>
                <a:cubicBezTo>
                  <a:pt x="434145" y="857555"/>
                  <a:pt x="440363" y="862531"/>
                  <a:pt x="440363" y="871238"/>
                </a:cubicBezTo>
                <a:lnTo>
                  <a:pt x="440363" y="913533"/>
                </a:lnTo>
                <a:cubicBezTo>
                  <a:pt x="517461" y="909801"/>
                  <a:pt x="587098" y="879946"/>
                  <a:pt x="639326" y="831432"/>
                </a:cubicBezTo>
                <a:lnTo>
                  <a:pt x="609481" y="800333"/>
                </a:lnTo>
                <a:cubicBezTo>
                  <a:pt x="603264" y="795357"/>
                  <a:pt x="603264" y="786649"/>
                  <a:pt x="609481" y="781673"/>
                </a:cubicBezTo>
                <a:cubicBezTo>
                  <a:pt x="614455" y="776698"/>
                  <a:pt x="623160" y="776698"/>
                  <a:pt x="628134" y="781673"/>
                </a:cubicBezTo>
                <a:lnTo>
                  <a:pt x="659222" y="812772"/>
                </a:lnTo>
                <a:cubicBezTo>
                  <a:pt x="707719" y="758038"/>
                  <a:pt x="738807" y="689620"/>
                  <a:pt x="741294" y="612495"/>
                </a:cubicBezTo>
                <a:lnTo>
                  <a:pt x="697771" y="612495"/>
                </a:lnTo>
                <a:cubicBezTo>
                  <a:pt x="690310" y="612495"/>
                  <a:pt x="684092" y="606275"/>
                  <a:pt x="684092" y="598811"/>
                </a:cubicBezTo>
                <a:cubicBezTo>
                  <a:pt x="684092" y="592591"/>
                  <a:pt x="690310" y="586372"/>
                  <a:pt x="697771" y="586372"/>
                </a:cubicBezTo>
                <a:lnTo>
                  <a:pt x="741294" y="586372"/>
                </a:lnTo>
                <a:cubicBezTo>
                  <a:pt x="738807" y="509246"/>
                  <a:pt x="707719" y="439584"/>
                  <a:pt x="659222" y="386094"/>
                </a:cubicBezTo>
                <a:lnTo>
                  <a:pt x="628134" y="417193"/>
                </a:lnTo>
                <a:cubicBezTo>
                  <a:pt x="624403" y="419681"/>
                  <a:pt x="621916" y="420925"/>
                  <a:pt x="618186" y="420925"/>
                </a:cubicBezTo>
                <a:cubicBezTo>
                  <a:pt x="615699" y="420925"/>
                  <a:pt x="610725" y="419681"/>
                  <a:pt x="609481" y="417193"/>
                </a:cubicBezTo>
                <a:cubicBezTo>
                  <a:pt x="603264" y="412217"/>
                  <a:pt x="603264" y="403509"/>
                  <a:pt x="609481" y="398533"/>
                </a:cubicBezTo>
                <a:lnTo>
                  <a:pt x="639326" y="367434"/>
                </a:lnTo>
                <a:cubicBezTo>
                  <a:pt x="587098" y="318920"/>
                  <a:pt x="517461" y="287821"/>
                  <a:pt x="440363" y="285333"/>
                </a:cubicBezTo>
                <a:lnTo>
                  <a:pt x="440363" y="327628"/>
                </a:lnTo>
                <a:cubicBezTo>
                  <a:pt x="440363" y="336335"/>
                  <a:pt x="434145" y="342555"/>
                  <a:pt x="427928" y="342555"/>
                </a:cubicBezTo>
                <a:cubicBezTo>
                  <a:pt x="419223" y="342555"/>
                  <a:pt x="414249" y="336335"/>
                  <a:pt x="414249" y="327628"/>
                </a:cubicBezTo>
                <a:close/>
                <a:moveTo>
                  <a:pt x="427928" y="257966"/>
                </a:moveTo>
                <a:cubicBezTo>
                  <a:pt x="615699" y="257966"/>
                  <a:pt x="767408" y="410973"/>
                  <a:pt x="767408" y="598811"/>
                </a:cubicBezTo>
                <a:cubicBezTo>
                  <a:pt x="767408" y="787893"/>
                  <a:pt x="615699" y="940900"/>
                  <a:pt x="427928" y="940900"/>
                </a:cubicBezTo>
                <a:cubicBezTo>
                  <a:pt x="238913" y="940900"/>
                  <a:pt x="85960" y="787893"/>
                  <a:pt x="85960" y="598811"/>
                </a:cubicBezTo>
                <a:cubicBezTo>
                  <a:pt x="85960" y="410973"/>
                  <a:pt x="238913" y="257966"/>
                  <a:pt x="427928" y="257966"/>
                </a:cubicBezTo>
                <a:close/>
                <a:moveTo>
                  <a:pt x="745143" y="241475"/>
                </a:moveTo>
                <a:lnTo>
                  <a:pt x="707824" y="277572"/>
                </a:lnTo>
                <a:cubicBezTo>
                  <a:pt x="709068" y="278817"/>
                  <a:pt x="711555" y="280062"/>
                  <a:pt x="712799" y="282551"/>
                </a:cubicBezTo>
                <a:cubicBezTo>
                  <a:pt x="715287" y="283796"/>
                  <a:pt x="717775" y="286285"/>
                  <a:pt x="719019" y="287530"/>
                </a:cubicBezTo>
                <a:cubicBezTo>
                  <a:pt x="725239" y="293753"/>
                  <a:pt x="731459" y="299977"/>
                  <a:pt x="737679" y="306201"/>
                </a:cubicBezTo>
                <a:cubicBezTo>
                  <a:pt x="740167" y="308690"/>
                  <a:pt x="742655" y="311180"/>
                  <a:pt x="745143" y="313669"/>
                </a:cubicBezTo>
                <a:cubicBezTo>
                  <a:pt x="746387" y="316158"/>
                  <a:pt x="748875" y="317403"/>
                  <a:pt x="750119" y="319893"/>
                </a:cubicBezTo>
                <a:lnTo>
                  <a:pt x="786194" y="282551"/>
                </a:lnTo>
                <a:lnTo>
                  <a:pt x="747631" y="243965"/>
                </a:lnTo>
                <a:close/>
                <a:moveTo>
                  <a:pt x="111958" y="236496"/>
                </a:moveTo>
                <a:lnTo>
                  <a:pt x="69663" y="277572"/>
                </a:lnTo>
                <a:lnTo>
                  <a:pt x="108226" y="316158"/>
                </a:lnTo>
                <a:cubicBezTo>
                  <a:pt x="115690" y="306201"/>
                  <a:pt x="125642" y="296243"/>
                  <a:pt x="135594" y="287530"/>
                </a:cubicBezTo>
                <a:cubicBezTo>
                  <a:pt x="138082" y="285040"/>
                  <a:pt x="141814" y="282551"/>
                  <a:pt x="144301" y="280062"/>
                </a:cubicBezTo>
                <a:cubicBezTo>
                  <a:pt x="145545" y="277572"/>
                  <a:pt x="146789" y="276327"/>
                  <a:pt x="149277" y="275083"/>
                </a:cubicBezTo>
                <a:close/>
                <a:moveTo>
                  <a:pt x="776242" y="210357"/>
                </a:moveTo>
                <a:lnTo>
                  <a:pt x="763803" y="221560"/>
                </a:lnTo>
                <a:lnTo>
                  <a:pt x="768547" y="226306"/>
                </a:lnTo>
                <a:lnTo>
                  <a:pt x="806098" y="263880"/>
                </a:lnTo>
                <a:lnTo>
                  <a:pt x="817294" y="251433"/>
                </a:lnTo>
                <a:cubicBezTo>
                  <a:pt x="821026" y="247699"/>
                  <a:pt x="821026" y="242720"/>
                  <a:pt x="817294" y="240231"/>
                </a:cubicBezTo>
                <a:lnTo>
                  <a:pt x="787438" y="210357"/>
                </a:lnTo>
                <a:cubicBezTo>
                  <a:pt x="783706" y="206623"/>
                  <a:pt x="778730" y="206623"/>
                  <a:pt x="776242" y="210357"/>
                </a:cubicBezTo>
                <a:close/>
                <a:moveTo>
                  <a:pt x="79615" y="207868"/>
                </a:moveTo>
                <a:cubicBezTo>
                  <a:pt x="77127" y="207868"/>
                  <a:pt x="74639" y="207868"/>
                  <a:pt x="73395" y="210357"/>
                </a:cubicBezTo>
                <a:lnTo>
                  <a:pt x="43539" y="240231"/>
                </a:lnTo>
                <a:cubicBezTo>
                  <a:pt x="42295" y="241475"/>
                  <a:pt x="41051" y="243965"/>
                  <a:pt x="41051" y="245209"/>
                </a:cubicBezTo>
                <a:cubicBezTo>
                  <a:pt x="41051" y="247699"/>
                  <a:pt x="42295" y="248944"/>
                  <a:pt x="43539" y="251433"/>
                </a:cubicBezTo>
                <a:lnTo>
                  <a:pt x="51003" y="258901"/>
                </a:lnTo>
                <a:lnTo>
                  <a:pt x="93298" y="217826"/>
                </a:lnTo>
                <a:lnTo>
                  <a:pt x="84591" y="210357"/>
                </a:lnTo>
                <a:cubicBezTo>
                  <a:pt x="83347" y="207868"/>
                  <a:pt x="80859" y="207868"/>
                  <a:pt x="79615" y="207868"/>
                </a:cubicBezTo>
                <a:close/>
                <a:moveTo>
                  <a:pt x="406781" y="199155"/>
                </a:moveTo>
                <a:cubicBezTo>
                  <a:pt x="317214" y="204134"/>
                  <a:pt x="237600" y="236496"/>
                  <a:pt x="172913" y="288775"/>
                </a:cubicBezTo>
                <a:cubicBezTo>
                  <a:pt x="172913" y="290019"/>
                  <a:pt x="171669" y="291264"/>
                  <a:pt x="171669" y="292509"/>
                </a:cubicBezTo>
                <a:cubicBezTo>
                  <a:pt x="166693" y="294998"/>
                  <a:pt x="161717" y="298732"/>
                  <a:pt x="157985" y="302467"/>
                </a:cubicBezTo>
                <a:cubicBezTo>
                  <a:pt x="77127" y="375905"/>
                  <a:pt x="26124" y="481706"/>
                  <a:pt x="26124" y="598710"/>
                </a:cubicBezTo>
                <a:cubicBezTo>
                  <a:pt x="26124" y="820270"/>
                  <a:pt x="206500" y="999509"/>
                  <a:pt x="427929" y="999509"/>
                </a:cubicBezTo>
                <a:cubicBezTo>
                  <a:pt x="648113" y="999509"/>
                  <a:pt x="827245" y="820270"/>
                  <a:pt x="827245" y="598710"/>
                </a:cubicBezTo>
                <a:cubicBezTo>
                  <a:pt x="827245" y="384618"/>
                  <a:pt x="659308" y="210357"/>
                  <a:pt x="447832" y="199155"/>
                </a:cubicBezTo>
                <a:cubicBezTo>
                  <a:pt x="434148" y="199155"/>
                  <a:pt x="419221" y="199155"/>
                  <a:pt x="406781" y="199155"/>
                </a:cubicBezTo>
                <a:close/>
                <a:moveTo>
                  <a:pt x="419221" y="113269"/>
                </a:moveTo>
                <a:lnTo>
                  <a:pt x="417977" y="171771"/>
                </a:lnTo>
                <a:cubicBezTo>
                  <a:pt x="421709" y="171771"/>
                  <a:pt x="424197" y="171771"/>
                  <a:pt x="427929" y="171771"/>
                </a:cubicBezTo>
                <a:cubicBezTo>
                  <a:pt x="429172" y="171771"/>
                  <a:pt x="432904" y="171771"/>
                  <a:pt x="435392" y="171771"/>
                </a:cubicBezTo>
                <a:lnTo>
                  <a:pt x="435392" y="113269"/>
                </a:lnTo>
                <a:close/>
                <a:moveTo>
                  <a:pt x="482664" y="27384"/>
                </a:moveTo>
                <a:lnTo>
                  <a:pt x="482664" y="85885"/>
                </a:lnTo>
                <a:lnTo>
                  <a:pt x="516251" y="85885"/>
                </a:lnTo>
                <a:cubicBezTo>
                  <a:pt x="529935" y="85885"/>
                  <a:pt x="542375" y="74683"/>
                  <a:pt x="542375" y="59746"/>
                </a:cubicBezTo>
                <a:lnTo>
                  <a:pt x="542375" y="53523"/>
                </a:lnTo>
                <a:cubicBezTo>
                  <a:pt x="542375" y="39831"/>
                  <a:pt x="529935" y="27384"/>
                  <a:pt x="516251" y="27384"/>
                </a:cubicBezTo>
                <a:close/>
                <a:moveTo>
                  <a:pt x="398073" y="27384"/>
                </a:moveTo>
                <a:lnTo>
                  <a:pt x="398073" y="85885"/>
                </a:lnTo>
                <a:lnTo>
                  <a:pt x="419221" y="85885"/>
                </a:lnTo>
                <a:lnTo>
                  <a:pt x="435392" y="85885"/>
                </a:lnTo>
                <a:lnTo>
                  <a:pt x="456540" y="85885"/>
                </a:lnTo>
                <a:lnTo>
                  <a:pt x="456540" y="27384"/>
                </a:lnTo>
                <a:close/>
                <a:moveTo>
                  <a:pt x="338362" y="27384"/>
                </a:moveTo>
                <a:cubicBezTo>
                  <a:pt x="323434" y="27384"/>
                  <a:pt x="312239" y="39831"/>
                  <a:pt x="312239" y="53523"/>
                </a:cubicBezTo>
                <a:lnTo>
                  <a:pt x="312239" y="59746"/>
                </a:lnTo>
                <a:cubicBezTo>
                  <a:pt x="312239" y="74683"/>
                  <a:pt x="323434" y="85885"/>
                  <a:pt x="338362" y="85885"/>
                </a:cubicBezTo>
                <a:lnTo>
                  <a:pt x="370705" y="85885"/>
                </a:lnTo>
                <a:lnTo>
                  <a:pt x="370705" y="27384"/>
                </a:lnTo>
                <a:close/>
                <a:moveTo>
                  <a:pt x="338362" y="0"/>
                </a:moveTo>
                <a:lnTo>
                  <a:pt x="516251" y="0"/>
                </a:lnTo>
                <a:cubicBezTo>
                  <a:pt x="544862" y="0"/>
                  <a:pt x="568498" y="23650"/>
                  <a:pt x="568498" y="53523"/>
                </a:cubicBezTo>
                <a:lnTo>
                  <a:pt x="568498" y="59746"/>
                </a:lnTo>
                <a:cubicBezTo>
                  <a:pt x="568498" y="89620"/>
                  <a:pt x="544862" y="113269"/>
                  <a:pt x="516251" y="113269"/>
                </a:cubicBezTo>
                <a:lnTo>
                  <a:pt x="462760" y="113269"/>
                </a:lnTo>
                <a:lnTo>
                  <a:pt x="462760" y="173016"/>
                </a:lnTo>
                <a:cubicBezTo>
                  <a:pt x="546106" y="180484"/>
                  <a:pt x="623233" y="211602"/>
                  <a:pt x="687920" y="261391"/>
                </a:cubicBezTo>
                <a:lnTo>
                  <a:pt x="757583" y="190442"/>
                </a:lnTo>
                <a:cubicBezTo>
                  <a:pt x="770023" y="176750"/>
                  <a:pt x="792414" y="176750"/>
                  <a:pt x="806098" y="190442"/>
                </a:cubicBezTo>
                <a:lnTo>
                  <a:pt x="837197" y="220315"/>
                </a:lnTo>
                <a:cubicBezTo>
                  <a:pt x="850881" y="234007"/>
                  <a:pt x="850881" y="256412"/>
                  <a:pt x="837197" y="270104"/>
                </a:cubicBezTo>
                <a:lnTo>
                  <a:pt x="816050" y="291264"/>
                </a:lnTo>
                <a:cubicBezTo>
                  <a:pt x="816050" y="291264"/>
                  <a:pt x="816050" y="292509"/>
                  <a:pt x="814806" y="292509"/>
                </a:cubicBezTo>
                <a:lnTo>
                  <a:pt x="813562" y="292509"/>
                </a:lnTo>
                <a:lnTo>
                  <a:pt x="766291" y="339808"/>
                </a:lnTo>
                <a:cubicBezTo>
                  <a:pt x="822270" y="412002"/>
                  <a:pt x="854613" y="501622"/>
                  <a:pt x="854613" y="598710"/>
                </a:cubicBezTo>
                <a:cubicBezTo>
                  <a:pt x="854613" y="835207"/>
                  <a:pt x="663040" y="1026893"/>
                  <a:pt x="427929" y="1026893"/>
                </a:cubicBezTo>
                <a:cubicBezTo>
                  <a:pt x="191573" y="1026893"/>
                  <a:pt x="0" y="835207"/>
                  <a:pt x="0" y="598710"/>
                </a:cubicBezTo>
                <a:cubicBezTo>
                  <a:pt x="0" y="500377"/>
                  <a:pt x="33587" y="408268"/>
                  <a:pt x="90810" y="336074"/>
                </a:cubicBezTo>
                <a:lnTo>
                  <a:pt x="23636" y="270104"/>
                </a:lnTo>
                <a:cubicBezTo>
                  <a:pt x="17416" y="263880"/>
                  <a:pt x="14928" y="255167"/>
                  <a:pt x="14928" y="245209"/>
                </a:cubicBezTo>
                <a:cubicBezTo>
                  <a:pt x="14928" y="236496"/>
                  <a:pt x="17416" y="227783"/>
                  <a:pt x="23636" y="220315"/>
                </a:cubicBezTo>
                <a:lnTo>
                  <a:pt x="54735" y="190442"/>
                </a:lnTo>
                <a:cubicBezTo>
                  <a:pt x="68419" y="176750"/>
                  <a:pt x="90810" y="176750"/>
                  <a:pt x="104494" y="190442"/>
                </a:cubicBezTo>
                <a:lnTo>
                  <a:pt x="171669" y="257657"/>
                </a:lnTo>
                <a:cubicBezTo>
                  <a:pt x="233868" y="210357"/>
                  <a:pt x="309751" y="180484"/>
                  <a:pt x="391853" y="173016"/>
                </a:cubicBezTo>
                <a:lnTo>
                  <a:pt x="391853" y="113269"/>
                </a:lnTo>
                <a:lnTo>
                  <a:pt x="338362" y="113269"/>
                </a:lnTo>
                <a:cubicBezTo>
                  <a:pt x="309751" y="113269"/>
                  <a:pt x="284871" y="89620"/>
                  <a:pt x="284871" y="59746"/>
                </a:cubicBezTo>
                <a:lnTo>
                  <a:pt x="284871" y="53523"/>
                </a:lnTo>
                <a:cubicBezTo>
                  <a:pt x="284871" y="23650"/>
                  <a:pt x="309751" y="0"/>
                  <a:pt x="338362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0" name="Rounded Rectangle 409">
            <a:extLst>
              <a:ext uri="{FF2B5EF4-FFF2-40B4-BE49-F238E27FC236}">
                <a16:creationId xmlns:a16="http://schemas.microsoft.com/office/drawing/2014/main" id="{2245094A-4859-D685-37E8-D22BD6084AC5}"/>
              </a:ext>
            </a:extLst>
          </p:cNvPr>
          <p:cNvSpPr/>
          <p:nvPr/>
        </p:nvSpPr>
        <p:spPr>
          <a:xfrm>
            <a:off x="14213241" y="5917097"/>
            <a:ext cx="1808890" cy="1809525"/>
          </a:xfrm>
          <a:prstGeom prst="roundRect">
            <a:avLst>
              <a:gd name="adj" fmla="val 11735"/>
            </a:avLst>
          </a:pr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1" name="Freeform 410">
            <a:extLst>
              <a:ext uri="{FF2B5EF4-FFF2-40B4-BE49-F238E27FC236}">
                <a16:creationId xmlns:a16="http://schemas.microsoft.com/office/drawing/2014/main" id="{2BEA3A3C-9BAE-A1D1-98CD-C043472963F1}"/>
              </a:ext>
            </a:extLst>
          </p:cNvPr>
          <p:cNvSpPr/>
          <p:nvPr/>
        </p:nvSpPr>
        <p:spPr>
          <a:xfrm>
            <a:off x="14420043" y="6125217"/>
            <a:ext cx="1394041" cy="13932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0" h="1119">
                <a:moveTo>
                  <a:pt x="953" y="1119"/>
                </a:moveTo>
                <a:lnTo>
                  <a:pt x="167" y="1119"/>
                </a:lnTo>
                <a:cubicBezTo>
                  <a:pt x="76" y="1119"/>
                  <a:pt x="0" y="1045"/>
                  <a:pt x="0" y="952"/>
                </a:cubicBezTo>
                <a:lnTo>
                  <a:pt x="0" y="167"/>
                </a:lnTo>
                <a:cubicBezTo>
                  <a:pt x="0" y="75"/>
                  <a:pt x="76" y="0"/>
                  <a:pt x="167" y="0"/>
                </a:cubicBezTo>
                <a:lnTo>
                  <a:pt x="953" y="0"/>
                </a:lnTo>
                <a:cubicBezTo>
                  <a:pt x="1046" y="0"/>
                  <a:pt x="1120" y="75"/>
                  <a:pt x="1120" y="167"/>
                </a:cubicBezTo>
                <a:lnTo>
                  <a:pt x="1120" y="952"/>
                </a:lnTo>
                <a:cubicBezTo>
                  <a:pt x="1120" y="1045"/>
                  <a:pt x="1046" y="1119"/>
                  <a:pt x="953" y="1119"/>
                </a:cubicBezTo>
                <a:close/>
              </a:path>
            </a:pathLst>
          </a:custGeom>
          <a:solidFill>
            <a:srgbClr val="F1F6F8">
              <a:alpha val="3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" name="Freeform 151">
            <a:extLst>
              <a:ext uri="{FF2B5EF4-FFF2-40B4-BE49-F238E27FC236}">
                <a16:creationId xmlns:a16="http://schemas.microsoft.com/office/drawing/2014/main" id="{3A3A66F9-DE6A-88D9-D746-E0BE7A259793}"/>
              </a:ext>
            </a:extLst>
          </p:cNvPr>
          <p:cNvSpPr/>
          <p:nvPr/>
        </p:nvSpPr>
        <p:spPr>
          <a:xfrm>
            <a:off x="14631824" y="6394403"/>
            <a:ext cx="970475" cy="853667"/>
          </a:xfrm>
          <a:custGeom>
            <a:avLst/>
            <a:gdLst>
              <a:gd name="connsiteX0" fmla="*/ 296983 w 970475"/>
              <a:gd name="connsiteY0" fmla="*/ 639181 h 853667"/>
              <a:gd name="connsiteX1" fmla="*/ 272131 w 970475"/>
              <a:gd name="connsiteY1" fmla="*/ 682574 h 853667"/>
              <a:gd name="connsiteX2" fmla="*/ 285799 w 970475"/>
              <a:gd name="connsiteY2" fmla="*/ 826392 h 853667"/>
              <a:gd name="connsiteX3" fmla="*/ 449823 w 970475"/>
              <a:gd name="connsiteY3" fmla="*/ 826392 h 853667"/>
              <a:gd name="connsiteX4" fmla="*/ 459764 w 970475"/>
              <a:gd name="connsiteY4" fmla="*/ 816473 h 853667"/>
              <a:gd name="connsiteX5" fmla="*/ 459764 w 970475"/>
              <a:gd name="connsiteY5" fmla="*/ 750763 h 853667"/>
              <a:gd name="connsiteX6" fmla="*/ 349172 w 970475"/>
              <a:gd name="connsiteY6" fmla="*/ 639181 h 853667"/>
              <a:gd name="connsiteX7" fmla="*/ 137929 w 970475"/>
              <a:gd name="connsiteY7" fmla="*/ 639181 h 853667"/>
              <a:gd name="connsiteX8" fmla="*/ 27337 w 970475"/>
              <a:gd name="connsiteY8" fmla="*/ 750763 h 853667"/>
              <a:gd name="connsiteX9" fmla="*/ 27337 w 970475"/>
              <a:gd name="connsiteY9" fmla="*/ 816473 h 853667"/>
              <a:gd name="connsiteX10" fmla="*/ 37278 w 970475"/>
              <a:gd name="connsiteY10" fmla="*/ 826392 h 853667"/>
              <a:gd name="connsiteX11" fmla="*/ 200060 w 970475"/>
              <a:gd name="connsiteY11" fmla="*/ 826392 h 853667"/>
              <a:gd name="connsiteX12" fmla="*/ 213728 w 970475"/>
              <a:gd name="connsiteY12" fmla="*/ 682574 h 853667"/>
              <a:gd name="connsiteX13" fmla="*/ 190119 w 970475"/>
              <a:gd name="connsiteY13" fmla="*/ 639181 h 853667"/>
              <a:gd name="connsiteX14" fmla="*/ 137929 w 970475"/>
              <a:gd name="connsiteY14" fmla="*/ 613145 h 853667"/>
              <a:gd name="connsiteX15" fmla="*/ 173965 w 970475"/>
              <a:gd name="connsiteY15" fmla="*/ 613145 h 853667"/>
              <a:gd name="connsiteX16" fmla="*/ 311894 w 970475"/>
              <a:gd name="connsiteY16" fmla="*/ 613145 h 853667"/>
              <a:gd name="connsiteX17" fmla="*/ 349172 w 970475"/>
              <a:gd name="connsiteY17" fmla="*/ 613145 h 853667"/>
              <a:gd name="connsiteX18" fmla="*/ 485859 w 970475"/>
              <a:gd name="connsiteY18" fmla="*/ 750763 h 853667"/>
              <a:gd name="connsiteX19" fmla="*/ 485859 w 970475"/>
              <a:gd name="connsiteY19" fmla="*/ 816473 h 853667"/>
              <a:gd name="connsiteX20" fmla="*/ 449823 w 970475"/>
              <a:gd name="connsiteY20" fmla="*/ 853667 h 853667"/>
              <a:gd name="connsiteX21" fmla="*/ 37278 w 970475"/>
              <a:gd name="connsiteY21" fmla="*/ 853667 h 853667"/>
              <a:gd name="connsiteX22" fmla="*/ 0 w 970475"/>
              <a:gd name="connsiteY22" fmla="*/ 816473 h 853667"/>
              <a:gd name="connsiteX23" fmla="*/ 0 w 970475"/>
              <a:gd name="connsiteY23" fmla="*/ 750763 h 853667"/>
              <a:gd name="connsiteX24" fmla="*/ 137929 w 970475"/>
              <a:gd name="connsiteY24" fmla="*/ 613145 h 853667"/>
              <a:gd name="connsiteX25" fmla="*/ 244020 w 970475"/>
              <a:gd name="connsiteY25" fmla="*/ 395547 h 853667"/>
              <a:gd name="connsiteX26" fmla="*/ 165652 w 970475"/>
              <a:gd name="connsiteY26" fmla="*/ 473911 h 853667"/>
              <a:gd name="connsiteX27" fmla="*/ 244020 w 970475"/>
              <a:gd name="connsiteY27" fmla="*/ 552274 h 853667"/>
              <a:gd name="connsiteX28" fmla="*/ 322388 w 970475"/>
              <a:gd name="connsiteY28" fmla="*/ 473911 h 853667"/>
              <a:gd name="connsiteX29" fmla="*/ 244020 w 970475"/>
              <a:gd name="connsiteY29" fmla="*/ 395547 h 853667"/>
              <a:gd name="connsiteX30" fmla="*/ 673855 w 970475"/>
              <a:gd name="connsiteY30" fmla="*/ 368884 h 853667"/>
              <a:gd name="connsiteX31" fmla="*/ 787454 w 970475"/>
              <a:gd name="connsiteY31" fmla="*/ 368884 h 853667"/>
              <a:gd name="connsiteX32" fmla="*/ 799802 w 970475"/>
              <a:gd name="connsiteY32" fmla="*/ 381970 h 853667"/>
              <a:gd name="connsiteX33" fmla="*/ 787454 w 970475"/>
              <a:gd name="connsiteY33" fmla="*/ 395055 h 853667"/>
              <a:gd name="connsiteX34" fmla="*/ 673855 w 970475"/>
              <a:gd name="connsiteY34" fmla="*/ 395055 h 853667"/>
              <a:gd name="connsiteX35" fmla="*/ 660273 w 970475"/>
              <a:gd name="connsiteY35" fmla="*/ 381970 h 853667"/>
              <a:gd name="connsiteX36" fmla="*/ 673855 w 970475"/>
              <a:gd name="connsiteY36" fmla="*/ 368884 h 853667"/>
              <a:gd name="connsiteX37" fmla="*/ 616581 w 970475"/>
              <a:gd name="connsiteY37" fmla="*/ 311557 h 853667"/>
              <a:gd name="connsiteX38" fmla="*/ 787418 w 970475"/>
              <a:gd name="connsiteY38" fmla="*/ 311557 h 853667"/>
              <a:gd name="connsiteX39" fmla="*/ 799798 w 970475"/>
              <a:gd name="connsiteY39" fmla="*/ 324643 h 853667"/>
              <a:gd name="connsiteX40" fmla="*/ 787418 w 970475"/>
              <a:gd name="connsiteY40" fmla="*/ 337728 h 853667"/>
              <a:gd name="connsiteX41" fmla="*/ 616581 w 970475"/>
              <a:gd name="connsiteY41" fmla="*/ 337728 h 853667"/>
              <a:gd name="connsiteX42" fmla="*/ 602963 w 970475"/>
              <a:gd name="connsiteY42" fmla="*/ 324643 h 853667"/>
              <a:gd name="connsiteX43" fmla="*/ 616581 w 970475"/>
              <a:gd name="connsiteY43" fmla="*/ 311557 h 853667"/>
              <a:gd name="connsiteX44" fmla="*/ 616581 w 970475"/>
              <a:gd name="connsiteY44" fmla="*/ 254230 h 853667"/>
              <a:gd name="connsiteX45" fmla="*/ 787418 w 970475"/>
              <a:gd name="connsiteY45" fmla="*/ 254230 h 853667"/>
              <a:gd name="connsiteX46" fmla="*/ 799798 w 970475"/>
              <a:gd name="connsiteY46" fmla="*/ 267316 h 853667"/>
              <a:gd name="connsiteX47" fmla="*/ 787418 w 970475"/>
              <a:gd name="connsiteY47" fmla="*/ 280401 h 853667"/>
              <a:gd name="connsiteX48" fmla="*/ 616581 w 970475"/>
              <a:gd name="connsiteY48" fmla="*/ 280401 h 853667"/>
              <a:gd name="connsiteX49" fmla="*/ 602963 w 970475"/>
              <a:gd name="connsiteY49" fmla="*/ 267316 h 853667"/>
              <a:gd name="connsiteX50" fmla="*/ 616581 w 970475"/>
              <a:gd name="connsiteY50" fmla="*/ 254230 h 853667"/>
              <a:gd name="connsiteX51" fmla="*/ 499805 w 970475"/>
              <a:gd name="connsiteY51" fmla="*/ 233948 h 853667"/>
              <a:gd name="connsiteX52" fmla="*/ 444052 w 970475"/>
              <a:gd name="connsiteY52" fmla="*/ 289721 h 853667"/>
              <a:gd name="connsiteX53" fmla="*/ 440336 w 970475"/>
              <a:gd name="connsiteY53" fmla="*/ 294678 h 853667"/>
              <a:gd name="connsiteX54" fmla="*/ 379627 w 970475"/>
              <a:gd name="connsiteY54" fmla="*/ 354169 h 853667"/>
              <a:gd name="connsiteX55" fmla="*/ 430424 w 970475"/>
              <a:gd name="connsiteY55" fmla="*/ 370281 h 853667"/>
              <a:gd name="connsiteX56" fmla="*/ 517150 w 970475"/>
              <a:gd name="connsiteY56" fmla="*/ 284763 h 853667"/>
              <a:gd name="connsiteX57" fmla="*/ 499805 w 970475"/>
              <a:gd name="connsiteY57" fmla="*/ 233948 h 853667"/>
              <a:gd name="connsiteX58" fmla="*/ 444052 w 970475"/>
              <a:gd name="connsiteY58" fmla="*/ 199246 h 853667"/>
              <a:gd name="connsiteX59" fmla="*/ 444052 w 970475"/>
              <a:gd name="connsiteY59" fmla="*/ 252539 h 853667"/>
              <a:gd name="connsiteX60" fmla="*/ 481221 w 970475"/>
              <a:gd name="connsiteY60" fmla="*/ 214118 h 853667"/>
              <a:gd name="connsiteX61" fmla="*/ 444052 w 970475"/>
              <a:gd name="connsiteY61" fmla="*/ 199246 h 853667"/>
              <a:gd name="connsiteX62" fmla="*/ 418035 w 970475"/>
              <a:gd name="connsiteY62" fmla="*/ 199246 h 853667"/>
              <a:gd name="connsiteX63" fmla="*/ 343698 w 970475"/>
              <a:gd name="connsiteY63" fmla="*/ 284763 h 853667"/>
              <a:gd name="connsiteX64" fmla="*/ 361043 w 970475"/>
              <a:gd name="connsiteY64" fmla="*/ 335578 h 853667"/>
              <a:gd name="connsiteX65" fmla="*/ 418035 w 970475"/>
              <a:gd name="connsiteY65" fmla="*/ 278566 h 853667"/>
              <a:gd name="connsiteX66" fmla="*/ 587945 w 970475"/>
              <a:gd name="connsiteY66" fmla="*/ 196904 h 853667"/>
              <a:gd name="connsiteX67" fmla="*/ 787410 w 970475"/>
              <a:gd name="connsiteY67" fmla="*/ 196904 h 853667"/>
              <a:gd name="connsiteX68" fmla="*/ 799799 w 970475"/>
              <a:gd name="connsiteY68" fmla="*/ 209990 h 853667"/>
              <a:gd name="connsiteX69" fmla="*/ 787410 w 970475"/>
              <a:gd name="connsiteY69" fmla="*/ 223075 h 853667"/>
              <a:gd name="connsiteX70" fmla="*/ 587945 w 970475"/>
              <a:gd name="connsiteY70" fmla="*/ 223075 h 853667"/>
              <a:gd name="connsiteX71" fmla="*/ 575556 w 970475"/>
              <a:gd name="connsiteY71" fmla="*/ 209990 h 853667"/>
              <a:gd name="connsiteX72" fmla="*/ 587945 w 970475"/>
              <a:gd name="connsiteY72" fmla="*/ 196904 h 853667"/>
              <a:gd name="connsiteX73" fmla="*/ 430424 w 970475"/>
              <a:gd name="connsiteY73" fmla="*/ 171979 h 853667"/>
              <a:gd name="connsiteX74" fmla="*/ 509716 w 970475"/>
              <a:gd name="connsiteY74" fmla="*/ 204203 h 853667"/>
              <a:gd name="connsiteX75" fmla="*/ 543168 w 970475"/>
              <a:gd name="connsiteY75" fmla="*/ 284763 h 853667"/>
              <a:gd name="connsiteX76" fmla="*/ 430424 w 970475"/>
              <a:gd name="connsiteY76" fmla="*/ 397547 h 853667"/>
              <a:gd name="connsiteX77" fmla="*/ 317680 w 970475"/>
              <a:gd name="connsiteY77" fmla="*/ 284763 h 853667"/>
              <a:gd name="connsiteX78" fmla="*/ 430424 w 970475"/>
              <a:gd name="connsiteY78" fmla="*/ 171979 h 853667"/>
              <a:gd name="connsiteX79" fmla="*/ 257703 w 970475"/>
              <a:gd name="connsiteY79" fmla="*/ 111947 h 853667"/>
              <a:gd name="connsiteX80" fmla="*/ 257703 w 970475"/>
              <a:gd name="connsiteY80" fmla="*/ 369426 h 853667"/>
              <a:gd name="connsiteX81" fmla="*/ 348510 w 970475"/>
              <a:gd name="connsiteY81" fmla="*/ 473911 h 853667"/>
              <a:gd name="connsiteX82" fmla="*/ 341047 w 970475"/>
              <a:gd name="connsiteY82" fmla="*/ 513714 h 853667"/>
              <a:gd name="connsiteX83" fmla="*/ 853546 w 970475"/>
              <a:gd name="connsiteY83" fmla="*/ 513714 h 853667"/>
              <a:gd name="connsiteX84" fmla="*/ 888376 w 970475"/>
              <a:gd name="connsiteY84" fmla="*/ 478886 h 853667"/>
              <a:gd name="connsiteX85" fmla="*/ 888376 w 970475"/>
              <a:gd name="connsiteY85" fmla="*/ 111947 h 853667"/>
              <a:gd name="connsiteX86" fmla="*/ 231581 w 970475"/>
              <a:gd name="connsiteY86" fmla="*/ 26121 h 853667"/>
              <a:gd name="connsiteX87" fmla="*/ 201726 w 970475"/>
              <a:gd name="connsiteY87" fmla="*/ 55973 h 853667"/>
              <a:gd name="connsiteX88" fmla="*/ 231581 w 970475"/>
              <a:gd name="connsiteY88" fmla="*/ 85826 h 853667"/>
              <a:gd name="connsiteX89" fmla="*/ 914498 w 970475"/>
              <a:gd name="connsiteY89" fmla="*/ 85826 h 853667"/>
              <a:gd name="connsiteX90" fmla="*/ 944352 w 970475"/>
              <a:gd name="connsiteY90" fmla="*/ 55973 h 853667"/>
              <a:gd name="connsiteX91" fmla="*/ 914498 w 970475"/>
              <a:gd name="connsiteY91" fmla="*/ 26121 h 853667"/>
              <a:gd name="connsiteX92" fmla="*/ 231581 w 970475"/>
              <a:gd name="connsiteY92" fmla="*/ 0 h 853667"/>
              <a:gd name="connsiteX93" fmla="*/ 914498 w 970475"/>
              <a:gd name="connsiteY93" fmla="*/ 0 h 853667"/>
              <a:gd name="connsiteX94" fmla="*/ 970475 w 970475"/>
              <a:gd name="connsiteY94" fmla="*/ 55973 h 853667"/>
              <a:gd name="connsiteX95" fmla="*/ 914498 w 970475"/>
              <a:gd name="connsiteY95" fmla="*/ 111947 h 853667"/>
              <a:gd name="connsiteX96" fmla="*/ 914498 w 970475"/>
              <a:gd name="connsiteY96" fmla="*/ 478886 h 853667"/>
              <a:gd name="connsiteX97" fmla="*/ 853546 w 970475"/>
              <a:gd name="connsiteY97" fmla="*/ 539835 h 853667"/>
              <a:gd name="connsiteX98" fmla="*/ 586101 w 970475"/>
              <a:gd name="connsiteY98" fmla="*/ 539835 h 853667"/>
              <a:gd name="connsiteX99" fmla="*/ 586101 w 970475"/>
              <a:gd name="connsiteY99" fmla="*/ 603272 h 853667"/>
              <a:gd name="connsiteX100" fmla="*/ 599784 w 970475"/>
              <a:gd name="connsiteY100" fmla="*/ 626905 h 853667"/>
              <a:gd name="connsiteX101" fmla="*/ 573661 w 970475"/>
              <a:gd name="connsiteY101" fmla="*/ 654270 h 853667"/>
              <a:gd name="connsiteX102" fmla="*/ 546295 w 970475"/>
              <a:gd name="connsiteY102" fmla="*/ 626905 h 853667"/>
              <a:gd name="connsiteX103" fmla="*/ 559978 w 970475"/>
              <a:gd name="connsiteY103" fmla="*/ 603272 h 853667"/>
              <a:gd name="connsiteX104" fmla="*/ 559978 w 970475"/>
              <a:gd name="connsiteY104" fmla="*/ 539835 h 853667"/>
              <a:gd name="connsiteX105" fmla="*/ 324875 w 970475"/>
              <a:gd name="connsiteY105" fmla="*/ 539835 h 853667"/>
              <a:gd name="connsiteX106" fmla="*/ 244020 w 970475"/>
              <a:gd name="connsiteY106" fmla="*/ 578395 h 853667"/>
              <a:gd name="connsiteX107" fmla="*/ 138286 w 970475"/>
              <a:gd name="connsiteY107" fmla="*/ 473911 h 853667"/>
              <a:gd name="connsiteX108" fmla="*/ 230337 w 970475"/>
              <a:gd name="connsiteY108" fmla="*/ 369426 h 853667"/>
              <a:gd name="connsiteX109" fmla="*/ 230337 w 970475"/>
              <a:gd name="connsiteY109" fmla="*/ 111947 h 853667"/>
              <a:gd name="connsiteX110" fmla="*/ 174360 w 970475"/>
              <a:gd name="connsiteY110" fmla="*/ 55973 h 853667"/>
              <a:gd name="connsiteX111" fmla="*/ 231581 w 970475"/>
              <a:gd name="connsiteY111" fmla="*/ 0 h 85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970475" h="853667">
                <a:moveTo>
                  <a:pt x="296983" y="639181"/>
                </a:moveTo>
                <a:lnTo>
                  <a:pt x="272131" y="682574"/>
                </a:lnTo>
                <a:lnTo>
                  <a:pt x="285799" y="826392"/>
                </a:lnTo>
                <a:lnTo>
                  <a:pt x="449823" y="826392"/>
                </a:lnTo>
                <a:cubicBezTo>
                  <a:pt x="454794" y="826392"/>
                  <a:pt x="459764" y="822672"/>
                  <a:pt x="459764" y="816473"/>
                </a:cubicBezTo>
                <a:lnTo>
                  <a:pt x="459764" y="750763"/>
                </a:lnTo>
                <a:cubicBezTo>
                  <a:pt x="459764" y="690013"/>
                  <a:pt x="410060" y="639181"/>
                  <a:pt x="349172" y="639181"/>
                </a:cubicBezTo>
                <a:close/>
                <a:moveTo>
                  <a:pt x="137929" y="639181"/>
                </a:moveTo>
                <a:cubicBezTo>
                  <a:pt x="77042" y="639181"/>
                  <a:pt x="27337" y="690013"/>
                  <a:pt x="27337" y="750763"/>
                </a:cubicBezTo>
                <a:lnTo>
                  <a:pt x="27337" y="816473"/>
                </a:lnTo>
                <a:cubicBezTo>
                  <a:pt x="27337" y="822672"/>
                  <a:pt x="31065" y="826392"/>
                  <a:pt x="37278" y="826392"/>
                </a:cubicBezTo>
                <a:lnTo>
                  <a:pt x="200060" y="826392"/>
                </a:lnTo>
                <a:lnTo>
                  <a:pt x="213728" y="682574"/>
                </a:lnTo>
                <a:lnTo>
                  <a:pt x="190119" y="639181"/>
                </a:lnTo>
                <a:close/>
                <a:moveTo>
                  <a:pt x="137929" y="613145"/>
                </a:moveTo>
                <a:lnTo>
                  <a:pt x="173965" y="613145"/>
                </a:lnTo>
                <a:lnTo>
                  <a:pt x="311894" y="613145"/>
                </a:lnTo>
                <a:lnTo>
                  <a:pt x="349172" y="613145"/>
                </a:lnTo>
                <a:cubicBezTo>
                  <a:pt x="424971" y="613145"/>
                  <a:pt x="485859" y="673896"/>
                  <a:pt x="485859" y="750763"/>
                </a:cubicBezTo>
                <a:lnTo>
                  <a:pt x="485859" y="816473"/>
                </a:lnTo>
                <a:cubicBezTo>
                  <a:pt x="485859" y="836310"/>
                  <a:pt x="469705" y="853667"/>
                  <a:pt x="449823" y="853667"/>
                </a:cubicBezTo>
                <a:lnTo>
                  <a:pt x="37278" y="853667"/>
                </a:lnTo>
                <a:cubicBezTo>
                  <a:pt x="17396" y="853667"/>
                  <a:pt x="0" y="836310"/>
                  <a:pt x="0" y="816473"/>
                </a:cubicBezTo>
                <a:lnTo>
                  <a:pt x="0" y="750763"/>
                </a:lnTo>
                <a:cubicBezTo>
                  <a:pt x="0" y="673896"/>
                  <a:pt x="62130" y="613145"/>
                  <a:pt x="137929" y="613145"/>
                </a:cubicBezTo>
                <a:close/>
                <a:moveTo>
                  <a:pt x="244020" y="395547"/>
                </a:moveTo>
                <a:cubicBezTo>
                  <a:pt x="200482" y="395547"/>
                  <a:pt x="165652" y="430376"/>
                  <a:pt x="165652" y="473911"/>
                </a:cubicBezTo>
                <a:cubicBezTo>
                  <a:pt x="165652" y="516202"/>
                  <a:pt x="200482" y="552274"/>
                  <a:pt x="244020" y="552274"/>
                </a:cubicBezTo>
                <a:cubicBezTo>
                  <a:pt x="286314" y="552274"/>
                  <a:pt x="322388" y="516202"/>
                  <a:pt x="322388" y="473911"/>
                </a:cubicBezTo>
                <a:cubicBezTo>
                  <a:pt x="322388" y="430376"/>
                  <a:pt x="286314" y="395547"/>
                  <a:pt x="244020" y="395547"/>
                </a:cubicBezTo>
                <a:close/>
                <a:moveTo>
                  <a:pt x="673855" y="368884"/>
                </a:moveTo>
                <a:lnTo>
                  <a:pt x="787454" y="368884"/>
                </a:lnTo>
                <a:cubicBezTo>
                  <a:pt x="794863" y="368884"/>
                  <a:pt x="799802" y="374832"/>
                  <a:pt x="799802" y="381970"/>
                </a:cubicBezTo>
                <a:cubicBezTo>
                  <a:pt x="799802" y="389107"/>
                  <a:pt x="794863" y="395055"/>
                  <a:pt x="787454" y="395055"/>
                </a:cubicBezTo>
                <a:lnTo>
                  <a:pt x="673855" y="395055"/>
                </a:lnTo>
                <a:cubicBezTo>
                  <a:pt x="666447" y="395055"/>
                  <a:pt x="660273" y="389107"/>
                  <a:pt x="660273" y="381970"/>
                </a:cubicBezTo>
                <a:cubicBezTo>
                  <a:pt x="660273" y="374832"/>
                  <a:pt x="666447" y="368884"/>
                  <a:pt x="673855" y="368884"/>
                </a:cubicBezTo>
                <a:close/>
                <a:moveTo>
                  <a:pt x="616581" y="311557"/>
                </a:moveTo>
                <a:lnTo>
                  <a:pt x="787418" y="311557"/>
                </a:lnTo>
                <a:cubicBezTo>
                  <a:pt x="794846" y="311557"/>
                  <a:pt x="799798" y="317505"/>
                  <a:pt x="799798" y="324643"/>
                </a:cubicBezTo>
                <a:cubicBezTo>
                  <a:pt x="799798" y="331780"/>
                  <a:pt x="794846" y="337728"/>
                  <a:pt x="787418" y="337728"/>
                </a:cubicBezTo>
                <a:lnTo>
                  <a:pt x="616581" y="337728"/>
                </a:lnTo>
                <a:cubicBezTo>
                  <a:pt x="609153" y="337728"/>
                  <a:pt x="602963" y="331780"/>
                  <a:pt x="602963" y="324643"/>
                </a:cubicBezTo>
                <a:cubicBezTo>
                  <a:pt x="602963" y="317505"/>
                  <a:pt x="609153" y="311557"/>
                  <a:pt x="616581" y="311557"/>
                </a:cubicBezTo>
                <a:close/>
                <a:moveTo>
                  <a:pt x="616581" y="254230"/>
                </a:moveTo>
                <a:lnTo>
                  <a:pt x="787418" y="254230"/>
                </a:lnTo>
                <a:cubicBezTo>
                  <a:pt x="794846" y="254230"/>
                  <a:pt x="799798" y="260178"/>
                  <a:pt x="799798" y="267316"/>
                </a:cubicBezTo>
                <a:cubicBezTo>
                  <a:pt x="799798" y="274453"/>
                  <a:pt x="794846" y="280401"/>
                  <a:pt x="787418" y="280401"/>
                </a:cubicBezTo>
                <a:lnTo>
                  <a:pt x="616581" y="280401"/>
                </a:lnTo>
                <a:cubicBezTo>
                  <a:pt x="609153" y="280401"/>
                  <a:pt x="602963" y="274453"/>
                  <a:pt x="602963" y="267316"/>
                </a:cubicBezTo>
                <a:cubicBezTo>
                  <a:pt x="602963" y="260178"/>
                  <a:pt x="609153" y="254230"/>
                  <a:pt x="616581" y="254230"/>
                </a:cubicBezTo>
                <a:close/>
                <a:moveTo>
                  <a:pt x="499805" y="233948"/>
                </a:moveTo>
                <a:lnTo>
                  <a:pt x="444052" y="289721"/>
                </a:lnTo>
                <a:lnTo>
                  <a:pt x="440336" y="294678"/>
                </a:lnTo>
                <a:lnTo>
                  <a:pt x="379627" y="354169"/>
                </a:lnTo>
                <a:cubicBezTo>
                  <a:pt x="394495" y="365323"/>
                  <a:pt x="411840" y="370281"/>
                  <a:pt x="430424" y="370281"/>
                </a:cubicBezTo>
                <a:cubicBezTo>
                  <a:pt x="477504" y="370281"/>
                  <a:pt x="517150" y="331860"/>
                  <a:pt x="517150" y="284763"/>
                </a:cubicBezTo>
                <a:cubicBezTo>
                  <a:pt x="517150" y="266172"/>
                  <a:pt x="510955" y="247582"/>
                  <a:pt x="499805" y="233948"/>
                </a:cubicBezTo>
                <a:close/>
                <a:moveTo>
                  <a:pt x="444052" y="199246"/>
                </a:moveTo>
                <a:lnTo>
                  <a:pt x="444052" y="252539"/>
                </a:lnTo>
                <a:lnTo>
                  <a:pt x="481221" y="214118"/>
                </a:lnTo>
                <a:cubicBezTo>
                  <a:pt x="470070" y="206682"/>
                  <a:pt x="457681" y="201724"/>
                  <a:pt x="444052" y="199246"/>
                </a:cubicBezTo>
                <a:close/>
                <a:moveTo>
                  <a:pt x="418035" y="199246"/>
                </a:moveTo>
                <a:cubicBezTo>
                  <a:pt x="375910" y="205443"/>
                  <a:pt x="343698" y="241385"/>
                  <a:pt x="343698" y="284763"/>
                </a:cubicBezTo>
                <a:cubicBezTo>
                  <a:pt x="343698" y="303354"/>
                  <a:pt x="351132" y="320705"/>
                  <a:pt x="361043" y="335578"/>
                </a:cubicBezTo>
                <a:lnTo>
                  <a:pt x="418035" y="278566"/>
                </a:lnTo>
                <a:close/>
                <a:moveTo>
                  <a:pt x="587945" y="196904"/>
                </a:moveTo>
                <a:lnTo>
                  <a:pt x="787410" y="196904"/>
                </a:lnTo>
                <a:cubicBezTo>
                  <a:pt x="794843" y="196904"/>
                  <a:pt x="799799" y="202852"/>
                  <a:pt x="799799" y="209990"/>
                </a:cubicBezTo>
                <a:cubicBezTo>
                  <a:pt x="799799" y="217127"/>
                  <a:pt x="794843" y="223075"/>
                  <a:pt x="787410" y="223075"/>
                </a:cubicBezTo>
                <a:lnTo>
                  <a:pt x="587945" y="223075"/>
                </a:lnTo>
                <a:cubicBezTo>
                  <a:pt x="581751" y="223075"/>
                  <a:pt x="575556" y="217127"/>
                  <a:pt x="575556" y="209990"/>
                </a:cubicBezTo>
                <a:cubicBezTo>
                  <a:pt x="575556" y="202852"/>
                  <a:pt x="581751" y="196904"/>
                  <a:pt x="587945" y="196904"/>
                </a:cubicBezTo>
                <a:close/>
                <a:moveTo>
                  <a:pt x="430424" y="171979"/>
                </a:moveTo>
                <a:cubicBezTo>
                  <a:pt x="461398" y="171979"/>
                  <a:pt x="489893" y="184373"/>
                  <a:pt x="509716" y="204203"/>
                </a:cubicBezTo>
                <a:cubicBezTo>
                  <a:pt x="530779" y="225273"/>
                  <a:pt x="543168" y="253779"/>
                  <a:pt x="543168" y="284763"/>
                </a:cubicBezTo>
                <a:cubicBezTo>
                  <a:pt x="543168" y="346732"/>
                  <a:pt x="492371" y="397547"/>
                  <a:pt x="430424" y="397547"/>
                </a:cubicBezTo>
                <a:cubicBezTo>
                  <a:pt x="368477" y="397547"/>
                  <a:pt x="317680" y="346732"/>
                  <a:pt x="317680" y="284763"/>
                </a:cubicBezTo>
                <a:cubicBezTo>
                  <a:pt x="317680" y="222794"/>
                  <a:pt x="368477" y="171979"/>
                  <a:pt x="430424" y="171979"/>
                </a:cubicBezTo>
                <a:close/>
                <a:moveTo>
                  <a:pt x="257703" y="111947"/>
                </a:moveTo>
                <a:lnTo>
                  <a:pt x="257703" y="369426"/>
                </a:lnTo>
                <a:cubicBezTo>
                  <a:pt x="308704" y="375646"/>
                  <a:pt x="348510" y="419181"/>
                  <a:pt x="348510" y="473911"/>
                </a:cubicBezTo>
                <a:cubicBezTo>
                  <a:pt x="348510" y="487593"/>
                  <a:pt x="346022" y="501276"/>
                  <a:pt x="341047" y="513714"/>
                </a:cubicBezTo>
                <a:lnTo>
                  <a:pt x="853546" y="513714"/>
                </a:lnTo>
                <a:cubicBezTo>
                  <a:pt x="872205" y="513714"/>
                  <a:pt x="888376" y="497544"/>
                  <a:pt x="888376" y="478886"/>
                </a:cubicBezTo>
                <a:lnTo>
                  <a:pt x="888376" y="111947"/>
                </a:lnTo>
                <a:close/>
                <a:moveTo>
                  <a:pt x="231581" y="26121"/>
                </a:moveTo>
                <a:cubicBezTo>
                  <a:pt x="214166" y="26121"/>
                  <a:pt x="201726" y="39803"/>
                  <a:pt x="201726" y="55973"/>
                </a:cubicBezTo>
                <a:cubicBezTo>
                  <a:pt x="201726" y="72144"/>
                  <a:pt x="214166" y="85826"/>
                  <a:pt x="231581" y="85826"/>
                </a:cubicBezTo>
                <a:lnTo>
                  <a:pt x="914498" y="85826"/>
                </a:lnTo>
                <a:cubicBezTo>
                  <a:pt x="930669" y="85826"/>
                  <a:pt x="944352" y="72144"/>
                  <a:pt x="944352" y="55973"/>
                </a:cubicBezTo>
                <a:cubicBezTo>
                  <a:pt x="944352" y="39803"/>
                  <a:pt x="930669" y="26121"/>
                  <a:pt x="914498" y="26121"/>
                </a:cubicBezTo>
                <a:close/>
                <a:moveTo>
                  <a:pt x="231581" y="0"/>
                </a:moveTo>
                <a:lnTo>
                  <a:pt x="914498" y="0"/>
                </a:lnTo>
                <a:cubicBezTo>
                  <a:pt x="945596" y="0"/>
                  <a:pt x="970475" y="24877"/>
                  <a:pt x="970475" y="55973"/>
                </a:cubicBezTo>
                <a:cubicBezTo>
                  <a:pt x="970475" y="87070"/>
                  <a:pt x="945596" y="111947"/>
                  <a:pt x="914498" y="111947"/>
                </a:cubicBezTo>
                <a:lnTo>
                  <a:pt x="914498" y="478886"/>
                </a:lnTo>
                <a:cubicBezTo>
                  <a:pt x="914498" y="512470"/>
                  <a:pt x="887132" y="539835"/>
                  <a:pt x="853546" y="539835"/>
                </a:cubicBezTo>
                <a:lnTo>
                  <a:pt x="586101" y="539835"/>
                </a:lnTo>
                <a:lnTo>
                  <a:pt x="586101" y="603272"/>
                </a:lnTo>
                <a:cubicBezTo>
                  <a:pt x="594808" y="608247"/>
                  <a:pt x="599784" y="616954"/>
                  <a:pt x="599784" y="626905"/>
                </a:cubicBezTo>
                <a:cubicBezTo>
                  <a:pt x="599784" y="641832"/>
                  <a:pt x="588589" y="654270"/>
                  <a:pt x="573661" y="654270"/>
                </a:cubicBezTo>
                <a:cubicBezTo>
                  <a:pt x="558734" y="654270"/>
                  <a:pt x="546295" y="641832"/>
                  <a:pt x="546295" y="626905"/>
                </a:cubicBezTo>
                <a:cubicBezTo>
                  <a:pt x="546295" y="616954"/>
                  <a:pt x="551271" y="608247"/>
                  <a:pt x="559978" y="603272"/>
                </a:cubicBezTo>
                <a:lnTo>
                  <a:pt x="559978" y="539835"/>
                </a:lnTo>
                <a:lnTo>
                  <a:pt x="324875" y="539835"/>
                </a:lnTo>
                <a:cubicBezTo>
                  <a:pt x="306217" y="563468"/>
                  <a:pt x="276362" y="578395"/>
                  <a:pt x="244020" y="578395"/>
                </a:cubicBezTo>
                <a:cubicBezTo>
                  <a:pt x="185555" y="578395"/>
                  <a:pt x="138286" y="532372"/>
                  <a:pt x="138286" y="473911"/>
                </a:cubicBezTo>
                <a:cubicBezTo>
                  <a:pt x="138286" y="419181"/>
                  <a:pt x="179336" y="375646"/>
                  <a:pt x="230337" y="369426"/>
                </a:cubicBezTo>
                <a:lnTo>
                  <a:pt x="230337" y="111947"/>
                </a:lnTo>
                <a:cubicBezTo>
                  <a:pt x="200482" y="111947"/>
                  <a:pt x="174360" y="87070"/>
                  <a:pt x="174360" y="55973"/>
                </a:cubicBezTo>
                <a:cubicBezTo>
                  <a:pt x="174360" y="24877"/>
                  <a:pt x="200482" y="0"/>
                  <a:pt x="231581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9" name="Rounded Rectangle 418">
            <a:extLst>
              <a:ext uri="{FF2B5EF4-FFF2-40B4-BE49-F238E27FC236}">
                <a16:creationId xmlns:a16="http://schemas.microsoft.com/office/drawing/2014/main" id="{E620013D-D3E7-0768-0B59-6B90D578140C}"/>
              </a:ext>
            </a:extLst>
          </p:cNvPr>
          <p:cNvSpPr/>
          <p:nvPr/>
        </p:nvSpPr>
        <p:spPr>
          <a:xfrm>
            <a:off x="14213241" y="8539163"/>
            <a:ext cx="1808890" cy="1809525"/>
          </a:xfrm>
          <a:prstGeom prst="roundRect">
            <a:avLst>
              <a:gd name="adj" fmla="val 10502"/>
            </a:avLst>
          </a:pr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0" name="Freeform 419">
            <a:extLst>
              <a:ext uri="{FF2B5EF4-FFF2-40B4-BE49-F238E27FC236}">
                <a16:creationId xmlns:a16="http://schemas.microsoft.com/office/drawing/2014/main" id="{3C1273CA-D282-EE33-4CB1-0A57C2E64B6C}"/>
              </a:ext>
            </a:extLst>
          </p:cNvPr>
          <p:cNvSpPr/>
          <p:nvPr/>
        </p:nvSpPr>
        <p:spPr>
          <a:xfrm>
            <a:off x="14420043" y="8746037"/>
            <a:ext cx="1394041" cy="139453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0" h="1120">
                <a:moveTo>
                  <a:pt x="953" y="1120"/>
                </a:moveTo>
                <a:lnTo>
                  <a:pt x="167" y="1120"/>
                </a:lnTo>
                <a:cubicBezTo>
                  <a:pt x="76" y="1120"/>
                  <a:pt x="0" y="1046"/>
                  <a:pt x="0" y="953"/>
                </a:cubicBezTo>
                <a:lnTo>
                  <a:pt x="0" y="167"/>
                </a:lnTo>
                <a:cubicBezTo>
                  <a:pt x="0" y="76"/>
                  <a:pt x="76" y="0"/>
                  <a:pt x="167" y="0"/>
                </a:cubicBezTo>
                <a:lnTo>
                  <a:pt x="953" y="0"/>
                </a:lnTo>
                <a:cubicBezTo>
                  <a:pt x="1046" y="0"/>
                  <a:pt x="1120" y="76"/>
                  <a:pt x="1120" y="167"/>
                </a:cubicBezTo>
                <a:lnTo>
                  <a:pt x="1120" y="953"/>
                </a:lnTo>
                <a:cubicBezTo>
                  <a:pt x="1120" y="1046"/>
                  <a:pt x="1046" y="1120"/>
                  <a:pt x="953" y="1120"/>
                </a:cubicBezTo>
                <a:close/>
              </a:path>
            </a:pathLst>
          </a:custGeom>
          <a:solidFill>
            <a:srgbClr val="F1F6F8">
              <a:alpha val="3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865B5EAD-B50C-622C-D37B-B7DE32B4855B}"/>
              </a:ext>
            </a:extLst>
          </p:cNvPr>
          <p:cNvSpPr/>
          <p:nvPr/>
        </p:nvSpPr>
        <p:spPr>
          <a:xfrm>
            <a:off x="14719033" y="8959142"/>
            <a:ext cx="796061" cy="969566"/>
          </a:xfrm>
          <a:custGeom>
            <a:avLst/>
            <a:gdLst>
              <a:gd name="connsiteX0" fmla="*/ 151868 w 796061"/>
              <a:gd name="connsiteY0" fmla="*/ 368128 h 969566"/>
              <a:gd name="connsiteX1" fmla="*/ 140681 w 796061"/>
              <a:gd name="connsiteY1" fmla="*/ 380543 h 969566"/>
              <a:gd name="connsiteX2" fmla="*/ 151868 w 796061"/>
              <a:gd name="connsiteY2" fmla="*/ 392957 h 969566"/>
              <a:gd name="connsiteX3" fmla="*/ 164299 w 796061"/>
              <a:gd name="connsiteY3" fmla="*/ 380543 h 969566"/>
              <a:gd name="connsiteX4" fmla="*/ 151868 w 796061"/>
              <a:gd name="connsiteY4" fmla="*/ 368128 h 969566"/>
              <a:gd name="connsiteX5" fmla="*/ 463875 w 796061"/>
              <a:gd name="connsiteY5" fmla="*/ 338334 h 969566"/>
              <a:gd name="connsiteX6" fmla="*/ 451444 w 796061"/>
              <a:gd name="connsiteY6" fmla="*/ 350749 h 969566"/>
              <a:gd name="connsiteX7" fmla="*/ 463875 w 796061"/>
              <a:gd name="connsiteY7" fmla="*/ 361921 h 969566"/>
              <a:gd name="connsiteX8" fmla="*/ 476305 w 796061"/>
              <a:gd name="connsiteY8" fmla="*/ 350749 h 969566"/>
              <a:gd name="connsiteX9" fmla="*/ 463875 w 796061"/>
              <a:gd name="connsiteY9" fmla="*/ 338334 h 969566"/>
              <a:gd name="connsiteX10" fmla="*/ 589423 w 796061"/>
              <a:gd name="connsiteY10" fmla="*/ 246470 h 969566"/>
              <a:gd name="connsiteX11" fmla="*/ 499923 w 796061"/>
              <a:gd name="connsiteY11" fmla="*/ 334610 h 969566"/>
              <a:gd name="connsiteX12" fmla="*/ 503652 w 796061"/>
              <a:gd name="connsiteY12" fmla="*/ 350749 h 969566"/>
              <a:gd name="connsiteX13" fmla="*/ 463875 w 796061"/>
              <a:gd name="connsiteY13" fmla="*/ 387991 h 969566"/>
              <a:gd name="connsiteX14" fmla="*/ 425340 w 796061"/>
              <a:gd name="connsiteY14" fmla="*/ 350749 h 969566"/>
              <a:gd name="connsiteX15" fmla="*/ 427826 w 796061"/>
              <a:gd name="connsiteY15" fmla="*/ 338334 h 969566"/>
              <a:gd name="connsiteX16" fmla="*/ 328382 w 796061"/>
              <a:gd name="connsiteY16" fmla="*/ 261367 h 969566"/>
              <a:gd name="connsiteX17" fmla="*/ 308493 w 796061"/>
              <a:gd name="connsiteY17" fmla="*/ 267574 h 969566"/>
              <a:gd name="connsiteX18" fmla="*/ 288604 w 796061"/>
              <a:gd name="connsiteY18" fmla="*/ 262608 h 969566"/>
              <a:gd name="connsiteX19" fmla="*/ 189160 w 796061"/>
              <a:gd name="connsiteY19" fmla="*/ 366887 h 969566"/>
              <a:gd name="connsiteX20" fmla="*/ 191646 w 796061"/>
              <a:gd name="connsiteY20" fmla="*/ 380543 h 969566"/>
              <a:gd name="connsiteX21" fmla="*/ 165542 w 796061"/>
              <a:gd name="connsiteY21" fmla="*/ 416544 h 969566"/>
              <a:gd name="connsiteX22" fmla="*/ 165542 w 796061"/>
              <a:gd name="connsiteY22" fmla="*/ 467442 h 969566"/>
              <a:gd name="connsiteX23" fmla="*/ 593152 w 796061"/>
              <a:gd name="connsiteY23" fmla="*/ 467442 h 969566"/>
              <a:gd name="connsiteX24" fmla="*/ 593152 w 796061"/>
              <a:gd name="connsiteY24" fmla="*/ 248952 h 969566"/>
              <a:gd name="connsiteX25" fmla="*/ 589423 w 796061"/>
              <a:gd name="connsiteY25" fmla="*/ 246470 h 969566"/>
              <a:gd name="connsiteX26" fmla="*/ 308493 w 796061"/>
              <a:gd name="connsiteY26" fmla="*/ 216676 h 969566"/>
              <a:gd name="connsiteX27" fmla="*/ 296062 w 796061"/>
              <a:gd name="connsiteY27" fmla="*/ 229090 h 969566"/>
              <a:gd name="connsiteX28" fmla="*/ 308493 w 796061"/>
              <a:gd name="connsiteY28" fmla="*/ 241504 h 969566"/>
              <a:gd name="connsiteX29" fmla="*/ 320923 w 796061"/>
              <a:gd name="connsiteY29" fmla="*/ 229090 h 969566"/>
              <a:gd name="connsiteX30" fmla="*/ 308493 w 796061"/>
              <a:gd name="connsiteY30" fmla="*/ 216676 h 969566"/>
              <a:gd name="connsiteX31" fmla="*/ 606826 w 796061"/>
              <a:gd name="connsiteY31" fmla="*/ 199296 h 969566"/>
              <a:gd name="connsiteX32" fmla="*/ 594395 w 796061"/>
              <a:gd name="connsiteY32" fmla="*/ 211710 h 969566"/>
              <a:gd name="connsiteX33" fmla="*/ 606826 w 796061"/>
              <a:gd name="connsiteY33" fmla="*/ 224124 h 969566"/>
              <a:gd name="connsiteX34" fmla="*/ 618013 w 796061"/>
              <a:gd name="connsiteY34" fmla="*/ 211710 h 969566"/>
              <a:gd name="connsiteX35" fmla="*/ 606826 w 796061"/>
              <a:gd name="connsiteY35" fmla="*/ 199296 h 969566"/>
              <a:gd name="connsiteX36" fmla="*/ 606826 w 796061"/>
              <a:gd name="connsiteY36" fmla="*/ 173226 h 969566"/>
              <a:gd name="connsiteX37" fmla="*/ 645360 w 796061"/>
              <a:gd name="connsiteY37" fmla="*/ 211710 h 969566"/>
              <a:gd name="connsiteX38" fmla="*/ 620499 w 796061"/>
              <a:gd name="connsiteY38" fmla="*/ 248952 h 969566"/>
              <a:gd name="connsiteX39" fmla="*/ 620499 w 796061"/>
              <a:gd name="connsiteY39" fmla="*/ 467442 h 969566"/>
              <a:gd name="connsiteX40" fmla="*/ 651575 w 796061"/>
              <a:gd name="connsiteY40" fmla="*/ 467442 h 969566"/>
              <a:gd name="connsiteX41" fmla="*/ 664006 w 796061"/>
              <a:gd name="connsiteY41" fmla="*/ 481097 h 969566"/>
              <a:gd name="connsiteX42" fmla="*/ 651575 w 796061"/>
              <a:gd name="connsiteY42" fmla="*/ 494753 h 969566"/>
              <a:gd name="connsiteX43" fmla="*/ 620499 w 796061"/>
              <a:gd name="connsiteY43" fmla="*/ 494753 h 969566"/>
              <a:gd name="connsiteX44" fmla="*/ 138195 w 796061"/>
              <a:gd name="connsiteY44" fmla="*/ 494753 h 969566"/>
              <a:gd name="connsiteX45" fmla="*/ 110848 w 796061"/>
              <a:gd name="connsiteY45" fmla="*/ 494753 h 969566"/>
              <a:gd name="connsiteX46" fmla="*/ 98417 w 796061"/>
              <a:gd name="connsiteY46" fmla="*/ 481097 h 969566"/>
              <a:gd name="connsiteX47" fmla="*/ 110848 w 796061"/>
              <a:gd name="connsiteY47" fmla="*/ 467442 h 969566"/>
              <a:gd name="connsiteX48" fmla="*/ 138195 w 796061"/>
              <a:gd name="connsiteY48" fmla="*/ 467442 h 969566"/>
              <a:gd name="connsiteX49" fmla="*/ 138195 w 796061"/>
              <a:gd name="connsiteY49" fmla="*/ 416544 h 969566"/>
              <a:gd name="connsiteX50" fmla="*/ 113334 w 796061"/>
              <a:gd name="connsiteY50" fmla="*/ 380543 h 969566"/>
              <a:gd name="connsiteX51" fmla="*/ 151868 w 796061"/>
              <a:gd name="connsiteY51" fmla="*/ 342059 h 969566"/>
              <a:gd name="connsiteX52" fmla="*/ 171757 w 796061"/>
              <a:gd name="connsiteY52" fmla="*/ 347024 h 969566"/>
              <a:gd name="connsiteX53" fmla="*/ 272444 w 796061"/>
              <a:gd name="connsiteY53" fmla="*/ 242745 h 969566"/>
              <a:gd name="connsiteX54" fmla="*/ 269958 w 796061"/>
              <a:gd name="connsiteY54" fmla="*/ 229090 h 969566"/>
              <a:gd name="connsiteX55" fmla="*/ 308493 w 796061"/>
              <a:gd name="connsiteY55" fmla="*/ 190606 h 969566"/>
              <a:gd name="connsiteX56" fmla="*/ 347028 w 796061"/>
              <a:gd name="connsiteY56" fmla="*/ 229090 h 969566"/>
              <a:gd name="connsiteX57" fmla="*/ 344541 w 796061"/>
              <a:gd name="connsiteY57" fmla="*/ 241504 h 969566"/>
              <a:gd name="connsiteX58" fmla="*/ 443986 w 796061"/>
              <a:gd name="connsiteY58" fmla="*/ 317230 h 969566"/>
              <a:gd name="connsiteX59" fmla="*/ 463875 w 796061"/>
              <a:gd name="connsiteY59" fmla="*/ 311023 h 969566"/>
              <a:gd name="connsiteX60" fmla="*/ 481277 w 796061"/>
              <a:gd name="connsiteY60" fmla="*/ 314748 h 969566"/>
              <a:gd name="connsiteX61" fmla="*/ 570777 w 796061"/>
              <a:gd name="connsiteY61" fmla="*/ 227848 h 969566"/>
              <a:gd name="connsiteX62" fmla="*/ 567048 w 796061"/>
              <a:gd name="connsiteY62" fmla="*/ 211710 h 969566"/>
              <a:gd name="connsiteX63" fmla="*/ 606826 w 796061"/>
              <a:gd name="connsiteY63" fmla="*/ 173226 h 969566"/>
              <a:gd name="connsiteX64" fmla="*/ 69655 w 796061"/>
              <a:gd name="connsiteY64" fmla="*/ 114506 h 969566"/>
              <a:gd name="connsiteX65" fmla="*/ 69655 w 796061"/>
              <a:gd name="connsiteY65" fmla="*/ 545147 h 969566"/>
              <a:gd name="connsiteX66" fmla="*/ 700285 w 796061"/>
              <a:gd name="connsiteY66" fmla="*/ 545147 h 969566"/>
              <a:gd name="connsiteX67" fmla="*/ 700285 w 796061"/>
              <a:gd name="connsiteY67" fmla="*/ 114506 h 969566"/>
              <a:gd name="connsiteX68" fmla="*/ 385592 w 796061"/>
              <a:gd name="connsiteY68" fmla="*/ 0 h 969566"/>
              <a:gd name="connsiteX69" fmla="*/ 412957 w 796061"/>
              <a:gd name="connsiteY69" fmla="*/ 27382 h 969566"/>
              <a:gd name="connsiteX70" fmla="*/ 399274 w 796061"/>
              <a:gd name="connsiteY70" fmla="*/ 51030 h 969566"/>
              <a:gd name="connsiteX71" fmla="*/ 399274 w 796061"/>
              <a:gd name="connsiteY71" fmla="*/ 88369 h 969566"/>
              <a:gd name="connsiteX72" fmla="*/ 727649 w 796061"/>
              <a:gd name="connsiteY72" fmla="*/ 88369 h 969566"/>
              <a:gd name="connsiteX73" fmla="*/ 783623 w 796061"/>
              <a:gd name="connsiteY73" fmla="*/ 88369 h 969566"/>
              <a:gd name="connsiteX74" fmla="*/ 796061 w 796061"/>
              <a:gd name="connsiteY74" fmla="*/ 102060 h 969566"/>
              <a:gd name="connsiteX75" fmla="*/ 783623 w 796061"/>
              <a:gd name="connsiteY75" fmla="*/ 114506 h 969566"/>
              <a:gd name="connsiteX76" fmla="*/ 727649 w 796061"/>
              <a:gd name="connsiteY76" fmla="*/ 114506 h 969566"/>
              <a:gd name="connsiteX77" fmla="*/ 727649 w 796061"/>
              <a:gd name="connsiteY77" fmla="*/ 571285 h 969566"/>
              <a:gd name="connsiteX78" fmla="*/ 399274 w 796061"/>
              <a:gd name="connsiteY78" fmla="*/ 571285 h 969566"/>
              <a:gd name="connsiteX79" fmla="*/ 399274 w 796061"/>
              <a:gd name="connsiteY79" fmla="*/ 751756 h 969566"/>
              <a:gd name="connsiteX80" fmla="*/ 593314 w 796061"/>
              <a:gd name="connsiteY80" fmla="*/ 921025 h 969566"/>
              <a:gd name="connsiteX81" fmla="*/ 594558 w 796061"/>
              <a:gd name="connsiteY81" fmla="*/ 939695 h 969566"/>
              <a:gd name="connsiteX82" fmla="*/ 583363 w 796061"/>
              <a:gd name="connsiteY82" fmla="*/ 944673 h 969566"/>
              <a:gd name="connsiteX83" fmla="*/ 574657 w 796061"/>
              <a:gd name="connsiteY83" fmla="*/ 942184 h 969566"/>
              <a:gd name="connsiteX84" fmla="*/ 399274 w 796061"/>
              <a:gd name="connsiteY84" fmla="*/ 787850 h 969566"/>
              <a:gd name="connsiteX85" fmla="*/ 399274 w 796061"/>
              <a:gd name="connsiteY85" fmla="*/ 955875 h 969566"/>
              <a:gd name="connsiteX86" fmla="*/ 385592 w 796061"/>
              <a:gd name="connsiteY86" fmla="*/ 969566 h 969566"/>
              <a:gd name="connsiteX87" fmla="*/ 373154 w 796061"/>
              <a:gd name="connsiteY87" fmla="*/ 955875 h 969566"/>
              <a:gd name="connsiteX88" fmla="*/ 373154 w 796061"/>
              <a:gd name="connsiteY88" fmla="*/ 786606 h 969566"/>
              <a:gd name="connsiteX89" fmla="*/ 194040 w 796061"/>
              <a:gd name="connsiteY89" fmla="*/ 942184 h 969566"/>
              <a:gd name="connsiteX90" fmla="*/ 184089 w 796061"/>
              <a:gd name="connsiteY90" fmla="*/ 944673 h 969566"/>
              <a:gd name="connsiteX91" fmla="*/ 174138 w 796061"/>
              <a:gd name="connsiteY91" fmla="*/ 939695 h 969566"/>
              <a:gd name="connsiteX92" fmla="*/ 175382 w 796061"/>
              <a:gd name="connsiteY92" fmla="*/ 921025 h 969566"/>
              <a:gd name="connsiteX93" fmla="*/ 373154 w 796061"/>
              <a:gd name="connsiteY93" fmla="*/ 751756 h 969566"/>
              <a:gd name="connsiteX94" fmla="*/ 373154 w 796061"/>
              <a:gd name="connsiteY94" fmla="*/ 571285 h 969566"/>
              <a:gd name="connsiteX95" fmla="*/ 43535 w 796061"/>
              <a:gd name="connsiteY95" fmla="*/ 571285 h 969566"/>
              <a:gd name="connsiteX96" fmla="*/ 43535 w 796061"/>
              <a:gd name="connsiteY96" fmla="*/ 114506 h 969566"/>
              <a:gd name="connsiteX97" fmla="*/ 13682 w 796061"/>
              <a:gd name="connsiteY97" fmla="*/ 114506 h 969566"/>
              <a:gd name="connsiteX98" fmla="*/ 0 w 796061"/>
              <a:gd name="connsiteY98" fmla="*/ 102060 h 969566"/>
              <a:gd name="connsiteX99" fmla="*/ 13682 w 796061"/>
              <a:gd name="connsiteY99" fmla="*/ 88369 h 969566"/>
              <a:gd name="connsiteX100" fmla="*/ 43535 w 796061"/>
              <a:gd name="connsiteY100" fmla="*/ 88369 h 969566"/>
              <a:gd name="connsiteX101" fmla="*/ 373154 w 796061"/>
              <a:gd name="connsiteY101" fmla="*/ 88369 h 969566"/>
              <a:gd name="connsiteX102" fmla="*/ 373154 w 796061"/>
              <a:gd name="connsiteY102" fmla="*/ 51030 h 969566"/>
              <a:gd name="connsiteX103" fmla="*/ 359471 w 796061"/>
              <a:gd name="connsiteY103" fmla="*/ 27382 h 969566"/>
              <a:gd name="connsiteX104" fmla="*/ 385592 w 796061"/>
              <a:gd name="connsiteY104" fmla="*/ 0 h 969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796061" h="969566">
                <a:moveTo>
                  <a:pt x="151868" y="368128"/>
                </a:moveTo>
                <a:cubicBezTo>
                  <a:pt x="145653" y="368128"/>
                  <a:pt x="140681" y="373094"/>
                  <a:pt x="140681" y="380543"/>
                </a:cubicBezTo>
                <a:cubicBezTo>
                  <a:pt x="140681" y="386750"/>
                  <a:pt x="145653" y="392957"/>
                  <a:pt x="151868" y="392957"/>
                </a:cubicBezTo>
                <a:cubicBezTo>
                  <a:pt x="159327" y="392957"/>
                  <a:pt x="164299" y="386750"/>
                  <a:pt x="164299" y="380543"/>
                </a:cubicBezTo>
                <a:cubicBezTo>
                  <a:pt x="164299" y="373094"/>
                  <a:pt x="159327" y="368128"/>
                  <a:pt x="151868" y="368128"/>
                </a:cubicBezTo>
                <a:close/>
                <a:moveTo>
                  <a:pt x="463875" y="338334"/>
                </a:moveTo>
                <a:cubicBezTo>
                  <a:pt x="457659" y="338334"/>
                  <a:pt x="451444" y="343300"/>
                  <a:pt x="451444" y="350749"/>
                </a:cubicBezTo>
                <a:cubicBezTo>
                  <a:pt x="451444" y="356956"/>
                  <a:pt x="457659" y="361921"/>
                  <a:pt x="463875" y="361921"/>
                </a:cubicBezTo>
                <a:cubicBezTo>
                  <a:pt x="471333" y="361921"/>
                  <a:pt x="476305" y="356956"/>
                  <a:pt x="476305" y="350749"/>
                </a:cubicBezTo>
                <a:cubicBezTo>
                  <a:pt x="476305" y="343300"/>
                  <a:pt x="471333" y="338334"/>
                  <a:pt x="463875" y="338334"/>
                </a:cubicBezTo>
                <a:close/>
                <a:moveTo>
                  <a:pt x="589423" y="246470"/>
                </a:moveTo>
                <a:lnTo>
                  <a:pt x="499923" y="334610"/>
                </a:lnTo>
                <a:cubicBezTo>
                  <a:pt x="502409" y="339576"/>
                  <a:pt x="503652" y="344542"/>
                  <a:pt x="503652" y="350749"/>
                </a:cubicBezTo>
                <a:cubicBezTo>
                  <a:pt x="503652" y="371853"/>
                  <a:pt x="486249" y="387991"/>
                  <a:pt x="463875" y="387991"/>
                </a:cubicBezTo>
                <a:cubicBezTo>
                  <a:pt x="442743" y="387991"/>
                  <a:pt x="425340" y="371853"/>
                  <a:pt x="425340" y="350749"/>
                </a:cubicBezTo>
                <a:cubicBezTo>
                  <a:pt x="425340" y="345783"/>
                  <a:pt x="426583" y="342059"/>
                  <a:pt x="427826" y="338334"/>
                </a:cubicBezTo>
                <a:lnTo>
                  <a:pt x="328382" y="261367"/>
                </a:lnTo>
                <a:cubicBezTo>
                  <a:pt x="322167" y="266332"/>
                  <a:pt x="315951" y="267574"/>
                  <a:pt x="308493" y="267574"/>
                </a:cubicBezTo>
                <a:cubicBezTo>
                  <a:pt x="301035" y="267574"/>
                  <a:pt x="294819" y="266332"/>
                  <a:pt x="288604" y="262608"/>
                </a:cubicBezTo>
                <a:lnTo>
                  <a:pt x="189160" y="366887"/>
                </a:lnTo>
                <a:cubicBezTo>
                  <a:pt x="190403" y="371853"/>
                  <a:pt x="191646" y="375577"/>
                  <a:pt x="191646" y="380543"/>
                </a:cubicBezTo>
                <a:cubicBezTo>
                  <a:pt x="191646" y="396681"/>
                  <a:pt x="180458" y="410337"/>
                  <a:pt x="165542" y="416544"/>
                </a:cubicBezTo>
                <a:lnTo>
                  <a:pt x="165542" y="467442"/>
                </a:lnTo>
                <a:lnTo>
                  <a:pt x="593152" y="467442"/>
                </a:lnTo>
                <a:lnTo>
                  <a:pt x="593152" y="248952"/>
                </a:lnTo>
                <a:cubicBezTo>
                  <a:pt x="591909" y="248952"/>
                  <a:pt x="590666" y="247711"/>
                  <a:pt x="589423" y="246470"/>
                </a:cubicBezTo>
                <a:close/>
                <a:moveTo>
                  <a:pt x="308493" y="216676"/>
                </a:moveTo>
                <a:cubicBezTo>
                  <a:pt x="301035" y="216676"/>
                  <a:pt x="296062" y="222883"/>
                  <a:pt x="296062" y="229090"/>
                </a:cubicBezTo>
                <a:cubicBezTo>
                  <a:pt x="296062" y="236538"/>
                  <a:pt x="301035" y="241504"/>
                  <a:pt x="308493" y="241504"/>
                </a:cubicBezTo>
                <a:cubicBezTo>
                  <a:pt x="314708" y="241504"/>
                  <a:pt x="320923" y="236538"/>
                  <a:pt x="320923" y="229090"/>
                </a:cubicBezTo>
                <a:cubicBezTo>
                  <a:pt x="320923" y="222883"/>
                  <a:pt x="314708" y="216676"/>
                  <a:pt x="308493" y="216676"/>
                </a:cubicBezTo>
                <a:close/>
                <a:moveTo>
                  <a:pt x="606826" y="199296"/>
                </a:moveTo>
                <a:cubicBezTo>
                  <a:pt x="599367" y="199296"/>
                  <a:pt x="594395" y="205503"/>
                  <a:pt x="594395" y="211710"/>
                </a:cubicBezTo>
                <a:cubicBezTo>
                  <a:pt x="594395" y="219158"/>
                  <a:pt x="599367" y="224124"/>
                  <a:pt x="606826" y="224124"/>
                </a:cubicBezTo>
                <a:cubicBezTo>
                  <a:pt x="613041" y="224124"/>
                  <a:pt x="618013" y="219158"/>
                  <a:pt x="618013" y="211710"/>
                </a:cubicBezTo>
                <a:cubicBezTo>
                  <a:pt x="618013" y="205503"/>
                  <a:pt x="613041" y="199296"/>
                  <a:pt x="606826" y="199296"/>
                </a:cubicBezTo>
                <a:close/>
                <a:moveTo>
                  <a:pt x="606826" y="173226"/>
                </a:moveTo>
                <a:cubicBezTo>
                  <a:pt x="627957" y="173226"/>
                  <a:pt x="645360" y="190606"/>
                  <a:pt x="645360" y="211710"/>
                </a:cubicBezTo>
                <a:cubicBezTo>
                  <a:pt x="645360" y="229090"/>
                  <a:pt x="634173" y="242745"/>
                  <a:pt x="620499" y="248952"/>
                </a:cubicBezTo>
                <a:lnTo>
                  <a:pt x="620499" y="467442"/>
                </a:lnTo>
                <a:lnTo>
                  <a:pt x="651575" y="467442"/>
                </a:lnTo>
                <a:cubicBezTo>
                  <a:pt x="659034" y="467442"/>
                  <a:pt x="664006" y="473649"/>
                  <a:pt x="664006" y="481097"/>
                </a:cubicBezTo>
                <a:cubicBezTo>
                  <a:pt x="664006" y="488546"/>
                  <a:pt x="659034" y="494753"/>
                  <a:pt x="651575" y="494753"/>
                </a:cubicBezTo>
                <a:lnTo>
                  <a:pt x="620499" y="494753"/>
                </a:lnTo>
                <a:lnTo>
                  <a:pt x="138195" y="494753"/>
                </a:lnTo>
                <a:lnTo>
                  <a:pt x="110848" y="494753"/>
                </a:lnTo>
                <a:cubicBezTo>
                  <a:pt x="104632" y="494753"/>
                  <a:pt x="98417" y="488546"/>
                  <a:pt x="98417" y="481097"/>
                </a:cubicBezTo>
                <a:cubicBezTo>
                  <a:pt x="98417" y="473649"/>
                  <a:pt x="104632" y="467442"/>
                  <a:pt x="110848" y="467442"/>
                </a:cubicBezTo>
                <a:lnTo>
                  <a:pt x="138195" y="467442"/>
                </a:lnTo>
                <a:lnTo>
                  <a:pt x="138195" y="416544"/>
                </a:lnTo>
                <a:cubicBezTo>
                  <a:pt x="124521" y="410337"/>
                  <a:pt x="113334" y="396681"/>
                  <a:pt x="113334" y="380543"/>
                </a:cubicBezTo>
                <a:cubicBezTo>
                  <a:pt x="113334" y="358197"/>
                  <a:pt x="130736" y="342059"/>
                  <a:pt x="151868" y="342059"/>
                </a:cubicBezTo>
                <a:cubicBezTo>
                  <a:pt x="159327" y="342059"/>
                  <a:pt x="165542" y="343300"/>
                  <a:pt x="171757" y="347024"/>
                </a:cubicBezTo>
                <a:lnTo>
                  <a:pt x="272444" y="242745"/>
                </a:lnTo>
                <a:cubicBezTo>
                  <a:pt x="269958" y="237780"/>
                  <a:pt x="269958" y="234055"/>
                  <a:pt x="269958" y="229090"/>
                </a:cubicBezTo>
                <a:cubicBezTo>
                  <a:pt x="269958" y="207986"/>
                  <a:pt x="287361" y="190606"/>
                  <a:pt x="308493" y="190606"/>
                </a:cubicBezTo>
                <a:cubicBezTo>
                  <a:pt x="329625" y="190606"/>
                  <a:pt x="347028" y="207986"/>
                  <a:pt x="347028" y="229090"/>
                </a:cubicBezTo>
                <a:cubicBezTo>
                  <a:pt x="347028" y="234055"/>
                  <a:pt x="345785" y="237780"/>
                  <a:pt x="344541" y="241504"/>
                </a:cubicBezTo>
                <a:lnTo>
                  <a:pt x="443986" y="317230"/>
                </a:lnTo>
                <a:cubicBezTo>
                  <a:pt x="450201" y="313506"/>
                  <a:pt x="456416" y="311023"/>
                  <a:pt x="463875" y="311023"/>
                </a:cubicBezTo>
                <a:cubicBezTo>
                  <a:pt x="470090" y="311023"/>
                  <a:pt x="476305" y="313506"/>
                  <a:pt x="481277" y="314748"/>
                </a:cubicBezTo>
                <a:lnTo>
                  <a:pt x="570777" y="227848"/>
                </a:lnTo>
                <a:cubicBezTo>
                  <a:pt x="569534" y="222883"/>
                  <a:pt x="567048" y="217917"/>
                  <a:pt x="567048" y="211710"/>
                </a:cubicBezTo>
                <a:cubicBezTo>
                  <a:pt x="567048" y="190606"/>
                  <a:pt x="585694" y="173226"/>
                  <a:pt x="606826" y="173226"/>
                </a:cubicBezTo>
                <a:close/>
                <a:moveTo>
                  <a:pt x="69655" y="114506"/>
                </a:moveTo>
                <a:lnTo>
                  <a:pt x="69655" y="545147"/>
                </a:lnTo>
                <a:lnTo>
                  <a:pt x="700285" y="545147"/>
                </a:lnTo>
                <a:lnTo>
                  <a:pt x="700285" y="114506"/>
                </a:lnTo>
                <a:close/>
                <a:moveTo>
                  <a:pt x="385592" y="0"/>
                </a:moveTo>
                <a:cubicBezTo>
                  <a:pt x="400518" y="0"/>
                  <a:pt x="412957" y="12446"/>
                  <a:pt x="412957" y="27382"/>
                </a:cubicBezTo>
                <a:cubicBezTo>
                  <a:pt x="412957" y="36094"/>
                  <a:pt x="407981" y="46051"/>
                  <a:pt x="399274" y="51030"/>
                </a:cubicBezTo>
                <a:lnTo>
                  <a:pt x="399274" y="88369"/>
                </a:lnTo>
                <a:lnTo>
                  <a:pt x="727649" y="88369"/>
                </a:lnTo>
                <a:lnTo>
                  <a:pt x="783623" y="88369"/>
                </a:lnTo>
                <a:cubicBezTo>
                  <a:pt x="791086" y="88369"/>
                  <a:pt x="796061" y="94592"/>
                  <a:pt x="796061" y="102060"/>
                </a:cubicBezTo>
                <a:cubicBezTo>
                  <a:pt x="796061" y="109527"/>
                  <a:pt x="791086" y="114506"/>
                  <a:pt x="783623" y="114506"/>
                </a:cubicBezTo>
                <a:lnTo>
                  <a:pt x="727649" y="114506"/>
                </a:lnTo>
                <a:lnTo>
                  <a:pt x="727649" y="571285"/>
                </a:lnTo>
                <a:lnTo>
                  <a:pt x="399274" y="571285"/>
                </a:lnTo>
                <a:lnTo>
                  <a:pt x="399274" y="751756"/>
                </a:lnTo>
                <a:lnTo>
                  <a:pt x="593314" y="921025"/>
                </a:lnTo>
                <a:cubicBezTo>
                  <a:pt x="598290" y="926004"/>
                  <a:pt x="598290" y="934716"/>
                  <a:pt x="594558" y="939695"/>
                </a:cubicBezTo>
                <a:cubicBezTo>
                  <a:pt x="590827" y="943429"/>
                  <a:pt x="587095" y="944673"/>
                  <a:pt x="583363" y="944673"/>
                </a:cubicBezTo>
                <a:cubicBezTo>
                  <a:pt x="580876" y="944673"/>
                  <a:pt x="577144" y="944673"/>
                  <a:pt x="574657" y="942184"/>
                </a:cubicBezTo>
                <a:lnTo>
                  <a:pt x="399274" y="787850"/>
                </a:lnTo>
                <a:lnTo>
                  <a:pt x="399274" y="955875"/>
                </a:lnTo>
                <a:cubicBezTo>
                  <a:pt x="399274" y="963343"/>
                  <a:pt x="393055" y="969566"/>
                  <a:pt x="385592" y="969566"/>
                </a:cubicBezTo>
                <a:cubicBezTo>
                  <a:pt x="379373" y="969566"/>
                  <a:pt x="373154" y="963343"/>
                  <a:pt x="373154" y="955875"/>
                </a:cubicBezTo>
                <a:lnTo>
                  <a:pt x="373154" y="786606"/>
                </a:lnTo>
                <a:lnTo>
                  <a:pt x="194040" y="942184"/>
                </a:lnTo>
                <a:cubicBezTo>
                  <a:pt x="190308" y="944673"/>
                  <a:pt x="187821" y="944673"/>
                  <a:pt x="184089" y="944673"/>
                </a:cubicBezTo>
                <a:cubicBezTo>
                  <a:pt x="180358" y="944673"/>
                  <a:pt x="176626" y="943429"/>
                  <a:pt x="174138" y="939695"/>
                </a:cubicBezTo>
                <a:cubicBezTo>
                  <a:pt x="170407" y="934716"/>
                  <a:pt x="170407" y="926004"/>
                  <a:pt x="175382" y="921025"/>
                </a:cubicBezTo>
                <a:lnTo>
                  <a:pt x="373154" y="751756"/>
                </a:lnTo>
                <a:lnTo>
                  <a:pt x="373154" y="571285"/>
                </a:lnTo>
                <a:lnTo>
                  <a:pt x="43535" y="571285"/>
                </a:lnTo>
                <a:lnTo>
                  <a:pt x="43535" y="114506"/>
                </a:lnTo>
                <a:lnTo>
                  <a:pt x="13682" y="114506"/>
                </a:lnTo>
                <a:cubicBezTo>
                  <a:pt x="6219" y="114506"/>
                  <a:pt x="0" y="109527"/>
                  <a:pt x="0" y="102060"/>
                </a:cubicBezTo>
                <a:cubicBezTo>
                  <a:pt x="0" y="94592"/>
                  <a:pt x="6219" y="88369"/>
                  <a:pt x="13682" y="88369"/>
                </a:cubicBezTo>
                <a:lnTo>
                  <a:pt x="43535" y="88369"/>
                </a:lnTo>
                <a:lnTo>
                  <a:pt x="373154" y="88369"/>
                </a:lnTo>
                <a:lnTo>
                  <a:pt x="373154" y="51030"/>
                </a:lnTo>
                <a:cubicBezTo>
                  <a:pt x="364447" y="46051"/>
                  <a:pt x="359471" y="36094"/>
                  <a:pt x="359471" y="27382"/>
                </a:cubicBezTo>
                <a:cubicBezTo>
                  <a:pt x="359471" y="12446"/>
                  <a:pt x="371910" y="0"/>
                  <a:pt x="385592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3" name="Rounded Rectangle 422">
            <a:extLst>
              <a:ext uri="{FF2B5EF4-FFF2-40B4-BE49-F238E27FC236}">
                <a16:creationId xmlns:a16="http://schemas.microsoft.com/office/drawing/2014/main" id="{2BE8C2DD-01CF-1C50-69F3-801A386ED94F}"/>
              </a:ext>
            </a:extLst>
          </p:cNvPr>
          <p:cNvSpPr/>
          <p:nvPr/>
        </p:nvSpPr>
        <p:spPr>
          <a:xfrm>
            <a:off x="14213241" y="11162476"/>
            <a:ext cx="1808890" cy="1809525"/>
          </a:xfrm>
          <a:prstGeom prst="roundRect">
            <a:avLst>
              <a:gd name="adj" fmla="val 11119"/>
            </a:avLst>
          </a:pr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4" name="Freeform 423">
            <a:extLst>
              <a:ext uri="{FF2B5EF4-FFF2-40B4-BE49-F238E27FC236}">
                <a16:creationId xmlns:a16="http://schemas.microsoft.com/office/drawing/2014/main" id="{E55C9DDD-668D-15B6-6FBD-66D550BBE75D}"/>
              </a:ext>
            </a:extLst>
          </p:cNvPr>
          <p:cNvSpPr/>
          <p:nvPr/>
        </p:nvSpPr>
        <p:spPr>
          <a:xfrm>
            <a:off x="14420043" y="11370596"/>
            <a:ext cx="1394041" cy="13932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0" h="1119">
                <a:moveTo>
                  <a:pt x="953" y="1119"/>
                </a:moveTo>
                <a:lnTo>
                  <a:pt x="167" y="1119"/>
                </a:lnTo>
                <a:cubicBezTo>
                  <a:pt x="76" y="1119"/>
                  <a:pt x="0" y="1044"/>
                  <a:pt x="0" y="952"/>
                </a:cubicBezTo>
                <a:lnTo>
                  <a:pt x="0" y="167"/>
                </a:lnTo>
                <a:cubicBezTo>
                  <a:pt x="0" y="74"/>
                  <a:pt x="76" y="0"/>
                  <a:pt x="167" y="0"/>
                </a:cubicBezTo>
                <a:lnTo>
                  <a:pt x="953" y="0"/>
                </a:lnTo>
                <a:cubicBezTo>
                  <a:pt x="1046" y="0"/>
                  <a:pt x="1120" y="74"/>
                  <a:pt x="1120" y="167"/>
                </a:cubicBezTo>
                <a:lnTo>
                  <a:pt x="1120" y="952"/>
                </a:lnTo>
                <a:cubicBezTo>
                  <a:pt x="1120" y="1044"/>
                  <a:pt x="1046" y="1119"/>
                  <a:pt x="953" y="1119"/>
                </a:cubicBezTo>
                <a:close/>
              </a:path>
            </a:pathLst>
          </a:custGeom>
          <a:solidFill>
            <a:srgbClr val="F1F6F8">
              <a:alpha val="3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5" name="Freeform 424">
            <a:extLst>
              <a:ext uri="{FF2B5EF4-FFF2-40B4-BE49-F238E27FC236}">
                <a16:creationId xmlns:a16="http://schemas.microsoft.com/office/drawing/2014/main" id="{E5119D63-3D76-F62A-109E-8B9FE48D7435}"/>
              </a:ext>
            </a:extLst>
          </p:cNvPr>
          <p:cNvSpPr/>
          <p:nvPr/>
        </p:nvSpPr>
        <p:spPr>
          <a:xfrm>
            <a:off x="14633070" y="11624824"/>
            <a:ext cx="967980" cy="8835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8" h="710">
                <a:moveTo>
                  <a:pt x="757" y="357"/>
                </a:moveTo>
                <a:cubicBezTo>
                  <a:pt x="757" y="364"/>
                  <a:pt x="753" y="369"/>
                  <a:pt x="748" y="372"/>
                </a:cubicBezTo>
                <a:lnTo>
                  <a:pt x="497" y="457"/>
                </a:lnTo>
                <a:lnTo>
                  <a:pt x="490" y="459"/>
                </a:lnTo>
                <a:cubicBezTo>
                  <a:pt x="486" y="460"/>
                  <a:pt x="482" y="461"/>
                  <a:pt x="478" y="461"/>
                </a:cubicBezTo>
                <a:cubicBezTo>
                  <a:pt x="478" y="461"/>
                  <a:pt x="477" y="461"/>
                  <a:pt x="477" y="462"/>
                </a:cubicBezTo>
                <a:cubicBezTo>
                  <a:pt x="477" y="461"/>
                  <a:pt x="477" y="461"/>
                  <a:pt x="477" y="461"/>
                </a:cubicBezTo>
                <a:cubicBezTo>
                  <a:pt x="476" y="459"/>
                  <a:pt x="475" y="457"/>
                  <a:pt x="473" y="454"/>
                </a:cubicBezTo>
                <a:cubicBezTo>
                  <a:pt x="473" y="453"/>
                  <a:pt x="473" y="453"/>
                  <a:pt x="472" y="452"/>
                </a:cubicBezTo>
                <a:cubicBezTo>
                  <a:pt x="472" y="451"/>
                  <a:pt x="470" y="450"/>
                  <a:pt x="470" y="449"/>
                </a:cubicBezTo>
                <a:cubicBezTo>
                  <a:pt x="469" y="447"/>
                  <a:pt x="468" y="447"/>
                  <a:pt x="468" y="446"/>
                </a:cubicBezTo>
                <a:cubicBezTo>
                  <a:pt x="467" y="444"/>
                  <a:pt x="466" y="444"/>
                  <a:pt x="465" y="442"/>
                </a:cubicBezTo>
                <a:cubicBezTo>
                  <a:pt x="464" y="441"/>
                  <a:pt x="462" y="440"/>
                  <a:pt x="461" y="439"/>
                </a:cubicBezTo>
                <a:cubicBezTo>
                  <a:pt x="460" y="438"/>
                  <a:pt x="459" y="437"/>
                  <a:pt x="459" y="437"/>
                </a:cubicBezTo>
                <a:cubicBezTo>
                  <a:pt x="457" y="436"/>
                  <a:pt x="456" y="435"/>
                  <a:pt x="454" y="434"/>
                </a:cubicBezTo>
                <a:cubicBezTo>
                  <a:pt x="453" y="433"/>
                  <a:pt x="451" y="432"/>
                  <a:pt x="450" y="431"/>
                </a:cubicBezTo>
                <a:cubicBezTo>
                  <a:pt x="450" y="431"/>
                  <a:pt x="448" y="430"/>
                  <a:pt x="447" y="430"/>
                </a:cubicBezTo>
                <a:cubicBezTo>
                  <a:pt x="446" y="430"/>
                  <a:pt x="445" y="429"/>
                  <a:pt x="443" y="429"/>
                </a:cubicBezTo>
                <a:cubicBezTo>
                  <a:pt x="442" y="428"/>
                  <a:pt x="442" y="428"/>
                  <a:pt x="440" y="427"/>
                </a:cubicBezTo>
                <a:cubicBezTo>
                  <a:pt x="438" y="427"/>
                  <a:pt x="436" y="426"/>
                  <a:pt x="434" y="426"/>
                </a:cubicBezTo>
                <a:cubicBezTo>
                  <a:pt x="433" y="425"/>
                  <a:pt x="432" y="425"/>
                  <a:pt x="432" y="425"/>
                </a:cubicBezTo>
                <a:cubicBezTo>
                  <a:pt x="429" y="425"/>
                  <a:pt x="426" y="425"/>
                  <a:pt x="424" y="425"/>
                </a:cubicBezTo>
                <a:lnTo>
                  <a:pt x="355" y="425"/>
                </a:lnTo>
                <a:cubicBezTo>
                  <a:pt x="352" y="425"/>
                  <a:pt x="350" y="425"/>
                  <a:pt x="347" y="425"/>
                </a:cubicBezTo>
                <a:cubicBezTo>
                  <a:pt x="347" y="425"/>
                  <a:pt x="346" y="425"/>
                  <a:pt x="345" y="426"/>
                </a:cubicBezTo>
                <a:cubicBezTo>
                  <a:pt x="342" y="426"/>
                  <a:pt x="341" y="427"/>
                  <a:pt x="338" y="427"/>
                </a:cubicBezTo>
                <a:cubicBezTo>
                  <a:pt x="338" y="428"/>
                  <a:pt x="337" y="428"/>
                  <a:pt x="336" y="428"/>
                </a:cubicBezTo>
                <a:cubicBezTo>
                  <a:pt x="335" y="429"/>
                  <a:pt x="333" y="429"/>
                  <a:pt x="331" y="430"/>
                </a:cubicBezTo>
                <a:cubicBezTo>
                  <a:pt x="330" y="430"/>
                  <a:pt x="330" y="431"/>
                  <a:pt x="329" y="431"/>
                </a:cubicBezTo>
                <a:cubicBezTo>
                  <a:pt x="327" y="432"/>
                  <a:pt x="325" y="433"/>
                  <a:pt x="324" y="435"/>
                </a:cubicBezTo>
                <a:cubicBezTo>
                  <a:pt x="322" y="435"/>
                  <a:pt x="322" y="436"/>
                  <a:pt x="321" y="436"/>
                </a:cubicBezTo>
                <a:cubicBezTo>
                  <a:pt x="320" y="437"/>
                  <a:pt x="319" y="438"/>
                  <a:pt x="317" y="439"/>
                </a:cubicBezTo>
                <a:cubicBezTo>
                  <a:pt x="317" y="440"/>
                  <a:pt x="316" y="440"/>
                  <a:pt x="316" y="441"/>
                </a:cubicBezTo>
                <a:cubicBezTo>
                  <a:pt x="314" y="442"/>
                  <a:pt x="312" y="444"/>
                  <a:pt x="311" y="446"/>
                </a:cubicBezTo>
                <a:cubicBezTo>
                  <a:pt x="311" y="446"/>
                  <a:pt x="310" y="447"/>
                  <a:pt x="310" y="448"/>
                </a:cubicBezTo>
                <a:cubicBezTo>
                  <a:pt x="308" y="449"/>
                  <a:pt x="307" y="451"/>
                  <a:pt x="306" y="452"/>
                </a:cubicBezTo>
                <a:cubicBezTo>
                  <a:pt x="306" y="453"/>
                  <a:pt x="306" y="453"/>
                  <a:pt x="305" y="454"/>
                </a:cubicBezTo>
                <a:cubicBezTo>
                  <a:pt x="304" y="456"/>
                  <a:pt x="303" y="458"/>
                  <a:pt x="302" y="461"/>
                </a:cubicBezTo>
                <a:cubicBezTo>
                  <a:pt x="299" y="461"/>
                  <a:pt x="295" y="460"/>
                  <a:pt x="292" y="459"/>
                </a:cubicBezTo>
                <a:lnTo>
                  <a:pt x="35" y="373"/>
                </a:lnTo>
                <a:lnTo>
                  <a:pt x="34" y="373"/>
                </a:lnTo>
                <a:lnTo>
                  <a:pt x="31" y="372"/>
                </a:lnTo>
                <a:cubicBezTo>
                  <a:pt x="25" y="369"/>
                  <a:pt x="21" y="364"/>
                  <a:pt x="21" y="357"/>
                </a:cubicBezTo>
                <a:lnTo>
                  <a:pt x="21" y="166"/>
                </a:lnTo>
                <a:cubicBezTo>
                  <a:pt x="21" y="149"/>
                  <a:pt x="35" y="137"/>
                  <a:pt x="51" y="137"/>
                </a:cubicBezTo>
                <a:lnTo>
                  <a:pt x="253" y="137"/>
                </a:lnTo>
                <a:lnTo>
                  <a:pt x="526" y="137"/>
                </a:lnTo>
                <a:lnTo>
                  <a:pt x="728" y="137"/>
                </a:lnTo>
                <a:cubicBezTo>
                  <a:pt x="744" y="137"/>
                  <a:pt x="757" y="149"/>
                  <a:pt x="757" y="166"/>
                </a:cubicBezTo>
                <a:close/>
                <a:moveTo>
                  <a:pt x="322" y="469"/>
                </a:moveTo>
                <a:cubicBezTo>
                  <a:pt x="323" y="468"/>
                  <a:pt x="323" y="467"/>
                  <a:pt x="324" y="466"/>
                </a:cubicBezTo>
                <a:cubicBezTo>
                  <a:pt x="324" y="465"/>
                  <a:pt x="325" y="464"/>
                  <a:pt x="325" y="463"/>
                </a:cubicBezTo>
                <a:cubicBezTo>
                  <a:pt x="326" y="462"/>
                  <a:pt x="326" y="461"/>
                  <a:pt x="327" y="461"/>
                </a:cubicBezTo>
                <a:cubicBezTo>
                  <a:pt x="328" y="460"/>
                  <a:pt x="328" y="458"/>
                  <a:pt x="330" y="458"/>
                </a:cubicBezTo>
                <a:cubicBezTo>
                  <a:pt x="330" y="457"/>
                  <a:pt x="330" y="457"/>
                  <a:pt x="331" y="456"/>
                </a:cubicBezTo>
                <a:cubicBezTo>
                  <a:pt x="332" y="455"/>
                  <a:pt x="333" y="454"/>
                  <a:pt x="335" y="453"/>
                </a:cubicBezTo>
                <a:cubicBezTo>
                  <a:pt x="335" y="453"/>
                  <a:pt x="335" y="452"/>
                  <a:pt x="336" y="452"/>
                </a:cubicBezTo>
                <a:cubicBezTo>
                  <a:pt x="337" y="451"/>
                  <a:pt x="339" y="450"/>
                  <a:pt x="340" y="450"/>
                </a:cubicBezTo>
                <a:cubicBezTo>
                  <a:pt x="341" y="449"/>
                  <a:pt x="341" y="449"/>
                  <a:pt x="342" y="449"/>
                </a:cubicBezTo>
                <a:cubicBezTo>
                  <a:pt x="343" y="449"/>
                  <a:pt x="345" y="448"/>
                  <a:pt x="346" y="447"/>
                </a:cubicBezTo>
                <a:cubicBezTo>
                  <a:pt x="347" y="447"/>
                  <a:pt x="347" y="447"/>
                  <a:pt x="348" y="447"/>
                </a:cubicBezTo>
                <a:cubicBezTo>
                  <a:pt x="351" y="447"/>
                  <a:pt x="353" y="446"/>
                  <a:pt x="355" y="446"/>
                </a:cubicBezTo>
                <a:lnTo>
                  <a:pt x="424" y="446"/>
                </a:lnTo>
                <a:cubicBezTo>
                  <a:pt x="426" y="446"/>
                  <a:pt x="428" y="447"/>
                  <a:pt x="431" y="447"/>
                </a:cubicBezTo>
                <a:lnTo>
                  <a:pt x="432" y="447"/>
                </a:lnTo>
                <a:cubicBezTo>
                  <a:pt x="434" y="448"/>
                  <a:pt x="435" y="449"/>
                  <a:pt x="437" y="449"/>
                </a:cubicBezTo>
                <a:cubicBezTo>
                  <a:pt x="437" y="449"/>
                  <a:pt x="438" y="449"/>
                  <a:pt x="438" y="450"/>
                </a:cubicBezTo>
                <a:cubicBezTo>
                  <a:pt x="440" y="450"/>
                  <a:pt x="442" y="451"/>
                  <a:pt x="443" y="452"/>
                </a:cubicBezTo>
                <a:cubicBezTo>
                  <a:pt x="443" y="452"/>
                  <a:pt x="443" y="453"/>
                  <a:pt x="444" y="453"/>
                </a:cubicBezTo>
                <a:cubicBezTo>
                  <a:pt x="445" y="454"/>
                  <a:pt x="446" y="455"/>
                  <a:pt x="448" y="456"/>
                </a:cubicBezTo>
                <a:cubicBezTo>
                  <a:pt x="448" y="457"/>
                  <a:pt x="449" y="457"/>
                  <a:pt x="449" y="457"/>
                </a:cubicBezTo>
                <a:cubicBezTo>
                  <a:pt x="450" y="458"/>
                  <a:pt x="451" y="460"/>
                  <a:pt x="452" y="461"/>
                </a:cubicBezTo>
                <a:cubicBezTo>
                  <a:pt x="453" y="461"/>
                  <a:pt x="453" y="462"/>
                  <a:pt x="453" y="463"/>
                </a:cubicBezTo>
                <a:cubicBezTo>
                  <a:pt x="454" y="464"/>
                  <a:pt x="454" y="465"/>
                  <a:pt x="455" y="466"/>
                </a:cubicBezTo>
                <a:cubicBezTo>
                  <a:pt x="456" y="467"/>
                  <a:pt x="456" y="468"/>
                  <a:pt x="456" y="469"/>
                </a:cubicBezTo>
                <a:cubicBezTo>
                  <a:pt x="457" y="470"/>
                  <a:pt x="457" y="471"/>
                  <a:pt x="457" y="472"/>
                </a:cubicBezTo>
                <a:cubicBezTo>
                  <a:pt x="457" y="473"/>
                  <a:pt x="458" y="474"/>
                  <a:pt x="458" y="476"/>
                </a:cubicBezTo>
                <a:cubicBezTo>
                  <a:pt x="459" y="477"/>
                  <a:pt x="459" y="479"/>
                  <a:pt x="459" y="482"/>
                </a:cubicBezTo>
                <a:cubicBezTo>
                  <a:pt x="459" y="500"/>
                  <a:pt x="443" y="516"/>
                  <a:pt x="424" y="516"/>
                </a:cubicBezTo>
                <a:lnTo>
                  <a:pt x="355" y="516"/>
                </a:lnTo>
                <a:cubicBezTo>
                  <a:pt x="336" y="516"/>
                  <a:pt x="320" y="500"/>
                  <a:pt x="320" y="482"/>
                </a:cubicBezTo>
                <a:cubicBezTo>
                  <a:pt x="320" y="479"/>
                  <a:pt x="320" y="477"/>
                  <a:pt x="320" y="475"/>
                </a:cubicBezTo>
                <a:cubicBezTo>
                  <a:pt x="320" y="474"/>
                  <a:pt x="321" y="473"/>
                  <a:pt x="322" y="472"/>
                </a:cubicBezTo>
                <a:cubicBezTo>
                  <a:pt x="322" y="471"/>
                  <a:pt x="322" y="469"/>
                  <a:pt x="322" y="469"/>
                </a:cubicBezTo>
                <a:close/>
                <a:moveTo>
                  <a:pt x="701" y="688"/>
                </a:moveTo>
                <a:lnTo>
                  <a:pt x="78" y="688"/>
                </a:lnTo>
                <a:cubicBezTo>
                  <a:pt x="59" y="688"/>
                  <a:pt x="45" y="674"/>
                  <a:pt x="45" y="655"/>
                </a:cubicBezTo>
                <a:lnTo>
                  <a:pt x="45" y="399"/>
                </a:lnTo>
                <a:lnTo>
                  <a:pt x="286" y="480"/>
                </a:lnTo>
                <a:lnTo>
                  <a:pt x="287" y="480"/>
                </a:lnTo>
                <a:cubicBezTo>
                  <a:pt x="290" y="481"/>
                  <a:pt x="294" y="482"/>
                  <a:pt x="298" y="482"/>
                </a:cubicBezTo>
                <a:lnTo>
                  <a:pt x="299" y="482"/>
                </a:lnTo>
                <a:cubicBezTo>
                  <a:pt x="299" y="483"/>
                  <a:pt x="299" y="484"/>
                  <a:pt x="299" y="485"/>
                </a:cubicBezTo>
                <a:cubicBezTo>
                  <a:pt x="299" y="486"/>
                  <a:pt x="299" y="487"/>
                  <a:pt x="299" y="488"/>
                </a:cubicBezTo>
                <a:cubicBezTo>
                  <a:pt x="299" y="488"/>
                  <a:pt x="299" y="490"/>
                  <a:pt x="299" y="491"/>
                </a:cubicBezTo>
                <a:cubicBezTo>
                  <a:pt x="299" y="492"/>
                  <a:pt x="300" y="493"/>
                  <a:pt x="300" y="493"/>
                </a:cubicBezTo>
                <a:cubicBezTo>
                  <a:pt x="300" y="494"/>
                  <a:pt x="300" y="495"/>
                  <a:pt x="300" y="496"/>
                </a:cubicBezTo>
                <a:cubicBezTo>
                  <a:pt x="300" y="497"/>
                  <a:pt x="301" y="498"/>
                  <a:pt x="301" y="499"/>
                </a:cubicBezTo>
                <a:cubicBezTo>
                  <a:pt x="301" y="499"/>
                  <a:pt x="301" y="500"/>
                  <a:pt x="302" y="501"/>
                </a:cubicBezTo>
                <a:cubicBezTo>
                  <a:pt x="302" y="503"/>
                  <a:pt x="303" y="503"/>
                  <a:pt x="303" y="504"/>
                </a:cubicBezTo>
                <a:cubicBezTo>
                  <a:pt x="303" y="505"/>
                  <a:pt x="304" y="505"/>
                  <a:pt x="304" y="507"/>
                </a:cubicBezTo>
                <a:cubicBezTo>
                  <a:pt x="305" y="507"/>
                  <a:pt x="305" y="508"/>
                  <a:pt x="305" y="509"/>
                </a:cubicBezTo>
                <a:lnTo>
                  <a:pt x="129" y="622"/>
                </a:lnTo>
                <a:cubicBezTo>
                  <a:pt x="123" y="625"/>
                  <a:pt x="122" y="631"/>
                  <a:pt x="125" y="636"/>
                </a:cubicBezTo>
                <a:cubicBezTo>
                  <a:pt x="128" y="639"/>
                  <a:pt x="131" y="641"/>
                  <a:pt x="134" y="641"/>
                </a:cubicBezTo>
                <a:cubicBezTo>
                  <a:pt x="136" y="641"/>
                  <a:pt x="139" y="641"/>
                  <a:pt x="141" y="639"/>
                </a:cubicBezTo>
                <a:lnTo>
                  <a:pt x="319" y="525"/>
                </a:lnTo>
                <a:cubicBezTo>
                  <a:pt x="320" y="526"/>
                  <a:pt x="320" y="526"/>
                  <a:pt x="322" y="527"/>
                </a:cubicBezTo>
                <a:cubicBezTo>
                  <a:pt x="322" y="528"/>
                  <a:pt x="323" y="528"/>
                  <a:pt x="324" y="529"/>
                </a:cubicBezTo>
                <a:cubicBezTo>
                  <a:pt x="324" y="529"/>
                  <a:pt x="325" y="529"/>
                  <a:pt x="326" y="530"/>
                </a:cubicBezTo>
                <a:cubicBezTo>
                  <a:pt x="327" y="531"/>
                  <a:pt x="327" y="531"/>
                  <a:pt x="328" y="531"/>
                </a:cubicBezTo>
                <a:cubicBezTo>
                  <a:pt x="329" y="532"/>
                  <a:pt x="330" y="533"/>
                  <a:pt x="331" y="533"/>
                </a:cubicBezTo>
                <a:cubicBezTo>
                  <a:pt x="331" y="533"/>
                  <a:pt x="332" y="534"/>
                  <a:pt x="333" y="534"/>
                </a:cubicBezTo>
                <a:cubicBezTo>
                  <a:pt x="334" y="534"/>
                  <a:pt x="335" y="534"/>
                  <a:pt x="336" y="535"/>
                </a:cubicBezTo>
                <a:cubicBezTo>
                  <a:pt x="337" y="535"/>
                  <a:pt x="338" y="535"/>
                  <a:pt x="338" y="535"/>
                </a:cubicBezTo>
                <a:cubicBezTo>
                  <a:pt x="340" y="536"/>
                  <a:pt x="340" y="536"/>
                  <a:pt x="341" y="536"/>
                </a:cubicBezTo>
                <a:cubicBezTo>
                  <a:pt x="342" y="537"/>
                  <a:pt x="343" y="537"/>
                  <a:pt x="344" y="537"/>
                </a:cubicBezTo>
                <a:cubicBezTo>
                  <a:pt x="345" y="537"/>
                  <a:pt x="346" y="537"/>
                  <a:pt x="347" y="537"/>
                </a:cubicBezTo>
                <a:cubicBezTo>
                  <a:pt x="348" y="537"/>
                  <a:pt x="349" y="538"/>
                  <a:pt x="349" y="538"/>
                </a:cubicBezTo>
                <a:cubicBezTo>
                  <a:pt x="351" y="538"/>
                  <a:pt x="353" y="538"/>
                  <a:pt x="355" y="538"/>
                </a:cubicBezTo>
                <a:lnTo>
                  <a:pt x="424" y="538"/>
                </a:lnTo>
                <a:cubicBezTo>
                  <a:pt x="426" y="538"/>
                  <a:pt x="427" y="538"/>
                  <a:pt x="429" y="538"/>
                </a:cubicBezTo>
                <a:cubicBezTo>
                  <a:pt x="430" y="538"/>
                  <a:pt x="431" y="537"/>
                  <a:pt x="431" y="537"/>
                </a:cubicBezTo>
                <a:cubicBezTo>
                  <a:pt x="432" y="537"/>
                  <a:pt x="434" y="537"/>
                  <a:pt x="435" y="537"/>
                </a:cubicBezTo>
                <a:cubicBezTo>
                  <a:pt x="436" y="537"/>
                  <a:pt x="437" y="537"/>
                  <a:pt x="437" y="537"/>
                </a:cubicBezTo>
                <a:cubicBezTo>
                  <a:pt x="438" y="536"/>
                  <a:pt x="439" y="536"/>
                  <a:pt x="440" y="535"/>
                </a:cubicBezTo>
                <a:cubicBezTo>
                  <a:pt x="441" y="535"/>
                  <a:pt x="442" y="535"/>
                  <a:pt x="443" y="535"/>
                </a:cubicBezTo>
                <a:cubicBezTo>
                  <a:pt x="443" y="534"/>
                  <a:pt x="445" y="534"/>
                  <a:pt x="446" y="534"/>
                </a:cubicBezTo>
                <a:cubicBezTo>
                  <a:pt x="446" y="534"/>
                  <a:pt x="447" y="533"/>
                  <a:pt x="448" y="533"/>
                </a:cubicBezTo>
                <a:cubicBezTo>
                  <a:pt x="449" y="533"/>
                  <a:pt x="450" y="532"/>
                  <a:pt x="451" y="531"/>
                </a:cubicBezTo>
                <a:cubicBezTo>
                  <a:pt x="451" y="531"/>
                  <a:pt x="452" y="531"/>
                  <a:pt x="453" y="530"/>
                </a:cubicBezTo>
                <a:cubicBezTo>
                  <a:pt x="453" y="529"/>
                  <a:pt x="454" y="529"/>
                  <a:pt x="455" y="529"/>
                </a:cubicBezTo>
                <a:cubicBezTo>
                  <a:pt x="456" y="528"/>
                  <a:pt x="456" y="528"/>
                  <a:pt x="457" y="527"/>
                </a:cubicBezTo>
                <a:cubicBezTo>
                  <a:pt x="458" y="526"/>
                  <a:pt x="459" y="526"/>
                  <a:pt x="459" y="525"/>
                </a:cubicBezTo>
                <a:cubicBezTo>
                  <a:pt x="460" y="525"/>
                  <a:pt x="461" y="524"/>
                  <a:pt x="461" y="524"/>
                </a:cubicBezTo>
                <a:cubicBezTo>
                  <a:pt x="462" y="523"/>
                  <a:pt x="462" y="523"/>
                  <a:pt x="463" y="522"/>
                </a:cubicBezTo>
                <a:lnTo>
                  <a:pt x="646" y="639"/>
                </a:lnTo>
                <a:cubicBezTo>
                  <a:pt x="648" y="641"/>
                  <a:pt x="650" y="641"/>
                  <a:pt x="652" y="641"/>
                </a:cubicBezTo>
                <a:cubicBezTo>
                  <a:pt x="656" y="641"/>
                  <a:pt x="659" y="639"/>
                  <a:pt x="661" y="636"/>
                </a:cubicBezTo>
                <a:cubicBezTo>
                  <a:pt x="664" y="631"/>
                  <a:pt x="662" y="625"/>
                  <a:pt x="657" y="622"/>
                </a:cubicBezTo>
                <a:lnTo>
                  <a:pt x="475" y="504"/>
                </a:lnTo>
                <a:cubicBezTo>
                  <a:pt x="476" y="504"/>
                  <a:pt x="476" y="504"/>
                  <a:pt x="476" y="504"/>
                </a:cubicBezTo>
                <a:cubicBezTo>
                  <a:pt x="476" y="503"/>
                  <a:pt x="477" y="503"/>
                  <a:pt x="477" y="502"/>
                </a:cubicBezTo>
                <a:cubicBezTo>
                  <a:pt x="477" y="500"/>
                  <a:pt x="477" y="500"/>
                  <a:pt x="478" y="499"/>
                </a:cubicBezTo>
                <a:cubicBezTo>
                  <a:pt x="478" y="498"/>
                  <a:pt x="478" y="497"/>
                  <a:pt x="478" y="496"/>
                </a:cubicBezTo>
                <a:cubicBezTo>
                  <a:pt x="478" y="495"/>
                  <a:pt x="479" y="494"/>
                  <a:pt x="479" y="493"/>
                </a:cubicBezTo>
                <a:cubicBezTo>
                  <a:pt x="479" y="493"/>
                  <a:pt x="479" y="492"/>
                  <a:pt x="479" y="491"/>
                </a:cubicBezTo>
                <a:cubicBezTo>
                  <a:pt x="479" y="490"/>
                  <a:pt x="480" y="489"/>
                  <a:pt x="480" y="488"/>
                </a:cubicBezTo>
                <a:cubicBezTo>
                  <a:pt x="480" y="487"/>
                  <a:pt x="480" y="486"/>
                  <a:pt x="480" y="485"/>
                </a:cubicBezTo>
                <a:cubicBezTo>
                  <a:pt x="480" y="485"/>
                  <a:pt x="480" y="484"/>
                  <a:pt x="480" y="483"/>
                </a:cubicBezTo>
                <a:cubicBezTo>
                  <a:pt x="481" y="483"/>
                  <a:pt x="481" y="483"/>
                  <a:pt x="482" y="483"/>
                </a:cubicBezTo>
                <a:cubicBezTo>
                  <a:pt x="486" y="482"/>
                  <a:pt x="491" y="481"/>
                  <a:pt x="496" y="480"/>
                </a:cubicBezTo>
                <a:lnTo>
                  <a:pt x="734" y="399"/>
                </a:lnTo>
                <a:lnTo>
                  <a:pt x="734" y="655"/>
                </a:lnTo>
                <a:cubicBezTo>
                  <a:pt x="734" y="674"/>
                  <a:pt x="719" y="688"/>
                  <a:pt x="701" y="688"/>
                </a:cubicBezTo>
                <a:close/>
                <a:moveTo>
                  <a:pt x="274" y="52"/>
                </a:moveTo>
                <a:cubicBezTo>
                  <a:pt x="274" y="35"/>
                  <a:pt x="288" y="22"/>
                  <a:pt x="303" y="22"/>
                </a:cubicBezTo>
                <a:lnTo>
                  <a:pt x="475" y="22"/>
                </a:lnTo>
                <a:cubicBezTo>
                  <a:pt x="492" y="22"/>
                  <a:pt x="505" y="35"/>
                  <a:pt x="505" y="52"/>
                </a:cubicBezTo>
                <a:lnTo>
                  <a:pt x="505" y="115"/>
                </a:lnTo>
                <a:lnTo>
                  <a:pt x="274" y="115"/>
                </a:lnTo>
                <a:close/>
                <a:moveTo>
                  <a:pt x="728" y="115"/>
                </a:moveTo>
                <a:lnTo>
                  <a:pt x="526" y="115"/>
                </a:lnTo>
                <a:lnTo>
                  <a:pt x="526" y="52"/>
                </a:lnTo>
                <a:cubicBezTo>
                  <a:pt x="526" y="23"/>
                  <a:pt x="503" y="0"/>
                  <a:pt x="475" y="0"/>
                </a:cubicBezTo>
                <a:lnTo>
                  <a:pt x="303" y="0"/>
                </a:lnTo>
                <a:cubicBezTo>
                  <a:pt x="275" y="0"/>
                  <a:pt x="253" y="23"/>
                  <a:pt x="253" y="52"/>
                </a:cubicBezTo>
                <a:lnTo>
                  <a:pt x="253" y="115"/>
                </a:lnTo>
                <a:lnTo>
                  <a:pt x="51" y="115"/>
                </a:lnTo>
                <a:cubicBezTo>
                  <a:pt x="23" y="115"/>
                  <a:pt x="0" y="138"/>
                  <a:pt x="0" y="166"/>
                </a:cubicBezTo>
                <a:lnTo>
                  <a:pt x="0" y="357"/>
                </a:lnTo>
                <a:cubicBezTo>
                  <a:pt x="0" y="373"/>
                  <a:pt x="9" y="386"/>
                  <a:pt x="23" y="392"/>
                </a:cubicBezTo>
                <a:lnTo>
                  <a:pt x="23" y="655"/>
                </a:lnTo>
                <a:cubicBezTo>
                  <a:pt x="23" y="685"/>
                  <a:pt x="48" y="710"/>
                  <a:pt x="78" y="710"/>
                </a:cubicBezTo>
                <a:lnTo>
                  <a:pt x="701" y="710"/>
                </a:lnTo>
                <a:cubicBezTo>
                  <a:pt x="731" y="710"/>
                  <a:pt x="755" y="685"/>
                  <a:pt x="755" y="655"/>
                </a:cubicBezTo>
                <a:lnTo>
                  <a:pt x="755" y="392"/>
                </a:lnTo>
                <a:cubicBezTo>
                  <a:pt x="770" y="386"/>
                  <a:pt x="778" y="373"/>
                  <a:pt x="778" y="357"/>
                </a:cubicBezTo>
                <a:lnTo>
                  <a:pt x="778" y="166"/>
                </a:lnTo>
                <a:cubicBezTo>
                  <a:pt x="778" y="138"/>
                  <a:pt x="756" y="115"/>
                  <a:pt x="728" y="115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B462D3B-78F8-1694-6E6D-A51DBCE3FA02}"/>
              </a:ext>
            </a:extLst>
          </p:cNvPr>
          <p:cNvSpPr txBox="1"/>
          <p:nvPr/>
        </p:nvSpPr>
        <p:spPr>
          <a:xfrm>
            <a:off x="1505585" y="681191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BUDGET FORECASTING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F2C17D5-4CA3-0D1A-CCF1-5921908D012C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7385952-2FB5-F5E7-F590-775E75EE380A}"/>
              </a:ext>
            </a:extLst>
          </p:cNvPr>
          <p:cNvSpPr txBox="1"/>
          <p:nvPr/>
        </p:nvSpPr>
        <p:spPr>
          <a:xfrm>
            <a:off x="16649479" y="3330305"/>
            <a:ext cx="640098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JAN - MARCH 2022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9945DC9-D51B-1967-53D2-E1A1F7A9F664}"/>
              </a:ext>
            </a:extLst>
          </p:cNvPr>
          <p:cNvSpPr txBox="1"/>
          <p:nvPr/>
        </p:nvSpPr>
        <p:spPr>
          <a:xfrm>
            <a:off x="16660234" y="4011222"/>
            <a:ext cx="640098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FC341D9-64EE-348B-E6DF-11797BB78F36}"/>
              </a:ext>
            </a:extLst>
          </p:cNvPr>
          <p:cNvSpPr txBox="1"/>
          <p:nvPr/>
        </p:nvSpPr>
        <p:spPr>
          <a:xfrm>
            <a:off x="16655996" y="5958755"/>
            <a:ext cx="640098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APR - JUN 2022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5ECD1C0-DCD2-E615-F9D3-1F8DC7B5698F}"/>
              </a:ext>
            </a:extLst>
          </p:cNvPr>
          <p:cNvSpPr txBox="1"/>
          <p:nvPr/>
        </p:nvSpPr>
        <p:spPr>
          <a:xfrm>
            <a:off x="16655997" y="6618157"/>
            <a:ext cx="640098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6D3A028-0FB6-28EE-FB52-E7EF4B11E3E1}"/>
              </a:ext>
            </a:extLst>
          </p:cNvPr>
          <p:cNvSpPr txBox="1"/>
          <p:nvPr/>
        </p:nvSpPr>
        <p:spPr>
          <a:xfrm>
            <a:off x="16654367" y="8578732"/>
            <a:ext cx="640098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JUL - SEP 2022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237F2A6-B653-8889-255F-68C32A81950E}"/>
              </a:ext>
            </a:extLst>
          </p:cNvPr>
          <p:cNvSpPr txBox="1"/>
          <p:nvPr/>
        </p:nvSpPr>
        <p:spPr>
          <a:xfrm>
            <a:off x="16654367" y="9248890"/>
            <a:ext cx="640098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B3D3391-0ACA-4074-EF9B-4ED8B91DDE6B}"/>
              </a:ext>
            </a:extLst>
          </p:cNvPr>
          <p:cNvSpPr txBox="1"/>
          <p:nvPr/>
        </p:nvSpPr>
        <p:spPr>
          <a:xfrm>
            <a:off x="16654366" y="11201643"/>
            <a:ext cx="640098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OCT - DEC 2022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2698482-1CAE-B978-C153-3786AA161786}"/>
              </a:ext>
            </a:extLst>
          </p:cNvPr>
          <p:cNvSpPr txBox="1"/>
          <p:nvPr/>
        </p:nvSpPr>
        <p:spPr>
          <a:xfrm>
            <a:off x="16665124" y="11850286"/>
            <a:ext cx="640098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41FDF69-A88F-812F-ADA9-1B4F834B7E08}"/>
              </a:ext>
            </a:extLst>
          </p:cNvPr>
          <p:cNvSpPr txBox="1"/>
          <p:nvPr/>
        </p:nvSpPr>
        <p:spPr>
          <a:xfrm rot="16200000">
            <a:off x="252804" y="5334221"/>
            <a:ext cx="352563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FA445EB-70CE-4032-F1E8-19AFF6AD8D1B}"/>
              </a:ext>
            </a:extLst>
          </p:cNvPr>
          <p:cNvSpPr txBox="1"/>
          <p:nvPr/>
        </p:nvSpPr>
        <p:spPr>
          <a:xfrm rot="16200000">
            <a:off x="252804" y="10345494"/>
            <a:ext cx="352563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2003025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 127">
            <a:extLst>
              <a:ext uri="{FF2B5EF4-FFF2-40B4-BE49-F238E27FC236}">
                <a16:creationId xmlns:a16="http://schemas.microsoft.com/office/drawing/2014/main" id="{93D5DA92-8F17-B8F7-0556-D15D95CDAF57}"/>
              </a:ext>
            </a:extLst>
          </p:cNvPr>
          <p:cNvSpPr/>
          <p:nvPr/>
        </p:nvSpPr>
        <p:spPr>
          <a:xfrm>
            <a:off x="3312564" y="6217438"/>
            <a:ext cx="7071114" cy="67558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77" h="5422">
                <a:moveTo>
                  <a:pt x="0" y="5422"/>
                </a:moveTo>
                <a:lnTo>
                  <a:pt x="0" y="102"/>
                </a:lnTo>
                <a:cubicBezTo>
                  <a:pt x="0" y="45"/>
                  <a:pt x="45" y="0"/>
                  <a:pt x="102" y="0"/>
                </a:cubicBezTo>
                <a:lnTo>
                  <a:pt x="5575" y="0"/>
                </a:lnTo>
                <a:cubicBezTo>
                  <a:pt x="5631" y="0"/>
                  <a:pt x="5677" y="45"/>
                  <a:pt x="5677" y="102"/>
                </a:cubicBezTo>
                <a:lnTo>
                  <a:pt x="5677" y="5422"/>
                </a:lnTo>
              </a:path>
            </a:pathLst>
          </a:cu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" name="Straight Connector 128">
            <a:extLst>
              <a:ext uri="{FF2B5EF4-FFF2-40B4-BE49-F238E27FC236}">
                <a16:creationId xmlns:a16="http://schemas.microsoft.com/office/drawing/2014/main" id="{9008EB94-5DC2-A256-5C4F-E84E5F271716}"/>
              </a:ext>
            </a:extLst>
          </p:cNvPr>
          <p:cNvSpPr/>
          <p:nvPr/>
        </p:nvSpPr>
        <p:spPr>
          <a:xfrm>
            <a:off x="6848121" y="6045458"/>
            <a:ext cx="0" cy="6927789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C80B8AE3-9A33-4C35-1980-A312439EBD7D}"/>
              </a:ext>
            </a:extLst>
          </p:cNvPr>
          <p:cNvSpPr/>
          <p:nvPr/>
        </p:nvSpPr>
        <p:spPr>
          <a:xfrm>
            <a:off x="1906061" y="7076090"/>
            <a:ext cx="2811752" cy="797587"/>
          </a:xfrm>
          <a:prstGeom prst="roundRect">
            <a:avLst/>
          </a:pr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086B693A-AE9B-BE28-D227-80050B7FA9FD}"/>
              </a:ext>
            </a:extLst>
          </p:cNvPr>
          <p:cNvSpPr/>
          <p:nvPr/>
        </p:nvSpPr>
        <p:spPr>
          <a:xfrm>
            <a:off x="5441622" y="7076090"/>
            <a:ext cx="2812998" cy="797587"/>
          </a:xfrm>
          <a:prstGeom prst="roundRect">
            <a:avLst/>
          </a:pr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C429AD43-25EB-2D2F-CF78-8DFB0DCF6459}"/>
              </a:ext>
            </a:extLst>
          </p:cNvPr>
          <p:cNvSpPr/>
          <p:nvPr/>
        </p:nvSpPr>
        <p:spPr>
          <a:xfrm>
            <a:off x="8978421" y="7076090"/>
            <a:ext cx="2811752" cy="797587"/>
          </a:xfrm>
          <a:prstGeom prst="roundRect">
            <a:avLst/>
          </a:pr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60D16A0D-328D-69DA-4EA8-F52E9C96D2C8}"/>
              </a:ext>
            </a:extLst>
          </p:cNvPr>
          <p:cNvSpPr/>
          <p:nvPr/>
        </p:nvSpPr>
        <p:spPr>
          <a:xfrm>
            <a:off x="1906061" y="8350983"/>
            <a:ext cx="2811752" cy="797587"/>
          </a:xfrm>
          <a:prstGeom prst="roundRect">
            <a:avLst/>
          </a:prstGeom>
          <a:solidFill>
            <a:schemeClr val="bg2"/>
          </a:solidFill>
          <a:ln w="25400" cap="flat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9DA2161C-573B-CC4D-4096-351D50F34293}"/>
              </a:ext>
            </a:extLst>
          </p:cNvPr>
          <p:cNvSpPr/>
          <p:nvPr/>
        </p:nvSpPr>
        <p:spPr>
          <a:xfrm>
            <a:off x="5441622" y="8350983"/>
            <a:ext cx="2812998" cy="797587"/>
          </a:xfrm>
          <a:prstGeom prst="roundRect">
            <a:avLst/>
          </a:prstGeom>
          <a:solidFill>
            <a:schemeClr val="bg2"/>
          </a:solidFill>
          <a:ln w="25400" cap="flat">
            <a:solidFill>
              <a:schemeClr val="accent3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84B6FD23-6566-49D1-B28B-3CBBE461680A}"/>
              </a:ext>
            </a:extLst>
          </p:cNvPr>
          <p:cNvSpPr/>
          <p:nvPr/>
        </p:nvSpPr>
        <p:spPr>
          <a:xfrm>
            <a:off x="8978421" y="8350983"/>
            <a:ext cx="2811752" cy="797587"/>
          </a:xfrm>
          <a:prstGeom prst="roundRect">
            <a:avLst/>
          </a:prstGeom>
          <a:solidFill>
            <a:schemeClr val="bg2"/>
          </a:solidFill>
          <a:ln w="25400" cap="flat">
            <a:solidFill>
              <a:schemeClr val="accent4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AF7637AE-10F2-3669-279B-BBC91ED86947}"/>
              </a:ext>
            </a:extLst>
          </p:cNvPr>
          <p:cNvSpPr/>
          <p:nvPr/>
        </p:nvSpPr>
        <p:spPr>
          <a:xfrm>
            <a:off x="1906061" y="9624629"/>
            <a:ext cx="2811752" cy="798833"/>
          </a:xfrm>
          <a:prstGeom prst="roundRect">
            <a:avLst/>
          </a:prstGeom>
          <a:solidFill>
            <a:schemeClr val="bg2"/>
          </a:solidFill>
          <a:ln w="25400" cap="flat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72F46FA7-BFEF-2934-4709-D2DE1D0F27F5}"/>
              </a:ext>
            </a:extLst>
          </p:cNvPr>
          <p:cNvSpPr/>
          <p:nvPr/>
        </p:nvSpPr>
        <p:spPr>
          <a:xfrm>
            <a:off x="5441622" y="9624629"/>
            <a:ext cx="2812998" cy="798833"/>
          </a:xfrm>
          <a:prstGeom prst="roundRect">
            <a:avLst/>
          </a:prstGeom>
          <a:solidFill>
            <a:schemeClr val="bg2"/>
          </a:solidFill>
          <a:ln w="25400" cap="flat">
            <a:solidFill>
              <a:schemeClr val="accent3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384F592B-8C8B-16FF-D68E-C179E047E696}"/>
              </a:ext>
            </a:extLst>
          </p:cNvPr>
          <p:cNvSpPr/>
          <p:nvPr/>
        </p:nvSpPr>
        <p:spPr>
          <a:xfrm>
            <a:off x="8978421" y="9624629"/>
            <a:ext cx="2811752" cy="798833"/>
          </a:xfrm>
          <a:prstGeom prst="roundRect">
            <a:avLst/>
          </a:prstGeom>
          <a:solidFill>
            <a:schemeClr val="bg2"/>
          </a:solidFill>
          <a:ln w="25400" cap="flat">
            <a:solidFill>
              <a:schemeClr val="accent4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BD55FCFA-1972-31F5-BA68-0E8E6209DA26}"/>
              </a:ext>
            </a:extLst>
          </p:cNvPr>
          <p:cNvSpPr/>
          <p:nvPr/>
        </p:nvSpPr>
        <p:spPr>
          <a:xfrm>
            <a:off x="1906061" y="10899522"/>
            <a:ext cx="2811752" cy="797587"/>
          </a:xfrm>
          <a:prstGeom prst="roundRect">
            <a:avLst/>
          </a:prstGeom>
          <a:solidFill>
            <a:schemeClr val="bg2"/>
          </a:solidFill>
          <a:ln w="25400" cap="flat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B0B47EE-7D0B-DAB1-C430-4BE9D6CE93BB}"/>
              </a:ext>
            </a:extLst>
          </p:cNvPr>
          <p:cNvSpPr/>
          <p:nvPr/>
        </p:nvSpPr>
        <p:spPr>
          <a:xfrm>
            <a:off x="5441622" y="10899522"/>
            <a:ext cx="2812998" cy="797587"/>
          </a:xfrm>
          <a:prstGeom prst="roundRect">
            <a:avLst/>
          </a:prstGeom>
          <a:solidFill>
            <a:schemeClr val="bg2"/>
          </a:solidFill>
          <a:ln w="25400" cap="flat">
            <a:solidFill>
              <a:schemeClr val="accent3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FA606E0D-2210-6E82-A10F-30ED4EB26E9D}"/>
              </a:ext>
            </a:extLst>
          </p:cNvPr>
          <p:cNvSpPr/>
          <p:nvPr/>
        </p:nvSpPr>
        <p:spPr>
          <a:xfrm>
            <a:off x="8978421" y="10899522"/>
            <a:ext cx="2811752" cy="797587"/>
          </a:xfrm>
          <a:prstGeom prst="roundRect">
            <a:avLst/>
          </a:prstGeom>
          <a:solidFill>
            <a:schemeClr val="bg2"/>
          </a:solidFill>
          <a:ln w="25400" cap="flat">
            <a:solidFill>
              <a:schemeClr val="accent4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7ED6E4BB-085F-4DAC-C53D-AB85D00B94AA}"/>
              </a:ext>
            </a:extLst>
          </p:cNvPr>
          <p:cNvSpPr/>
          <p:nvPr/>
        </p:nvSpPr>
        <p:spPr>
          <a:xfrm>
            <a:off x="1906061" y="12173168"/>
            <a:ext cx="2811752" cy="798833"/>
          </a:xfrm>
          <a:prstGeom prst="roundRect">
            <a:avLst/>
          </a:prstGeom>
          <a:solidFill>
            <a:schemeClr val="bg2"/>
          </a:solidFill>
          <a:ln w="25400" cap="flat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6C0F23CA-ABC5-DC30-016D-C2A5179B49F1}"/>
              </a:ext>
            </a:extLst>
          </p:cNvPr>
          <p:cNvSpPr/>
          <p:nvPr/>
        </p:nvSpPr>
        <p:spPr>
          <a:xfrm>
            <a:off x="5441622" y="12173168"/>
            <a:ext cx="2812998" cy="798833"/>
          </a:xfrm>
          <a:prstGeom prst="roundRect">
            <a:avLst/>
          </a:prstGeom>
          <a:solidFill>
            <a:schemeClr val="bg2"/>
          </a:solidFill>
          <a:ln w="25400" cap="flat">
            <a:solidFill>
              <a:schemeClr val="accent3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B1D91F17-860C-BD6B-73F5-86A59C5B3BDE}"/>
              </a:ext>
            </a:extLst>
          </p:cNvPr>
          <p:cNvSpPr/>
          <p:nvPr/>
        </p:nvSpPr>
        <p:spPr>
          <a:xfrm>
            <a:off x="8978421" y="12173168"/>
            <a:ext cx="2811752" cy="798833"/>
          </a:xfrm>
          <a:prstGeom prst="roundRect">
            <a:avLst/>
          </a:prstGeom>
          <a:solidFill>
            <a:schemeClr val="bg2"/>
          </a:solidFill>
          <a:ln w="25400" cap="flat">
            <a:solidFill>
              <a:schemeClr val="accent4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0" name="Freeform 339">
            <a:extLst>
              <a:ext uri="{FF2B5EF4-FFF2-40B4-BE49-F238E27FC236}">
                <a16:creationId xmlns:a16="http://schemas.microsoft.com/office/drawing/2014/main" id="{B98CD373-9E00-7024-61EC-EA31FACC35C2}"/>
              </a:ext>
            </a:extLst>
          </p:cNvPr>
          <p:cNvSpPr/>
          <p:nvPr/>
        </p:nvSpPr>
        <p:spPr>
          <a:xfrm>
            <a:off x="14275531" y="6217438"/>
            <a:ext cx="7071114" cy="67558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77" h="5422">
                <a:moveTo>
                  <a:pt x="0" y="5422"/>
                </a:moveTo>
                <a:lnTo>
                  <a:pt x="0" y="102"/>
                </a:lnTo>
                <a:cubicBezTo>
                  <a:pt x="0" y="45"/>
                  <a:pt x="46" y="0"/>
                  <a:pt x="102" y="0"/>
                </a:cubicBezTo>
                <a:lnTo>
                  <a:pt x="5575" y="0"/>
                </a:lnTo>
                <a:cubicBezTo>
                  <a:pt x="5632" y="0"/>
                  <a:pt x="5677" y="45"/>
                  <a:pt x="5677" y="102"/>
                </a:cubicBezTo>
                <a:lnTo>
                  <a:pt x="5677" y="5422"/>
                </a:lnTo>
              </a:path>
            </a:pathLst>
          </a:cu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1" name="Straight Connector 340">
            <a:extLst>
              <a:ext uri="{FF2B5EF4-FFF2-40B4-BE49-F238E27FC236}">
                <a16:creationId xmlns:a16="http://schemas.microsoft.com/office/drawing/2014/main" id="{A868E466-011D-0576-6DA1-6C9E1D378D19}"/>
              </a:ext>
            </a:extLst>
          </p:cNvPr>
          <p:cNvSpPr/>
          <p:nvPr/>
        </p:nvSpPr>
        <p:spPr>
          <a:xfrm>
            <a:off x="17812334" y="6045458"/>
            <a:ext cx="0" cy="6927789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2" name="Rounded Rectangle 341">
            <a:extLst>
              <a:ext uri="{FF2B5EF4-FFF2-40B4-BE49-F238E27FC236}">
                <a16:creationId xmlns:a16="http://schemas.microsoft.com/office/drawing/2014/main" id="{4C7E09A1-F27A-246D-7557-A565332E8C9A}"/>
              </a:ext>
            </a:extLst>
          </p:cNvPr>
          <p:cNvSpPr/>
          <p:nvPr/>
        </p:nvSpPr>
        <p:spPr>
          <a:xfrm>
            <a:off x="12869032" y="7076090"/>
            <a:ext cx="2811752" cy="797587"/>
          </a:xfrm>
          <a:prstGeom prst="roundRect">
            <a:avLst/>
          </a:pr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D4D84605-775F-EE1D-AE06-E0C1B3F11BE1}"/>
              </a:ext>
            </a:extLst>
          </p:cNvPr>
          <p:cNvSpPr/>
          <p:nvPr/>
        </p:nvSpPr>
        <p:spPr>
          <a:xfrm>
            <a:off x="16405835" y="7076090"/>
            <a:ext cx="2811752" cy="797587"/>
          </a:xfrm>
          <a:prstGeom prst="roundRect">
            <a:avLst/>
          </a:pr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4" name="Rounded Rectangle 343">
            <a:extLst>
              <a:ext uri="{FF2B5EF4-FFF2-40B4-BE49-F238E27FC236}">
                <a16:creationId xmlns:a16="http://schemas.microsoft.com/office/drawing/2014/main" id="{A06C557D-755F-2A12-9548-C2030CFD701D}"/>
              </a:ext>
            </a:extLst>
          </p:cNvPr>
          <p:cNvSpPr/>
          <p:nvPr/>
        </p:nvSpPr>
        <p:spPr>
          <a:xfrm>
            <a:off x="19941392" y="7076090"/>
            <a:ext cx="2811752" cy="797587"/>
          </a:xfrm>
          <a:prstGeom prst="roundRect">
            <a:avLst/>
          </a:pr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5" name="Rounded Rectangle 344">
            <a:extLst>
              <a:ext uri="{FF2B5EF4-FFF2-40B4-BE49-F238E27FC236}">
                <a16:creationId xmlns:a16="http://schemas.microsoft.com/office/drawing/2014/main" id="{4BD4B9BF-BEC8-C0D8-6637-565BFCF55733}"/>
              </a:ext>
            </a:extLst>
          </p:cNvPr>
          <p:cNvSpPr/>
          <p:nvPr/>
        </p:nvSpPr>
        <p:spPr>
          <a:xfrm>
            <a:off x="12869032" y="8350983"/>
            <a:ext cx="2811752" cy="797587"/>
          </a:xfrm>
          <a:prstGeom prst="roundRect">
            <a:avLst/>
          </a:prstGeom>
          <a:solidFill>
            <a:schemeClr val="bg2"/>
          </a:solidFill>
          <a:ln w="25400" cap="flat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7" name="Rounded Rectangle 346">
            <a:extLst>
              <a:ext uri="{FF2B5EF4-FFF2-40B4-BE49-F238E27FC236}">
                <a16:creationId xmlns:a16="http://schemas.microsoft.com/office/drawing/2014/main" id="{FB8D412C-8057-1DCE-13FB-CD7404E25EC3}"/>
              </a:ext>
            </a:extLst>
          </p:cNvPr>
          <p:cNvSpPr/>
          <p:nvPr/>
        </p:nvSpPr>
        <p:spPr>
          <a:xfrm>
            <a:off x="16405835" y="8350983"/>
            <a:ext cx="2811752" cy="797587"/>
          </a:xfrm>
          <a:prstGeom prst="roundRect">
            <a:avLst/>
          </a:prstGeom>
          <a:solidFill>
            <a:schemeClr val="bg2"/>
          </a:solidFill>
          <a:ln w="25400" cap="flat">
            <a:solidFill>
              <a:schemeClr val="accent3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9" name="Rounded Rectangle 348">
            <a:extLst>
              <a:ext uri="{FF2B5EF4-FFF2-40B4-BE49-F238E27FC236}">
                <a16:creationId xmlns:a16="http://schemas.microsoft.com/office/drawing/2014/main" id="{568EE752-F214-A783-6796-4D0F43B691B9}"/>
              </a:ext>
            </a:extLst>
          </p:cNvPr>
          <p:cNvSpPr/>
          <p:nvPr/>
        </p:nvSpPr>
        <p:spPr>
          <a:xfrm>
            <a:off x="19941392" y="8350983"/>
            <a:ext cx="2811752" cy="797587"/>
          </a:xfrm>
          <a:prstGeom prst="roundRect">
            <a:avLst/>
          </a:prstGeom>
          <a:solidFill>
            <a:schemeClr val="bg2"/>
          </a:solidFill>
          <a:ln w="25400" cap="flat">
            <a:solidFill>
              <a:schemeClr val="accent4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1" name="Rounded Rectangle 350">
            <a:extLst>
              <a:ext uri="{FF2B5EF4-FFF2-40B4-BE49-F238E27FC236}">
                <a16:creationId xmlns:a16="http://schemas.microsoft.com/office/drawing/2014/main" id="{3245004A-B0C7-FE09-F48E-158E73192C97}"/>
              </a:ext>
            </a:extLst>
          </p:cNvPr>
          <p:cNvSpPr/>
          <p:nvPr/>
        </p:nvSpPr>
        <p:spPr>
          <a:xfrm>
            <a:off x="12869032" y="9624629"/>
            <a:ext cx="2811752" cy="798833"/>
          </a:xfrm>
          <a:prstGeom prst="roundRect">
            <a:avLst/>
          </a:prstGeom>
          <a:solidFill>
            <a:schemeClr val="bg2"/>
          </a:solidFill>
          <a:ln w="25400" cap="flat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3" name="Rounded Rectangle 352">
            <a:extLst>
              <a:ext uri="{FF2B5EF4-FFF2-40B4-BE49-F238E27FC236}">
                <a16:creationId xmlns:a16="http://schemas.microsoft.com/office/drawing/2014/main" id="{A6549554-FAE9-57B9-B440-FD3F048143A4}"/>
              </a:ext>
            </a:extLst>
          </p:cNvPr>
          <p:cNvSpPr/>
          <p:nvPr/>
        </p:nvSpPr>
        <p:spPr>
          <a:xfrm>
            <a:off x="16405835" y="9624629"/>
            <a:ext cx="2811752" cy="798833"/>
          </a:xfrm>
          <a:prstGeom prst="roundRect">
            <a:avLst/>
          </a:prstGeom>
          <a:solidFill>
            <a:schemeClr val="bg2"/>
          </a:solidFill>
          <a:ln w="25400" cap="flat">
            <a:solidFill>
              <a:schemeClr val="accent3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5" name="Rounded Rectangle 354">
            <a:extLst>
              <a:ext uri="{FF2B5EF4-FFF2-40B4-BE49-F238E27FC236}">
                <a16:creationId xmlns:a16="http://schemas.microsoft.com/office/drawing/2014/main" id="{5FFF286E-4136-191A-C7AB-23E75D53DE87}"/>
              </a:ext>
            </a:extLst>
          </p:cNvPr>
          <p:cNvSpPr/>
          <p:nvPr/>
        </p:nvSpPr>
        <p:spPr>
          <a:xfrm>
            <a:off x="19941392" y="9624629"/>
            <a:ext cx="2811752" cy="798833"/>
          </a:xfrm>
          <a:prstGeom prst="roundRect">
            <a:avLst/>
          </a:prstGeom>
          <a:solidFill>
            <a:schemeClr val="bg2"/>
          </a:solidFill>
          <a:ln w="25400" cap="flat">
            <a:solidFill>
              <a:schemeClr val="accent4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7" name="Rounded Rectangle 356">
            <a:extLst>
              <a:ext uri="{FF2B5EF4-FFF2-40B4-BE49-F238E27FC236}">
                <a16:creationId xmlns:a16="http://schemas.microsoft.com/office/drawing/2014/main" id="{6B424F22-C410-2A10-4DAE-EF3544E2A41B}"/>
              </a:ext>
            </a:extLst>
          </p:cNvPr>
          <p:cNvSpPr/>
          <p:nvPr/>
        </p:nvSpPr>
        <p:spPr>
          <a:xfrm>
            <a:off x="12869032" y="10899522"/>
            <a:ext cx="2811752" cy="797587"/>
          </a:xfrm>
          <a:prstGeom prst="roundRect">
            <a:avLst/>
          </a:prstGeom>
          <a:solidFill>
            <a:schemeClr val="bg2"/>
          </a:solidFill>
          <a:ln w="25400" cap="flat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9" name="Rounded Rectangle 358">
            <a:extLst>
              <a:ext uri="{FF2B5EF4-FFF2-40B4-BE49-F238E27FC236}">
                <a16:creationId xmlns:a16="http://schemas.microsoft.com/office/drawing/2014/main" id="{604D02E9-915B-BC30-618A-8CD7DE59A064}"/>
              </a:ext>
            </a:extLst>
          </p:cNvPr>
          <p:cNvSpPr/>
          <p:nvPr/>
        </p:nvSpPr>
        <p:spPr>
          <a:xfrm>
            <a:off x="16405835" y="10899522"/>
            <a:ext cx="2811752" cy="797587"/>
          </a:xfrm>
          <a:prstGeom prst="roundRect">
            <a:avLst/>
          </a:prstGeom>
          <a:solidFill>
            <a:schemeClr val="bg2"/>
          </a:solidFill>
          <a:ln w="25400" cap="flat">
            <a:solidFill>
              <a:schemeClr val="accent3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1" name="Rounded Rectangle 360">
            <a:extLst>
              <a:ext uri="{FF2B5EF4-FFF2-40B4-BE49-F238E27FC236}">
                <a16:creationId xmlns:a16="http://schemas.microsoft.com/office/drawing/2014/main" id="{C1B0516C-45A4-3EF0-4134-0CA45C146974}"/>
              </a:ext>
            </a:extLst>
          </p:cNvPr>
          <p:cNvSpPr/>
          <p:nvPr/>
        </p:nvSpPr>
        <p:spPr>
          <a:xfrm>
            <a:off x="19941392" y="10899522"/>
            <a:ext cx="2811752" cy="797587"/>
          </a:xfrm>
          <a:prstGeom prst="roundRect">
            <a:avLst/>
          </a:prstGeom>
          <a:solidFill>
            <a:schemeClr val="bg2"/>
          </a:solidFill>
          <a:ln w="25400" cap="flat">
            <a:solidFill>
              <a:schemeClr val="accent4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3" name="Rounded Rectangle 362">
            <a:extLst>
              <a:ext uri="{FF2B5EF4-FFF2-40B4-BE49-F238E27FC236}">
                <a16:creationId xmlns:a16="http://schemas.microsoft.com/office/drawing/2014/main" id="{4030080C-5DE0-8E60-BC70-76FDF4ED4434}"/>
              </a:ext>
            </a:extLst>
          </p:cNvPr>
          <p:cNvSpPr/>
          <p:nvPr/>
        </p:nvSpPr>
        <p:spPr>
          <a:xfrm>
            <a:off x="12869032" y="12173168"/>
            <a:ext cx="2811752" cy="798833"/>
          </a:xfrm>
          <a:prstGeom prst="roundRect">
            <a:avLst/>
          </a:prstGeom>
          <a:solidFill>
            <a:schemeClr val="bg2"/>
          </a:solidFill>
          <a:ln w="25400" cap="flat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5" name="Rounded Rectangle 364">
            <a:extLst>
              <a:ext uri="{FF2B5EF4-FFF2-40B4-BE49-F238E27FC236}">
                <a16:creationId xmlns:a16="http://schemas.microsoft.com/office/drawing/2014/main" id="{EE6DE587-855D-D9D8-5BF0-4EC633422A4E}"/>
              </a:ext>
            </a:extLst>
          </p:cNvPr>
          <p:cNvSpPr/>
          <p:nvPr/>
        </p:nvSpPr>
        <p:spPr>
          <a:xfrm>
            <a:off x="16405835" y="12173168"/>
            <a:ext cx="2811752" cy="798833"/>
          </a:xfrm>
          <a:prstGeom prst="roundRect">
            <a:avLst/>
          </a:prstGeom>
          <a:solidFill>
            <a:schemeClr val="bg2"/>
          </a:solidFill>
          <a:ln w="25400" cap="flat">
            <a:solidFill>
              <a:schemeClr val="accent3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7" name="Rounded Rectangle 366">
            <a:extLst>
              <a:ext uri="{FF2B5EF4-FFF2-40B4-BE49-F238E27FC236}">
                <a16:creationId xmlns:a16="http://schemas.microsoft.com/office/drawing/2014/main" id="{BF4D07C8-150C-02AA-1453-96E2C50D7FA8}"/>
              </a:ext>
            </a:extLst>
          </p:cNvPr>
          <p:cNvSpPr/>
          <p:nvPr/>
        </p:nvSpPr>
        <p:spPr>
          <a:xfrm>
            <a:off x="19941392" y="12173168"/>
            <a:ext cx="2811752" cy="798833"/>
          </a:xfrm>
          <a:prstGeom prst="roundRect">
            <a:avLst/>
          </a:prstGeom>
          <a:solidFill>
            <a:schemeClr val="bg2"/>
          </a:solidFill>
          <a:ln w="25400" cap="flat">
            <a:solidFill>
              <a:schemeClr val="accent4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aphicFrame>
        <p:nvGraphicFramePr>
          <p:cNvPr id="94" name="Chart 93">
            <a:extLst>
              <a:ext uri="{FF2B5EF4-FFF2-40B4-BE49-F238E27FC236}">
                <a16:creationId xmlns:a16="http://schemas.microsoft.com/office/drawing/2014/main" id="{99412228-EE3E-5DC4-04DB-CECD5ADCF7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1245507"/>
              </p:ext>
            </p:extLst>
          </p:nvPr>
        </p:nvGraphicFramePr>
        <p:xfrm>
          <a:off x="5317067" y="3104958"/>
          <a:ext cx="3056466" cy="3092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5" name="Chart 94">
            <a:extLst>
              <a:ext uri="{FF2B5EF4-FFF2-40B4-BE49-F238E27FC236}">
                <a16:creationId xmlns:a16="http://schemas.microsoft.com/office/drawing/2014/main" id="{59156B87-4F00-6312-9F15-6A4E80223F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2431102"/>
              </p:ext>
            </p:extLst>
          </p:nvPr>
        </p:nvGraphicFramePr>
        <p:xfrm>
          <a:off x="16281404" y="3104958"/>
          <a:ext cx="3056466" cy="3092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7" name="Freeform 96">
            <a:extLst>
              <a:ext uri="{FF2B5EF4-FFF2-40B4-BE49-F238E27FC236}">
                <a16:creationId xmlns:a16="http://schemas.microsoft.com/office/drawing/2014/main" id="{1DA9DF25-4598-2F1C-BFDB-3A6323D63BBA}"/>
              </a:ext>
            </a:extLst>
          </p:cNvPr>
          <p:cNvSpPr/>
          <p:nvPr/>
        </p:nvSpPr>
        <p:spPr>
          <a:xfrm>
            <a:off x="6469396" y="4278305"/>
            <a:ext cx="757445" cy="781386"/>
          </a:xfrm>
          <a:custGeom>
            <a:avLst/>
            <a:gdLst>
              <a:gd name="connsiteX0" fmla="*/ 535581 w 757445"/>
              <a:gd name="connsiteY0" fmla="*/ 639527 h 781386"/>
              <a:gd name="connsiteX1" fmla="*/ 539299 w 757445"/>
              <a:gd name="connsiteY1" fmla="*/ 711661 h 781386"/>
              <a:gd name="connsiteX2" fmla="*/ 577723 w 757445"/>
              <a:gd name="connsiteY2" fmla="*/ 650720 h 781386"/>
              <a:gd name="connsiteX3" fmla="*/ 305026 w 757445"/>
              <a:gd name="connsiteY3" fmla="*/ 638070 h 781386"/>
              <a:gd name="connsiteX4" fmla="*/ 352759 w 757445"/>
              <a:gd name="connsiteY4" fmla="*/ 638070 h 781386"/>
              <a:gd name="connsiteX5" fmla="*/ 363775 w 757445"/>
              <a:gd name="connsiteY5" fmla="*/ 648627 h 781386"/>
              <a:gd name="connsiteX6" fmla="*/ 352759 w 757445"/>
              <a:gd name="connsiteY6" fmla="*/ 658010 h 781386"/>
              <a:gd name="connsiteX7" fmla="*/ 305026 w 757445"/>
              <a:gd name="connsiteY7" fmla="*/ 658010 h 781386"/>
              <a:gd name="connsiteX8" fmla="*/ 294011 w 757445"/>
              <a:gd name="connsiteY8" fmla="*/ 648627 h 781386"/>
              <a:gd name="connsiteX9" fmla="*/ 305026 w 757445"/>
              <a:gd name="connsiteY9" fmla="*/ 638070 h 781386"/>
              <a:gd name="connsiteX10" fmla="*/ 112026 w 757445"/>
              <a:gd name="connsiteY10" fmla="*/ 638070 h 781386"/>
              <a:gd name="connsiteX11" fmla="*/ 230573 w 757445"/>
              <a:gd name="connsiteY11" fmla="*/ 638070 h 781386"/>
              <a:gd name="connsiteX12" fmla="*/ 241687 w 757445"/>
              <a:gd name="connsiteY12" fmla="*/ 648627 h 781386"/>
              <a:gd name="connsiteX13" fmla="*/ 230573 w 757445"/>
              <a:gd name="connsiteY13" fmla="*/ 658010 h 781386"/>
              <a:gd name="connsiteX14" fmla="*/ 112026 w 757445"/>
              <a:gd name="connsiteY14" fmla="*/ 658010 h 781386"/>
              <a:gd name="connsiteX15" fmla="*/ 100913 w 757445"/>
              <a:gd name="connsiteY15" fmla="*/ 648627 h 781386"/>
              <a:gd name="connsiteX16" fmla="*/ 112026 w 757445"/>
              <a:gd name="connsiteY16" fmla="*/ 638070 h 781386"/>
              <a:gd name="connsiteX17" fmla="*/ 231624 w 757445"/>
              <a:gd name="connsiteY17" fmla="*/ 563296 h 781386"/>
              <a:gd name="connsiteX18" fmla="*/ 352659 w 757445"/>
              <a:gd name="connsiteY18" fmla="*/ 563296 h 781386"/>
              <a:gd name="connsiteX19" fmla="*/ 363775 w 757445"/>
              <a:gd name="connsiteY19" fmla="*/ 573922 h 781386"/>
              <a:gd name="connsiteX20" fmla="*/ 352659 w 757445"/>
              <a:gd name="connsiteY20" fmla="*/ 585728 h 781386"/>
              <a:gd name="connsiteX21" fmla="*/ 231624 w 757445"/>
              <a:gd name="connsiteY21" fmla="*/ 585728 h 781386"/>
              <a:gd name="connsiteX22" fmla="*/ 220509 w 757445"/>
              <a:gd name="connsiteY22" fmla="*/ 573922 h 781386"/>
              <a:gd name="connsiteX23" fmla="*/ 231624 w 757445"/>
              <a:gd name="connsiteY23" fmla="*/ 563296 h 781386"/>
              <a:gd name="connsiteX24" fmla="*/ 112082 w 757445"/>
              <a:gd name="connsiteY24" fmla="*/ 515918 h 781386"/>
              <a:gd name="connsiteX25" fmla="*/ 127993 w 757445"/>
              <a:gd name="connsiteY25" fmla="*/ 515918 h 781386"/>
              <a:gd name="connsiteX26" fmla="*/ 143904 w 757445"/>
              <a:gd name="connsiteY26" fmla="*/ 533059 h 781386"/>
              <a:gd name="connsiteX27" fmla="*/ 161039 w 757445"/>
              <a:gd name="connsiteY27" fmla="*/ 515918 h 781386"/>
              <a:gd name="connsiteX28" fmla="*/ 175726 w 757445"/>
              <a:gd name="connsiteY28" fmla="*/ 515918 h 781386"/>
              <a:gd name="connsiteX29" fmla="*/ 175726 w 757445"/>
              <a:gd name="connsiteY29" fmla="*/ 531834 h 781386"/>
              <a:gd name="connsiteX30" fmla="*/ 159815 w 757445"/>
              <a:gd name="connsiteY30" fmla="*/ 548976 h 781386"/>
              <a:gd name="connsiteX31" fmla="*/ 175726 w 757445"/>
              <a:gd name="connsiteY31" fmla="*/ 564892 h 781386"/>
              <a:gd name="connsiteX32" fmla="*/ 175726 w 757445"/>
              <a:gd name="connsiteY32" fmla="*/ 579585 h 781386"/>
              <a:gd name="connsiteX33" fmla="*/ 168382 w 757445"/>
              <a:gd name="connsiteY33" fmla="*/ 584482 h 781386"/>
              <a:gd name="connsiteX34" fmla="*/ 161039 w 757445"/>
              <a:gd name="connsiteY34" fmla="*/ 579585 h 781386"/>
              <a:gd name="connsiteX35" fmla="*/ 143904 w 757445"/>
              <a:gd name="connsiteY35" fmla="*/ 564892 h 781386"/>
              <a:gd name="connsiteX36" fmla="*/ 127993 w 757445"/>
              <a:gd name="connsiteY36" fmla="*/ 579585 h 781386"/>
              <a:gd name="connsiteX37" fmla="*/ 120649 w 757445"/>
              <a:gd name="connsiteY37" fmla="*/ 584482 h 781386"/>
              <a:gd name="connsiteX38" fmla="*/ 112082 w 757445"/>
              <a:gd name="connsiteY38" fmla="*/ 579585 h 781386"/>
              <a:gd name="connsiteX39" fmla="*/ 112082 w 757445"/>
              <a:gd name="connsiteY39" fmla="*/ 564892 h 781386"/>
              <a:gd name="connsiteX40" fmla="*/ 127993 w 757445"/>
              <a:gd name="connsiteY40" fmla="*/ 548976 h 781386"/>
              <a:gd name="connsiteX41" fmla="*/ 112082 w 757445"/>
              <a:gd name="connsiteY41" fmla="*/ 531834 h 781386"/>
              <a:gd name="connsiteX42" fmla="*/ 112082 w 757445"/>
              <a:gd name="connsiteY42" fmla="*/ 515918 h 781386"/>
              <a:gd name="connsiteX43" fmla="*/ 231624 w 757445"/>
              <a:gd name="connsiteY43" fmla="*/ 514693 h 781386"/>
              <a:gd name="connsiteX44" fmla="*/ 352659 w 757445"/>
              <a:gd name="connsiteY44" fmla="*/ 514693 h 781386"/>
              <a:gd name="connsiteX45" fmla="*/ 363775 w 757445"/>
              <a:gd name="connsiteY45" fmla="*/ 525286 h 781386"/>
              <a:gd name="connsiteX46" fmla="*/ 352659 w 757445"/>
              <a:gd name="connsiteY46" fmla="*/ 535879 h 781386"/>
              <a:gd name="connsiteX47" fmla="*/ 231624 w 757445"/>
              <a:gd name="connsiteY47" fmla="*/ 535879 h 781386"/>
              <a:gd name="connsiteX48" fmla="*/ 220509 w 757445"/>
              <a:gd name="connsiteY48" fmla="*/ 525286 h 781386"/>
              <a:gd name="connsiteX49" fmla="*/ 231624 w 757445"/>
              <a:gd name="connsiteY49" fmla="*/ 514693 h 781386"/>
              <a:gd name="connsiteX50" fmla="*/ 231624 w 757445"/>
              <a:gd name="connsiteY50" fmla="*/ 416237 h 781386"/>
              <a:gd name="connsiteX51" fmla="*/ 352659 w 757445"/>
              <a:gd name="connsiteY51" fmla="*/ 416237 h 781386"/>
              <a:gd name="connsiteX52" fmla="*/ 363775 w 757445"/>
              <a:gd name="connsiteY52" fmla="*/ 428007 h 781386"/>
              <a:gd name="connsiteX53" fmla="*/ 352659 w 757445"/>
              <a:gd name="connsiteY53" fmla="*/ 437423 h 781386"/>
              <a:gd name="connsiteX54" fmla="*/ 231624 w 757445"/>
              <a:gd name="connsiteY54" fmla="*/ 437423 h 781386"/>
              <a:gd name="connsiteX55" fmla="*/ 220509 w 757445"/>
              <a:gd name="connsiteY55" fmla="*/ 428007 h 781386"/>
              <a:gd name="connsiteX56" fmla="*/ 231624 w 757445"/>
              <a:gd name="connsiteY56" fmla="*/ 416237 h 781386"/>
              <a:gd name="connsiteX57" fmla="*/ 174643 w 757445"/>
              <a:gd name="connsiteY57" fmla="*/ 371311 h 781386"/>
              <a:gd name="connsiteX58" fmla="*/ 189396 w 757445"/>
              <a:gd name="connsiteY58" fmla="*/ 371311 h 781386"/>
              <a:gd name="connsiteX59" fmla="*/ 189396 w 757445"/>
              <a:gd name="connsiteY59" fmla="*/ 386004 h 781386"/>
              <a:gd name="connsiteX60" fmla="*/ 141450 w 757445"/>
              <a:gd name="connsiteY60" fmla="*/ 434979 h 781386"/>
              <a:gd name="connsiteX61" fmla="*/ 134073 w 757445"/>
              <a:gd name="connsiteY61" fmla="*/ 437427 h 781386"/>
              <a:gd name="connsiteX62" fmla="*/ 132844 w 757445"/>
              <a:gd name="connsiteY62" fmla="*/ 437427 h 781386"/>
              <a:gd name="connsiteX63" fmla="*/ 125467 w 757445"/>
              <a:gd name="connsiteY63" fmla="*/ 434979 h 781386"/>
              <a:gd name="connsiteX64" fmla="*/ 100880 w 757445"/>
              <a:gd name="connsiteY64" fmla="*/ 406818 h 781386"/>
              <a:gd name="connsiteX65" fmla="*/ 102109 w 757445"/>
              <a:gd name="connsiteY65" fmla="*/ 392126 h 781386"/>
              <a:gd name="connsiteX66" fmla="*/ 118091 w 757445"/>
              <a:gd name="connsiteY66" fmla="*/ 392126 h 781386"/>
              <a:gd name="connsiteX67" fmla="*/ 134073 w 757445"/>
              <a:gd name="connsiteY67" fmla="*/ 411716 h 781386"/>
              <a:gd name="connsiteX68" fmla="*/ 231624 w 757445"/>
              <a:gd name="connsiteY68" fmla="*/ 367638 h 781386"/>
              <a:gd name="connsiteX69" fmla="*/ 352659 w 757445"/>
              <a:gd name="connsiteY69" fmla="*/ 367638 h 781386"/>
              <a:gd name="connsiteX70" fmla="*/ 363775 w 757445"/>
              <a:gd name="connsiteY70" fmla="*/ 378231 h 781386"/>
              <a:gd name="connsiteX71" fmla="*/ 352659 w 757445"/>
              <a:gd name="connsiteY71" fmla="*/ 388824 h 781386"/>
              <a:gd name="connsiteX72" fmla="*/ 231624 w 757445"/>
              <a:gd name="connsiteY72" fmla="*/ 388824 h 781386"/>
              <a:gd name="connsiteX73" fmla="*/ 220509 w 757445"/>
              <a:gd name="connsiteY73" fmla="*/ 378231 h 781386"/>
              <a:gd name="connsiteX74" fmla="*/ 231624 w 757445"/>
              <a:gd name="connsiteY74" fmla="*/ 367638 h 781386"/>
              <a:gd name="connsiteX75" fmla="*/ 617385 w 757445"/>
              <a:gd name="connsiteY75" fmla="*/ 319898 h 781386"/>
              <a:gd name="connsiteX76" fmla="*/ 543017 w 757445"/>
              <a:gd name="connsiteY76" fmla="*/ 599729 h 781386"/>
              <a:gd name="connsiteX77" fmla="*/ 538060 w 757445"/>
              <a:gd name="connsiteY77" fmla="*/ 617141 h 781386"/>
              <a:gd name="connsiteX78" fmla="*/ 587638 w 757445"/>
              <a:gd name="connsiteY78" fmla="*/ 630821 h 781386"/>
              <a:gd name="connsiteX79" fmla="*/ 592596 w 757445"/>
              <a:gd name="connsiteY79" fmla="*/ 613409 h 781386"/>
              <a:gd name="connsiteX80" fmla="*/ 593836 w 757445"/>
              <a:gd name="connsiteY80" fmla="*/ 605947 h 781386"/>
              <a:gd name="connsiteX81" fmla="*/ 666964 w 757445"/>
              <a:gd name="connsiteY81" fmla="*/ 333579 h 781386"/>
              <a:gd name="connsiteX82" fmla="*/ 231624 w 757445"/>
              <a:gd name="connsiteY82" fmla="*/ 269186 h 781386"/>
              <a:gd name="connsiteX83" fmla="*/ 352659 w 757445"/>
              <a:gd name="connsiteY83" fmla="*/ 269186 h 781386"/>
              <a:gd name="connsiteX84" fmla="*/ 363775 w 757445"/>
              <a:gd name="connsiteY84" fmla="*/ 279812 h 781386"/>
              <a:gd name="connsiteX85" fmla="*/ 352659 w 757445"/>
              <a:gd name="connsiteY85" fmla="*/ 291618 h 781386"/>
              <a:gd name="connsiteX86" fmla="*/ 231624 w 757445"/>
              <a:gd name="connsiteY86" fmla="*/ 291618 h 781386"/>
              <a:gd name="connsiteX87" fmla="*/ 220509 w 757445"/>
              <a:gd name="connsiteY87" fmla="*/ 279812 h 781386"/>
              <a:gd name="connsiteX88" fmla="*/ 231624 w 757445"/>
              <a:gd name="connsiteY88" fmla="*/ 269186 h 781386"/>
              <a:gd name="connsiteX89" fmla="*/ 174643 w 757445"/>
              <a:gd name="connsiteY89" fmla="*/ 221808 h 781386"/>
              <a:gd name="connsiteX90" fmla="*/ 189396 w 757445"/>
              <a:gd name="connsiteY90" fmla="*/ 221808 h 781386"/>
              <a:gd name="connsiteX91" fmla="*/ 189396 w 757445"/>
              <a:gd name="connsiteY91" fmla="*/ 237724 h 781386"/>
              <a:gd name="connsiteX92" fmla="*/ 141450 w 757445"/>
              <a:gd name="connsiteY92" fmla="*/ 285475 h 781386"/>
              <a:gd name="connsiteX93" fmla="*/ 134073 w 757445"/>
              <a:gd name="connsiteY93" fmla="*/ 290372 h 781386"/>
              <a:gd name="connsiteX94" fmla="*/ 132844 w 757445"/>
              <a:gd name="connsiteY94" fmla="*/ 290372 h 781386"/>
              <a:gd name="connsiteX95" fmla="*/ 125467 w 757445"/>
              <a:gd name="connsiteY95" fmla="*/ 285475 h 781386"/>
              <a:gd name="connsiteX96" fmla="*/ 100880 w 757445"/>
              <a:gd name="connsiteY96" fmla="*/ 258539 h 781386"/>
              <a:gd name="connsiteX97" fmla="*/ 102109 w 757445"/>
              <a:gd name="connsiteY97" fmla="*/ 243846 h 781386"/>
              <a:gd name="connsiteX98" fmla="*/ 118091 w 757445"/>
              <a:gd name="connsiteY98" fmla="*/ 243846 h 781386"/>
              <a:gd name="connsiteX99" fmla="*/ 134073 w 757445"/>
              <a:gd name="connsiteY99" fmla="*/ 263436 h 781386"/>
              <a:gd name="connsiteX100" fmla="*/ 231624 w 757445"/>
              <a:gd name="connsiteY100" fmla="*/ 220583 h 781386"/>
              <a:gd name="connsiteX101" fmla="*/ 352659 w 757445"/>
              <a:gd name="connsiteY101" fmla="*/ 220583 h 781386"/>
              <a:gd name="connsiteX102" fmla="*/ 363775 w 757445"/>
              <a:gd name="connsiteY102" fmla="*/ 231176 h 781386"/>
              <a:gd name="connsiteX103" fmla="*/ 352659 w 757445"/>
              <a:gd name="connsiteY103" fmla="*/ 241769 h 781386"/>
              <a:gd name="connsiteX104" fmla="*/ 231624 w 757445"/>
              <a:gd name="connsiteY104" fmla="*/ 241769 h 781386"/>
              <a:gd name="connsiteX105" fmla="*/ 220509 w 757445"/>
              <a:gd name="connsiteY105" fmla="*/ 231176 h 781386"/>
              <a:gd name="connsiteX106" fmla="*/ 231624 w 757445"/>
              <a:gd name="connsiteY106" fmla="*/ 220583 h 781386"/>
              <a:gd name="connsiteX107" fmla="*/ 662006 w 757445"/>
              <a:gd name="connsiteY107" fmla="*/ 154488 h 781386"/>
              <a:gd name="connsiteX108" fmla="*/ 623583 w 757445"/>
              <a:gd name="connsiteY108" fmla="*/ 298756 h 781386"/>
              <a:gd name="connsiteX109" fmla="*/ 671922 w 757445"/>
              <a:gd name="connsiteY109" fmla="*/ 311193 h 781386"/>
              <a:gd name="connsiteX110" fmla="*/ 711585 w 757445"/>
              <a:gd name="connsiteY110" fmla="*/ 166925 h 781386"/>
              <a:gd name="connsiteX111" fmla="*/ 85728 w 757445"/>
              <a:gd name="connsiteY111" fmla="*/ 144333 h 781386"/>
              <a:gd name="connsiteX112" fmla="*/ 70819 w 757445"/>
              <a:gd name="connsiteY112" fmla="*/ 159264 h 781386"/>
              <a:gd name="connsiteX113" fmla="*/ 70819 w 757445"/>
              <a:gd name="connsiteY113" fmla="*/ 695533 h 781386"/>
              <a:gd name="connsiteX114" fmla="*/ 85728 w 757445"/>
              <a:gd name="connsiteY114" fmla="*/ 709220 h 781386"/>
              <a:gd name="connsiteX115" fmla="*/ 376460 w 757445"/>
              <a:gd name="connsiteY115" fmla="*/ 709220 h 781386"/>
              <a:gd name="connsiteX116" fmla="*/ 391369 w 757445"/>
              <a:gd name="connsiteY116" fmla="*/ 695533 h 781386"/>
              <a:gd name="connsiteX117" fmla="*/ 391369 w 757445"/>
              <a:gd name="connsiteY117" fmla="*/ 159264 h 781386"/>
              <a:gd name="connsiteX118" fmla="*/ 376460 w 757445"/>
              <a:gd name="connsiteY118" fmla="*/ 144333 h 781386"/>
              <a:gd name="connsiteX119" fmla="*/ 365494 w 757445"/>
              <a:gd name="connsiteY119" fmla="*/ 144333 h 781386"/>
              <a:gd name="connsiteX120" fmla="*/ 357824 w 757445"/>
              <a:gd name="connsiteY120" fmla="*/ 144333 h 781386"/>
              <a:gd name="connsiteX121" fmla="*/ 355339 w 757445"/>
              <a:gd name="connsiteY121" fmla="*/ 159264 h 781386"/>
              <a:gd name="connsiteX122" fmla="*/ 336702 w 757445"/>
              <a:gd name="connsiteY122" fmla="*/ 169218 h 781386"/>
              <a:gd name="connsiteX123" fmla="*/ 125487 w 757445"/>
              <a:gd name="connsiteY123" fmla="*/ 169218 h 781386"/>
              <a:gd name="connsiteX124" fmla="*/ 106850 w 757445"/>
              <a:gd name="connsiteY124" fmla="*/ 159264 h 781386"/>
              <a:gd name="connsiteX125" fmla="*/ 103123 w 757445"/>
              <a:gd name="connsiteY125" fmla="*/ 144333 h 781386"/>
              <a:gd name="connsiteX126" fmla="*/ 665725 w 757445"/>
              <a:gd name="connsiteY126" fmla="*/ 132101 h 781386"/>
              <a:gd name="connsiteX127" fmla="*/ 717782 w 757445"/>
              <a:gd name="connsiteY127" fmla="*/ 145782 h 781386"/>
              <a:gd name="connsiteX128" fmla="*/ 732656 w 757445"/>
              <a:gd name="connsiteY128" fmla="*/ 173143 h 781386"/>
              <a:gd name="connsiteX129" fmla="*/ 731416 w 757445"/>
              <a:gd name="connsiteY129" fmla="*/ 175630 h 781386"/>
              <a:gd name="connsiteX130" fmla="*/ 752487 w 757445"/>
              <a:gd name="connsiteY130" fmla="*/ 194286 h 781386"/>
              <a:gd name="connsiteX131" fmla="*/ 756206 w 757445"/>
              <a:gd name="connsiteY131" fmla="*/ 226622 h 781386"/>
              <a:gd name="connsiteX132" fmla="*/ 695472 w 757445"/>
              <a:gd name="connsiteY132" fmla="*/ 455461 h 781386"/>
              <a:gd name="connsiteX133" fmla="*/ 673161 w 757445"/>
              <a:gd name="connsiteY133" fmla="*/ 449242 h 781386"/>
              <a:gd name="connsiteX134" fmla="*/ 735135 w 757445"/>
              <a:gd name="connsiteY134" fmla="*/ 220403 h 781386"/>
              <a:gd name="connsiteX135" fmla="*/ 732656 w 757445"/>
              <a:gd name="connsiteY135" fmla="*/ 205479 h 781386"/>
              <a:gd name="connsiteX136" fmla="*/ 725219 w 757445"/>
              <a:gd name="connsiteY136" fmla="*/ 198017 h 781386"/>
              <a:gd name="connsiteX137" fmla="*/ 670683 w 757445"/>
              <a:gd name="connsiteY137" fmla="*/ 401982 h 781386"/>
              <a:gd name="connsiteX138" fmla="*/ 685556 w 757445"/>
              <a:gd name="connsiteY138" fmla="*/ 401982 h 781386"/>
              <a:gd name="connsiteX139" fmla="*/ 673161 w 757445"/>
              <a:gd name="connsiteY139" fmla="*/ 449242 h 781386"/>
              <a:gd name="connsiteX140" fmla="*/ 671922 w 757445"/>
              <a:gd name="connsiteY140" fmla="*/ 449242 h 781386"/>
              <a:gd name="connsiteX141" fmla="*/ 660767 w 757445"/>
              <a:gd name="connsiteY141" fmla="*/ 441780 h 781386"/>
              <a:gd name="connsiteX142" fmla="*/ 611188 w 757445"/>
              <a:gd name="connsiteY142" fmla="*/ 627090 h 781386"/>
              <a:gd name="connsiteX143" fmla="*/ 606230 w 757445"/>
              <a:gd name="connsiteY143" fmla="*/ 646989 h 781386"/>
              <a:gd name="connsiteX144" fmla="*/ 603751 w 757445"/>
              <a:gd name="connsiteY144" fmla="*/ 650720 h 781386"/>
              <a:gd name="connsiteX145" fmla="*/ 551694 w 757445"/>
              <a:gd name="connsiteY145" fmla="*/ 735291 h 781386"/>
              <a:gd name="connsiteX146" fmla="*/ 535581 w 757445"/>
              <a:gd name="connsiteY146" fmla="*/ 742753 h 781386"/>
              <a:gd name="connsiteX147" fmla="*/ 531862 w 757445"/>
              <a:gd name="connsiteY147" fmla="*/ 742753 h 781386"/>
              <a:gd name="connsiteX148" fmla="*/ 518228 w 757445"/>
              <a:gd name="connsiteY148" fmla="*/ 725342 h 781386"/>
              <a:gd name="connsiteX149" fmla="*/ 513270 w 757445"/>
              <a:gd name="connsiteY149" fmla="*/ 625846 h 781386"/>
              <a:gd name="connsiteX150" fmla="*/ 514510 w 757445"/>
              <a:gd name="connsiteY150" fmla="*/ 622115 h 781386"/>
              <a:gd name="connsiteX151" fmla="*/ 515749 w 757445"/>
              <a:gd name="connsiteY151" fmla="*/ 612166 h 781386"/>
              <a:gd name="connsiteX152" fmla="*/ 519468 w 757445"/>
              <a:gd name="connsiteY152" fmla="*/ 602216 h 781386"/>
              <a:gd name="connsiteX153" fmla="*/ 523186 w 757445"/>
              <a:gd name="connsiteY153" fmla="*/ 586048 h 781386"/>
              <a:gd name="connsiteX154" fmla="*/ 640935 w 757445"/>
              <a:gd name="connsiteY154" fmla="*/ 148269 h 781386"/>
              <a:gd name="connsiteX155" fmla="*/ 650851 w 757445"/>
              <a:gd name="connsiteY155" fmla="*/ 134589 h 781386"/>
              <a:gd name="connsiteX156" fmla="*/ 665725 w 757445"/>
              <a:gd name="connsiteY156" fmla="*/ 132101 h 781386"/>
              <a:gd name="connsiteX157" fmla="*/ 135426 w 757445"/>
              <a:gd name="connsiteY157" fmla="*/ 119447 h 781386"/>
              <a:gd name="connsiteX158" fmla="*/ 125487 w 757445"/>
              <a:gd name="connsiteY158" fmla="*/ 145577 h 781386"/>
              <a:gd name="connsiteX159" fmla="*/ 125487 w 757445"/>
              <a:gd name="connsiteY159" fmla="*/ 146821 h 781386"/>
              <a:gd name="connsiteX160" fmla="*/ 336702 w 757445"/>
              <a:gd name="connsiteY160" fmla="*/ 146821 h 781386"/>
              <a:gd name="connsiteX161" fmla="*/ 346642 w 757445"/>
              <a:gd name="connsiteY161" fmla="*/ 141844 h 781386"/>
              <a:gd name="connsiteX162" fmla="*/ 336702 w 757445"/>
              <a:gd name="connsiteY162" fmla="*/ 145577 h 781386"/>
              <a:gd name="connsiteX163" fmla="*/ 326762 w 757445"/>
              <a:gd name="connsiteY163" fmla="*/ 119447 h 781386"/>
              <a:gd name="connsiteX164" fmla="*/ 48455 w 757445"/>
              <a:gd name="connsiteY164" fmla="*/ 95807 h 781386"/>
              <a:gd name="connsiteX165" fmla="*/ 22364 w 757445"/>
              <a:gd name="connsiteY165" fmla="*/ 121936 h 781386"/>
              <a:gd name="connsiteX166" fmla="*/ 22364 w 757445"/>
              <a:gd name="connsiteY166" fmla="*/ 732861 h 781386"/>
              <a:gd name="connsiteX167" fmla="*/ 48455 w 757445"/>
              <a:gd name="connsiteY167" fmla="*/ 758990 h 781386"/>
              <a:gd name="connsiteX168" fmla="*/ 413733 w 757445"/>
              <a:gd name="connsiteY168" fmla="*/ 758990 h 781386"/>
              <a:gd name="connsiteX169" fmla="*/ 439825 w 757445"/>
              <a:gd name="connsiteY169" fmla="*/ 732861 h 781386"/>
              <a:gd name="connsiteX170" fmla="*/ 439825 w 757445"/>
              <a:gd name="connsiteY170" fmla="*/ 121936 h 781386"/>
              <a:gd name="connsiteX171" fmla="*/ 413733 w 757445"/>
              <a:gd name="connsiteY171" fmla="*/ 95807 h 781386"/>
              <a:gd name="connsiteX172" fmla="*/ 398500 w 757445"/>
              <a:gd name="connsiteY172" fmla="*/ 95807 h 781386"/>
              <a:gd name="connsiteX173" fmla="*/ 340429 w 757445"/>
              <a:gd name="connsiteY173" fmla="*/ 95807 h 781386"/>
              <a:gd name="connsiteX174" fmla="*/ 350369 w 757445"/>
              <a:gd name="connsiteY174" fmla="*/ 121936 h 781386"/>
              <a:gd name="connsiteX175" fmla="*/ 376460 w 757445"/>
              <a:gd name="connsiteY175" fmla="*/ 121936 h 781386"/>
              <a:gd name="connsiteX176" fmla="*/ 379763 w 757445"/>
              <a:gd name="connsiteY176" fmla="*/ 123353 h 781386"/>
              <a:gd name="connsiteX177" fmla="*/ 402551 w 757445"/>
              <a:gd name="connsiteY177" fmla="*/ 133135 h 781386"/>
              <a:gd name="connsiteX178" fmla="*/ 413733 w 757445"/>
              <a:gd name="connsiteY178" fmla="*/ 159264 h 781386"/>
              <a:gd name="connsiteX179" fmla="*/ 413733 w 757445"/>
              <a:gd name="connsiteY179" fmla="*/ 695533 h 781386"/>
              <a:gd name="connsiteX180" fmla="*/ 376460 w 757445"/>
              <a:gd name="connsiteY180" fmla="*/ 732861 h 781386"/>
              <a:gd name="connsiteX181" fmla="*/ 85728 w 757445"/>
              <a:gd name="connsiteY181" fmla="*/ 732861 h 781386"/>
              <a:gd name="connsiteX182" fmla="*/ 49697 w 757445"/>
              <a:gd name="connsiteY182" fmla="*/ 695533 h 781386"/>
              <a:gd name="connsiteX183" fmla="*/ 49697 w 757445"/>
              <a:gd name="connsiteY183" fmla="*/ 159264 h 781386"/>
              <a:gd name="connsiteX184" fmla="*/ 85728 w 757445"/>
              <a:gd name="connsiteY184" fmla="*/ 121936 h 781386"/>
              <a:gd name="connsiteX185" fmla="*/ 111820 w 757445"/>
              <a:gd name="connsiteY185" fmla="*/ 121936 h 781386"/>
              <a:gd name="connsiteX186" fmla="*/ 121759 w 757445"/>
              <a:gd name="connsiteY186" fmla="*/ 95807 h 781386"/>
              <a:gd name="connsiteX187" fmla="*/ 231065 w 757445"/>
              <a:gd name="connsiteY187" fmla="*/ 47357 h 781386"/>
              <a:gd name="connsiteX188" fmla="*/ 241687 w 757445"/>
              <a:gd name="connsiteY188" fmla="*/ 59196 h 781386"/>
              <a:gd name="connsiteX189" fmla="*/ 231065 w 757445"/>
              <a:gd name="connsiteY189" fmla="*/ 71035 h 781386"/>
              <a:gd name="connsiteX190" fmla="*/ 219263 w 757445"/>
              <a:gd name="connsiteY190" fmla="*/ 59196 h 781386"/>
              <a:gd name="connsiteX191" fmla="*/ 231065 w 757445"/>
              <a:gd name="connsiteY191" fmla="*/ 47357 h 781386"/>
              <a:gd name="connsiteX192" fmla="*/ 144123 w 757445"/>
              <a:gd name="connsiteY192" fmla="*/ 22396 h 781386"/>
              <a:gd name="connsiteX193" fmla="*/ 144123 w 757445"/>
              <a:gd name="connsiteY193" fmla="*/ 98295 h 781386"/>
              <a:gd name="connsiteX194" fmla="*/ 318065 w 757445"/>
              <a:gd name="connsiteY194" fmla="*/ 98295 h 781386"/>
              <a:gd name="connsiteX195" fmla="*/ 318065 w 757445"/>
              <a:gd name="connsiteY195" fmla="*/ 22396 h 781386"/>
              <a:gd name="connsiteX196" fmla="*/ 142881 w 757445"/>
              <a:gd name="connsiteY196" fmla="*/ 0 h 781386"/>
              <a:gd name="connsiteX197" fmla="*/ 318065 w 757445"/>
              <a:gd name="connsiteY197" fmla="*/ 0 h 781386"/>
              <a:gd name="connsiteX198" fmla="*/ 340429 w 757445"/>
              <a:gd name="connsiteY198" fmla="*/ 21152 h 781386"/>
              <a:gd name="connsiteX199" fmla="*/ 340429 w 757445"/>
              <a:gd name="connsiteY199" fmla="*/ 73410 h 781386"/>
              <a:gd name="connsiteX200" fmla="*/ 413733 w 757445"/>
              <a:gd name="connsiteY200" fmla="*/ 73410 h 781386"/>
              <a:gd name="connsiteX201" fmla="*/ 462189 w 757445"/>
              <a:gd name="connsiteY201" fmla="*/ 121936 h 781386"/>
              <a:gd name="connsiteX202" fmla="*/ 462189 w 757445"/>
              <a:gd name="connsiteY202" fmla="*/ 732861 h 781386"/>
              <a:gd name="connsiteX203" fmla="*/ 413733 w 757445"/>
              <a:gd name="connsiteY203" fmla="*/ 781386 h 781386"/>
              <a:gd name="connsiteX204" fmla="*/ 48455 w 757445"/>
              <a:gd name="connsiteY204" fmla="*/ 781386 h 781386"/>
              <a:gd name="connsiteX205" fmla="*/ 0 w 757445"/>
              <a:gd name="connsiteY205" fmla="*/ 732861 h 781386"/>
              <a:gd name="connsiteX206" fmla="*/ 0 w 757445"/>
              <a:gd name="connsiteY206" fmla="*/ 121936 h 781386"/>
              <a:gd name="connsiteX207" fmla="*/ 48455 w 757445"/>
              <a:gd name="connsiteY207" fmla="*/ 73410 h 781386"/>
              <a:gd name="connsiteX208" fmla="*/ 121759 w 757445"/>
              <a:gd name="connsiteY208" fmla="*/ 73410 h 781386"/>
              <a:gd name="connsiteX209" fmla="*/ 121759 w 757445"/>
              <a:gd name="connsiteY209" fmla="*/ 21152 h 781386"/>
              <a:gd name="connsiteX210" fmla="*/ 142881 w 757445"/>
              <a:gd name="connsiteY210" fmla="*/ 0 h 78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757445" h="781386">
                <a:moveTo>
                  <a:pt x="535581" y="639527"/>
                </a:moveTo>
                <a:lnTo>
                  <a:pt x="539299" y="711661"/>
                </a:lnTo>
                <a:lnTo>
                  <a:pt x="577723" y="650720"/>
                </a:lnTo>
                <a:close/>
                <a:moveTo>
                  <a:pt x="305026" y="638070"/>
                </a:moveTo>
                <a:lnTo>
                  <a:pt x="352759" y="638070"/>
                </a:lnTo>
                <a:cubicBezTo>
                  <a:pt x="358879" y="638070"/>
                  <a:pt x="363775" y="641589"/>
                  <a:pt x="363775" y="648627"/>
                </a:cubicBezTo>
                <a:cubicBezTo>
                  <a:pt x="363775" y="654491"/>
                  <a:pt x="358879" y="658010"/>
                  <a:pt x="352759" y="658010"/>
                </a:cubicBezTo>
                <a:lnTo>
                  <a:pt x="305026" y="658010"/>
                </a:lnTo>
                <a:cubicBezTo>
                  <a:pt x="298906" y="658010"/>
                  <a:pt x="294011" y="654491"/>
                  <a:pt x="294011" y="648627"/>
                </a:cubicBezTo>
                <a:cubicBezTo>
                  <a:pt x="294011" y="641589"/>
                  <a:pt x="298906" y="638070"/>
                  <a:pt x="305026" y="638070"/>
                </a:cubicBezTo>
                <a:close/>
                <a:moveTo>
                  <a:pt x="112026" y="638070"/>
                </a:moveTo>
                <a:lnTo>
                  <a:pt x="230573" y="638070"/>
                </a:lnTo>
                <a:cubicBezTo>
                  <a:pt x="236747" y="638070"/>
                  <a:pt x="241687" y="641589"/>
                  <a:pt x="241687" y="648627"/>
                </a:cubicBezTo>
                <a:cubicBezTo>
                  <a:pt x="241687" y="654491"/>
                  <a:pt x="236747" y="658010"/>
                  <a:pt x="230573" y="658010"/>
                </a:cubicBezTo>
                <a:lnTo>
                  <a:pt x="112026" y="658010"/>
                </a:lnTo>
                <a:cubicBezTo>
                  <a:pt x="104617" y="658010"/>
                  <a:pt x="100913" y="654491"/>
                  <a:pt x="100913" y="648627"/>
                </a:cubicBezTo>
                <a:cubicBezTo>
                  <a:pt x="100913" y="641589"/>
                  <a:pt x="104617" y="638070"/>
                  <a:pt x="112026" y="638070"/>
                </a:cubicBezTo>
                <a:close/>
                <a:moveTo>
                  <a:pt x="231624" y="563296"/>
                </a:moveTo>
                <a:lnTo>
                  <a:pt x="352659" y="563296"/>
                </a:lnTo>
                <a:cubicBezTo>
                  <a:pt x="358835" y="563296"/>
                  <a:pt x="363775" y="568019"/>
                  <a:pt x="363775" y="573922"/>
                </a:cubicBezTo>
                <a:cubicBezTo>
                  <a:pt x="363775" y="579825"/>
                  <a:pt x="358835" y="585728"/>
                  <a:pt x="352659" y="585728"/>
                </a:cubicBezTo>
                <a:lnTo>
                  <a:pt x="231624" y="585728"/>
                </a:lnTo>
                <a:cubicBezTo>
                  <a:pt x="225449" y="585728"/>
                  <a:pt x="220509" y="579825"/>
                  <a:pt x="220509" y="573922"/>
                </a:cubicBezTo>
                <a:cubicBezTo>
                  <a:pt x="220509" y="568019"/>
                  <a:pt x="225449" y="563296"/>
                  <a:pt x="231624" y="563296"/>
                </a:cubicBezTo>
                <a:close/>
                <a:moveTo>
                  <a:pt x="112082" y="515918"/>
                </a:moveTo>
                <a:cubicBezTo>
                  <a:pt x="116977" y="514693"/>
                  <a:pt x="123097" y="514693"/>
                  <a:pt x="127993" y="515918"/>
                </a:cubicBezTo>
                <a:lnTo>
                  <a:pt x="143904" y="533059"/>
                </a:lnTo>
                <a:lnTo>
                  <a:pt x="161039" y="515918"/>
                </a:lnTo>
                <a:cubicBezTo>
                  <a:pt x="164711" y="514693"/>
                  <a:pt x="172054" y="514693"/>
                  <a:pt x="175726" y="515918"/>
                </a:cubicBezTo>
                <a:cubicBezTo>
                  <a:pt x="180622" y="520815"/>
                  <a:pt x="180622" y="528161"/>
                  <a:pt x="175726" y="531834"/>
                </a:cubicBezTo>
                <a:lnTo>
                  <a:pt x="159815" y="548976"/>
                </a:lnTo>
                <a:lnTo>
                  <a:pt x="175726" y="564892"/>
                </a:lnTo>
                <a:cubicBezTo>
                  <a:pt x="180622" y="568565"/>
                  <a:pt x="180622" y="577136"/>
                  <a:pt x="175726" y="579585"/>
                </a:cubicBezTo>
                <a:cubicBezTo>
                  <a:pt x="173278" y="582034"/>
                  <a:pt x="170830" y="584482"/>
                  <a:pt x="168382" y="584482"/>
                </a:cubicBezTo>
                <a:cubicBezTo>
                  <a:pt x="164711" y="584482"/>
                  <a:pt x="162263" y="582034"/>
                  <a:pt x="161039" y="579585"/>
                </a:cubicBezTo>
                <a:lnTo>
                  <a:pt x="143904" y="564892"/>
                </a:lnTo>
                <a:lnTo>
                  <a:pt x="127993" y="579585"/>
                </a:lnTo>
                <a:cubicBezTo>
                  <a:pt x="125545" y="582034"/>
                  <a:pt x="121873" y="584482"/>
                  <a:pt x="120649" y="584482"/>
                </a:cubicBezTo>
                <a:cubicBezTo>
                  <a:pt x="116977" y="584482"/>
                  <a:pt x="114529" y="582034"/>
                  <a:pt x="112082" y="579585"/>
                </a:cubicBezTo>
                <a:cubicBezTo>
                  <a:pt x="108410" y="577136"/>
                  <a:pt x="108410" y="568565"/>
                  <a:pt x="112082" y="564892"/>
                </a:cubicBezTo>
                <a:lnTo>
                  <a:pt x="127993" y="548976"/>
                </a:lnTo>
                <a:lnTo>
                  <a:pt x="112082" y="531834"/>
                </a:lnTo>
                <a:cubicBezTo>
                  <a:pt x="108410" y="528161"/>
                  <a:pt x="108410" y="520815"/>
                  <a:pt x="112082" y="515918"/>
                </a:cubicBezTo>
                <a:close/>
                <a:moveTo>
                  <a:pt x="231624" y="514693"/>
                </a:moveTo>
                <a:lnTo>
                  <a:pt x="352659" y="514693"/>
                </a:lnTo>
                <a:cubicBezTo>
                  <a:pt x="358835" y="514693"/>
                  <a:pt x="363775" y="519401"/>
                  <a:pt x="363775" y="525286"/>
                </a:cubicBezTo>
                <a:cubicBezTo>
                  <a:pt x="363775" y="531171"/>
                  <a:pt x="358835" y="535879"/>
                  <a:pt x="352659" y="535879"/>
                </a:cubicBezTo>
                <a:lnTo>
                  <a:pt x="231624" y="535879"/>
                </a:lnTo>
                <a:cubicBezTo>
                  <a:pt x="225449" y="535879"/>
                  <a:pt x="220509" y="531171"/>
                  <a:pt x="220509" y="525286"/>
                </a:cubicBezTo>
                <a:cubicBezTo>
                  <a:pt x="220509" y="519401"/>
                  <a:pt x="225449" y="514693"/>
                  <a:pt x="231624" y="514693"/>
                </a:cubicBezTo>
                <a:close/>
                <a:moveTo>
                  <a:pt x="231624" y="416237"/>
                </a:moveTo>
                <a:lnTo>
                  <a:pt x="352659" y="416237"/>
                </a:lnTo>
                <a:cubicBezTo>
                  <a:pt x="358835" y="416237"/>
                  <a:pt x="363775" y="422122"/>
                  <a:pt x="363775" y="428007"/>
                </a:cubicBezTo>
                <a:cubicBezTo>
                  <a:pt x="363775" y="432715"/>
                  <a:pt x="358835" y="437423"/>
                  <a:pt x="352659" y="437423"/>
                </a:cubicBezTo>
                <a:lnTo>
                  <a:pt x="231624" y="437423"/>
                </a:lnTo>
                <a:cubicBezTo>
                  <a:pt x="225449" y="437423"/>
                  <a:pt x="220509" y="432715"/>
                  <a:pt x="220509" y="428007"/>
                </a:cubicBezTo>
                <a:cubicBezTo>
                  <a:pt x="220509" y="422122"/>
                  <a:pt x="225449" y="416237"/>
                  <a:pt x="231624" y="416237"/>
                </a:cubicBezTo>
                <a:close/>
                <a:moveTo>
                  <a:pt x="174643" y="371311"/>
                </a:moveTo>
                <a:cubicBezTo>
                  <a:pt x="178331" y="366414"/>
                  <a:pt x="185708" y="366414"/>
                  <a:pt x="189396" y="371311"/>
                </a:cubicBezTo>
                <a:cubicBezTo>
                  <a:pt x="193084" y="374984"/>
                  <a:pt x="193084" y="382331"/>
                  <a:pt x="189396" y="386004"/>
                </a:cubicBezTo>
                <a:lnTo>
                  <a:pt x="141450" y="434979"/>
                </a:lnTo>
                <a:cubicBezTo>
                  <a:pt x="138991" y="436203"/>
                  <a:pt x="136532" y="437427"/>
                  <a:pt x="134073" y="437427"/>
                </a:cubicBezTo>
                <a:lnTo>
                  <a:pt x="132844" y="437427"/>
                </a:lnTo>
                <a:cubicBezTo>
                  <a:pt x="129156" y="437427"/>
                  <a:pt x="126697" y="436203"/>
                  <a:pt x="125467" y="434979"/>
                </a:cubicBezTo>
                <a:lnTo>
                  <a:pt x="100880" y="406818"/>
                </a:lnTo>
                <a:cubicBezTo>
                  <a:pt x="97191" y="401921"/>
                  <a:pt x="97191" y="395799"/>
                  <a:pt x="102109" y="392126"/>
                </a:cubicBezTo>
                <a:cubicBezTo>
                  <a:pt x="105797" y="387228"/>
                  <a:pt x="113173" y="387228"/>
                  <a:pt x="118091" y="392126"/>
                </a:cubicBezTo>
                <a:lnTo>
                  <a:pt x="134073" y="411716"/>
                </a:lnTo>
                <a:close/>
                <a:moveTo>
                  <a:pt x="231624" y="367638"/>
                </a:moveTo>
                <a:lnTo>
                  <a:pt x="352659" y="367638"/>
                </a:lnTo>
                <a:cubicBezTo>
                  <a:pt x="358835" y="367638"/>
                  <a:pt x="363775" y="372346"/>
                  <a:pt x="363775" y="378231"/>
                </a:cubicBezTo>
                <a:cubicBezTo>
                  <a:pt x="363775" y="384116"/>
                  <a:pt x="358835" y="388824"/>
                  <a:pt x="352659" y="388824"/>
                </a:cubicBezTo>
                <a:lnTo>
                  <a:pt x="231624" y="388824"/>
                </a:lnTo>
                <a:cubicBezTo>
                  <a:pt x="225449" y="388824"/>
                  <a:pt x="220509" y="384116"/>
                  <a:pt x="220509" y="378231"/>
                </a:cubicBezTo>
                <a:cubicBezTo>
                  <a:pt x="220509" y="372346"/>
                  <a:pt x="225449" y="367638"/>
                  <a:pt x="231624" y="367638"/>
                </a:cubicBezTo>
                <a:close/>
                <a:moveTo>
                  <a:pt x="617385" y="319898"/>
                </a:moveTo>
                <a:lnTo>
                  <a:pt x="543017" y="599729"/>
                </a:lnTo>
                <a:lnTo>
                  <a:pt x="538060" y="617141"/>
                </a:lnTo>
                <a:lnTo>
                  <a:pt x="587638" y="630821"/>
                </a:lnTo>
                <a:lnTo>
                  <a:pt x="592596" y="613409"/>
                </a:lnTo>
                <a:lnTo>
                  <a:pt x="593836" y="605947"/>
                </a:lnTo>
                <a:lnTo>
                  <a:pt x="666964" y="333579"/>
                </a:lnTo>
                <a:close/>
                <a:moveTo>
                  <a:pt x="231624" y="269186"/>
                </a:moveTo>
                <a:lnTo>
                  <a:pt x="352659" y="269186"/>
                </a:lnTo>
                <a:cubicBezTo>
                  <a:pt x="358835" y="269186"/>
                  <a:pt x="363775" y="273909"/>
                  <a:pt x="363775" y="279812"/>
                </a:cubicBezTo>
                <a:cubicBezTo>
                  <a:pt x="363775" y="285715"/>
                  <a:pt x="358835" y="291618"/>
                  <a:pt x="352659" y="291618"/>
                </a:cubicBezTo>
                <a:lnTo>
                  <a:pt x="231624" y="291618"/>
                </a:lnTo>
                <a:cubicBezTo>
                  <a:pt x="225449" y="291618"/>
                  <a:pt x="220509" y="285715"/>
                  <a:pt x="220509" y="279812"/>
                </a:cubicBezTo>
                <a:cubicBezTo>
                  <a:pt x="220509" y="273909"/>
                  <a:pt x="225449" y="269186"/>
                  <a:pt x="231624" y="269186"/>
                </a:cubicBezTo>
                <a:close/>
                <a:moveTo>
                  <a:pt x="174643" y="221808"/>
                </a:moveTo>
                <a:cubicBezTo>
                  <a:pt x="178331" y="220583"/>
                  <a:pt x="185708" y="220583"/>
                  <a:pt x="189396" y="221808"/>
                </a:cubicBezTo>
                <a:cubicBezTo>
                  <a:pt x="193084" y="226705"/>
                  <a:pt x="193084" y="234051"/>
                  <a:pt x="189396" y="237724"/>
                </a:cubicBezTo>
                <a:lnTo>
                  <a:pt x="141450" y="285475"/>
                </a:lnTo>
                <a:cubicBezTo>
                  <a:pt x="138991" y="287924"/>
                  <a:pt x="136532" y="290372"/>
                  <a:pt x="134073" y="290372"/>
                </a:cubicBezTo>
                <a:lnTo>
                  <a:pt x="132844" y="290372"/>
                </a:lnTo>
                <a:cubicBezTo>
                  <a:pt x="129156" y="289148"/>
                  <a:pt x="126697" y="287924"/>
                  <a:pt x="125467" y="285475"/>
                </a:cubicBezTo>
                <a:lnTo>
                  <a:pt x="100880" y="258539"/>
                </a:lnTo>
                <a:cubicBezTo>
                  <a:pt x="97191" y="253641"/>
                  <a:pt x="97191" y="247519"/>
                  <a:pt x="102109" y="243846"/>
                </a:cubicBezTo>
                <a:cubicBezTo>
                  <a:pt x="105797" y="238949"/>
                  <a:pt x="113173" y="240173"/>
                  <a:pt x="118091" y="243846"/>
                </a:cubicBezTo>
                <a:lnTo>
                  <a:pt x="134073" y="263436"/>
                </a:lnTo>
                <a:close/>
                <a:moveTo>
                  <a:pt x="231624" y="220583"/>
                </a:moveTo>
                <a:lnTo>
                  <a:pt x="352659" y="220583"/>
                </a:lnTo>
                <a:cubicBezTo>
                  <a:pt x="358835" y="220583"/>
                  <a:pt x="363775" y="225291"/>
                  <a:pt x="363775" y="231176"/>
                </a:cubicBezTo>
                <a:cubicBezTo>
                  <a:pt x="363775" y="237061"/>
                  <a:pt x="358835" y="241769"/>
                  <a:pt x="352659" y="241769"/>
                </a:cubicBezTo>
                <a:lnTo>
                  <a:pt x="231624" y="241769"/>
                </a:lnTo>
                <a:cubicBezTo>
                  <a:pt x="225449" y="241769"/>
                  <a:pt x="220509" y="237061"/>
                  <a:pt x="220509" y="231176"/>
                </a:cubicBezTo>
                <a:cubicBezTo>
                  <a:pt x="220509" y="225291"/>
                  <a:pt x="225449" y="220583"/>
                  <a:pt x="231624" y="220583"/>
                </a:cubicBezTo>
                <a:close/>
                <a:moveTo>
                  <a:pt x="662006" y="154488"/>
                </a:moveTo>
                <a:lnTo>
                  <a:pt x="623583" y="298756"/>
                </a:lnTo>
                <a:lnTo>
                  <a:pt x="671922" y="311193"/>
                </a:lnTo>
                <a:lnTo>
                  <a:pt x="711585" y="166925"/>
                </a:lnTo>
                <a:close/>
                <a:moveTo>
                  <a:pt x="85728" y="144333"/>
                </a:moveTo>
                <a:cubicBezTo>
                  <a:pt x="78274" y="144333"/>
                  <a:pt x="70819" y="151798"/>
                  <a:pt x="70819" y="159264"/>
                </a:cubicBezTo>
                <a:lnTo>
                  <a:pt x="70819" y="695533"/>
                </a:lnTo>
                <a:cubicBezTo>
                  <a:pt x="70819" y="702999"/>
                  <a:pt x="78274" y="709220"/>
                  <a:pt x="85728" y="709220"/>
                </a:cubicBezTo>
                <a:lnTo>
                  <a:pt x="376460" y="709220"/>
                </a:lnTo>
                <a:cubicBezTo>
                  <a:pt x="383915" y="709220"/>
                  <a:pt x="391369" y="702999"/>
                  <a:pt x="391369" y="695533"/>
                </a:cubicBezTo>
                <a:lnTo>
                  <a:pt x="391369" y="159264"/>
                </a:lnTo>
                <a:cubicBezTo>
                  <a:pt x="391369" y="151798"/>
                  <a:pt x="383915" y="144333"/>
                  <a:pt x="376460" y="144333"/>
                </a:cubicBezTo>
                <a:lnTo>
                  <a:pt x="365494" y="144333"/>
                </a:lnTo>
                <a:lnTo>
                  <a:pt x="357824" y="144333"/>
                </a:lnTo>
                <a:cubicBezTo>
                  <a:pt x="359066" y="149310"/>
                  <a:pt x="357824" y="155531"/>
                  <a:pt x="355339" y="159264"/>
                </a:cubicBezTo>
                <a:cubicBezTo>
                  <a:pt x="350369" y="165485"/>
                  <a:pt x="344157" y="169218"/>
                  <a:pt x="336702" y="169218"/>
                </a:cubicBezTo>
                <a:lnTo>
                  <a:pt x="125487" y="169218"/>
                </a:lnTo>
                <a:cubicBezTo>
                  <a:pt x="118032" y="169218"/>
                  <a:pt x="111820" y="165485"/>
                  <a:pt x="106850" y="159264"/>
                </a:cubicBezTo>
                <a:cubicBezTo>
                  <a:pt x="104365" y="155531"/>
                  <a:pt x="103123" y="149310"/>
                  <a:pt x="103123" y="144333"/>
                </a:cubicBezTo>
                <a:close/>
                <a:moveTo>
                  <a:pt x="665725" y="132101"/>
                </a:moveTo>
                <a:lnTo>
                  <a:pt x="717782" y="145782"/>
                </a:lnTo>
                <a:cubicBezTo>
                  <a:pt x="728938" y="149513"/>
                  <a:pt x="735135" y="161950"/>
                  <a:pt x="732656" y="173143"/>
                </a:cubicBezTo>
                <a:lnTo>
                  <a:pt x="731416" y="175630"/>
                </a:lnTo>
                <a:cubicBezTo>
                  <a:pt x="740093" y="179361"/>
                  <a:pt x="747530" y="185580"/>
                  <a:pt x="752487" y="194286"/>
                </a:cubicBezTo>
                <a:cubicBezTo>
                  <a:pt x="757445" y="204235"/>
                  <a:pt x="758685" y="215429"/>
                  <a:pt x="756206" y="226622"/>
                </a:cubicBezTo>
                <a:lnTo>
                  <a:pt x="695472" y="455461"/>
                </a:lnTo>
                <a:lnTo>
                  <a:pt x="673161" y="449242"/>
                </a:lnTo>
                <a:lnTo>
                  <a:pt x="735135" y="220403"/>
                </a:lnTo>
                <a:cubicBezTo>
                  <a:pt x="736374" y="215429"/>
                  <a:pt x="735135" y="210454"/>
                  <a:pt x="732656" y="205479"/>
                </a:cubicBezTo>
                <a:cubicBezTo>
                  <a:pt x="730177" y="201748"/>
                  <a:pt x="728938" y="199261"/>
                  <a:pt x="725219" y="198017"/>
                </a:cubicBezTo>
                <a:lnTo>
                  <a:pt x="670683" y="401982"/>
                </a:lnTo>
                <a:cubicBezTo>
                  <a:pt x="675640" y="401982"/>
                  <a:pt x="679359" y="400738"/>
                  <a:pt x="685556" y="401982"/>
                </a:cubicBezTo>
                <a:lnTo>
                  <a:pt x="673161" y="449242"/>
                </a:lnTo>
                <a:lnTo>
                  <a:pt x="671922" y="449242"/>
                </a:lnTo>
                <a:cubicBezTo>
                  <a:pt x="668204" y="447999"/>
                  <a:pt x="663246" y="445511"/>
                  <a:pt x="660767" y="441780"/>
                </a:cubicBezTo>
                <a:lnTo>
                  <a:pt x="611188" y="627090"/>
                </a:lnTo>
                <a:lnTo>
                  <a:pt x="606230" y="646989"/>
                </a:lnTo>
                <a:cubicBezTo>
                  <a:pt x="606230" y="648233"/>
                  <a:pt x="604991" y="649476"/>
                  <a:pt x="603751" y="650720"/>
                </a:cubicBezTo>
                <a:lnTo>
                  <a:pt x="551694" y="735291"/>
                </a:lnTo>
                <a:cubicBezTo>
                  <a:pt x="547975" y="740266"/>
                  <a:pt x="541778" y="742753"/>
                  <a:pt x="535581" y="742753"/>
                </a:cubicBezTo>
                <a:cubicBezTo>
                  <a:pt x="534341" y="742753"/>
                  <a:pt x="533102" y="742753"/>
                  <a:pt x="531862" y="742753"/>
                </a:cubicBezTo>
                <a:cubicBezTo>
                  <a:pt x="523186" y="740266"/>
                  <a:pt x="518228" y="734047"/>
                  <a:pt x="518228" y="725342"/>
                </a:cubicBezTo>
                <a:lnTo>
                  <a:pt x="513270" y="625846"/>
                </a:lnTo>
                <a:cubicBezTo>
                  <a:pt x="513270" y="624603"/>
                  <a:pt x="513270" y="623359"/>
                  <a:pt x="514510" y="622115"/>
                </a:cubicBezTo>
                <a:lnTo>
                  <a:pt x="515749" y="612166"/>
                </a:lnTo>
                <a:lnTo>
                  <a:pt x="519468" y="602216"/>
                </a:lnTo>
                <a:lnTo>
                  <a:pt x="523186" y="586048"/>
                </a:lnTo>
                <a:lnTo>
                  <a:pt x="640935" y="148269"/>
                </a:lnTo>
                <a:cubicBezTo>
                  <a:pt x="642175" y="142051"/>
                  <a:pt x="645893" y="138320"/>
                  <a:pt x="650851" y="134589"/>
                </a:cubicBezTo>
                <a:cubicBezTo>
                  <a:pt x="655809" y="132101"/>
                  <a:pt x="660767" y="130857"/>
                  <a:pt x="665725" y="132101"/>
                </a:cubicBezTo>
                <a:close/>
                <a:moveTo>
                  <a:pt x="135426" y="119447"/>
                </a:moveTo>
                <a:lnTo>
                  <a:pt x="125487" y="145577"/>
                </a:lnTo>
                <a:lnTo>
                  <a:pt x="125487" y="146821"/>
                </a:lnTo>
                <a:lnTo>
                  <a:pt x="336702" y="146821"/>
                </a:lnTo>
                <a:lnTo>
                  <a:pt x="346642" y="141844"/>
                </a:lnTo>
                <a:lnTo>
                  <a:pt x="336702" y="145577"/>
                </a:lnTo>
                <a:lnTo>
                  <a:pt x="326762" y="119447"/>
                </a:lnTo>
                <a:close/>
                <a:moveTo>
                  <a:pt x="48455" y="95807"/>
                </a:moveTo>
                <a:cubicBezTo>
                  <a:pt x="33546" y="95807"/>
                  <a:pt x="22364" y="108249"/>
                  <a:pt x="22364" y="121936"/>
                </a:cubicBezTo>
                <a:lnTo>
                  <a:pt x="22364" y="732861"/>
                </a:lnTo>
                <a:cubicBezTo>
                  <a:pt x="22364" y="746547"/>
                  <a:pt x="33546" y="758990"/>
                  <a:pt x="48455" y="758990"/>
                </a:cubicBezTo>
                <a:lnTo>
                  <a:pt x="413733" y="758990"/>
                </a:lnTo>
                <a:cubicBezTo>
                  <a:pt x="428643" y="758990"/>
                  <a:pt x="439825" y="746547"/>
                  <a:pt x="439825" y="732861"/>
                </a:cubicBezTo>
                <a:lnTo>
                  <a:pt x="439825" y="121936"/>
                </a:lnTo>
                <a:cubicBezTo>
                  <a:pt x="439825" y="108249"/>
                  <a:pt x="428643" y="95807"/>
                  <a:pt x="413733" y="95807"/>
                </a:cubicBezTo>
                <a:lnTo>
                  <a:pt x="398500" y="95807"/>
                </a:lnTo>
                <a:lnTo>
                  <a:pt x="340429" y="95807"/>
                </a:lnTo>
                <a:lnTo>
                  <a:pt x="350369" y="121936"/>
                </a:lnTo>
                <a:lnTo>
                  <a:pt x="376460" y="121936"/>
                </a:lnTo>
                <a:lnTo>
                  <a:pt x="379763" y="123353"/>
                </a:lnTo>
                <a:lnTo>
                  <a:pt x="402551" y="133135"/>
                </a:lnTo>
                <a:cubicBezTo>
                  <a:pt x="409385" y="139978"/>
                  <a:pt x="413733" y="149310"/>
                  <a:pt x="413733" y="159264"/>
                </a:cubicBezTo>
                <a:lnTo>
                  <a:pt x="413733" y="695533"/>
                </a:lnTo>
                <a:cubicBezTo>
                  <a:pt x="413733" y="715441"/>
                  <a:pt x="396339" y="732861"/>
                  <a:pt x="376460" y="732861"/>
                </a:cubicBezTo>
                <a:lnTo>
                  <a:pt x="85728" y="732861"/>
                </a:lnTo>
                <a:cubicBezTo>
                  <a:pt x="65849" y="732861"/>
                  <a:pt x="49697" y="715441"/>
                  <a:pt x="49697" y="695533"/>
                </a:cubicBezTo>
                <a:lnTo>
                  <a:pt x="49697" y="159264"/>
                </a:lnTo>
                <a:cubicBezTo>
                  <a:pt x="49697" y="139356"/>
                  <a:pt x="65849" y="121936"/>
                  <a:pt x="85728" y="121936"/>
                </a:cubicBezTo>
                <a:lnTo>
                  <a:pt x="111820" y="121936"/>
                </a:lnTo>
                <a:lnTo>
                  <a:pt x="121759" y="95807"/>
                </a:lnTo>
                <a:close/>
                <a:moveTo>
                  <a:pt x="231065" y="47357"/>
                </a:moveTo>
                <a:cubicBezTo>
                  <a:pt x="236966" y="47357"/>
                  <a:pt x="241687" y="53276"/>
                  <a:pt x="241687" y="59196"/>
                </a:cubicBezTo>
                <a:cubicBezTo>
                  <a:pt x="241687" y="65115"/>
                  <a:pt x="236966" y="71035"/>
                  <a:pt x="231065" y="71035"/>
                </a:cubicBezTo>
                <a:cubicBezTo>
                  <a:pt x="225164" y="71035"/>
                  <a:pt x="219263" y="65115"/>
                  <a:pt x="219263" y="59196"/>
                </a:cubicBezTo>
                <a:cubicBezTo>
                  <a:pt x="219263" y="53276"/>
                  <a:pt x="225164" y="47357"/>
                  <a:pt x="231065" y="47357"/>
                </a:cubicBezTo>
                <a:close/>
                <a:moveTo>
                  <a:pt x="144123" y="22396"/>
                </a:moveTo>
                <a:lnTo>
                  <a:pt x="144123" y="98295"/>
                </a:lnTo>
                <a:lnTo>
                  <a:pt x="318065" y="98295"/>
                </a:lnTo>
                <a:lnTo>
                  <a:pt x="318065" y="22396"/>
                </a:lnTo>
                <a:close/>
                <a:moveTo>
                  <a:pt x="142881" y="0"/>
                </a:moveTo>
                <a:lnTo>
                  <a:pt x="318065" y="0"/>
                </a:lnTo>
                <a:cubicBezTo>
                  <a:pt x="330490" y="0"/>
                  <a:pt x="340429" y="9954"/>
                  <a:pt x="340429" y="21152"/>
                </a:cubicBezTo>
                <a:lnTo>
                  <a:pt x="340429" y="73410"/>
                </a:lnTo>
                <a:lnTo>
                  <a:pt x="413733" y="73410"/>
                </a:lnTo>
                <a:cubicBezTo>
                  <a:pt x="441067" y="73410"/>
                  <a:pt x="462189" y="94562"/>
                  <a:pt x="462189" y="121936"/>
                </a:cubicBezTo>
                <a:lnTo>
                  <a:pt x="462189" y="732861"/>
                </a:lnTo>
                <a:cubicBezTo>
                  <a:pt x="462189" y="760234"/>
                  <a:pt x="441067" y="781386"/>
                  <a:pt x="413733" y="781386"/>
                </a:cubicBezTo>
                <a:lnTo>
                  <a:pt x="48455" y="781386"/>
                </a:lnTo>
                <a:cubicBezTo>
                  <a:pt x="22364" y="781386"/>
                  <a:pt x="0" y="760234"/>
                  <a:pt x="0" y="732861"/>
                </a:cubicBezTo>
                <a:lnTo>
                  <a:pt x="0" y="121936"/>
                </a:lnTo>
                <a:cubicBezTo>
                  <a:pt x="0" y="94562"/>
                  <a:pt x="22364" y="73410"/>
                  <a:pt x="48455" y="73410"/>
                </a:cubicBezTo>
                <a:lnTo>
                  <a:pt x="121759" y="73410"/>
                </a:lnTo>
                <a:lnTo>
                  <a:pt x="121759" y="21152"/>
                </a:lnTo>
                <a:cubicBezTo>
                  <a:pt x="121759" y="9954"/>
                  <a:pt x="131699" y="0"/>
                  <a:pt x="142881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BD4A63B1-11AC-64E5-95AF-892DB1ACFB0A}"/>
              </a:ext>
            </a:extLst>
          </p:cNvPr>
          <p:cNvSpPr/>
          <p:nvPr/>
        </p:nvSpPr>
        <p:spPr>
          <a:xfrm>
            <a:off x="17456074" y="4228168"/>
            <a:ext cx="710432" cy="880126"/>
          </a:xfrm>
          <a:custGeom>
            <a:avLst/>
            <a:gdLst>
              <a:gd name="connsiteX0" fmla="*/ 60359 w 710432"/>
              <a:gd name="connsiteY0" fmla="*/ 735563 h 880126"/>
              <a:gd name="connsiteX1" fmla="*/ 74709 w 710432"/>
              <a:gd name="connsiteY1" fmla="*/ 749920 h 880126"/>
              <a:gd name="connsiteX2" fmla="*/ 60359 w 710432"/>
              <a:gd name="connsiteY2" fmla="*/ 765473 h 880126"/>
              <a:gd name="connsiteX3" fmla="*/ 44811 w 710432"/>
              <a:gd name="connsiteY3" fmla="*/ 749920 h 880126"/>
              <a:gd name="connsiteX4" fmla="*/ 60359 w 710432"/>
              <a:gd name="connsiteY4" fmla="*/ 735563 h 880126"/>
              <a:gd name="connsiteX5" fmla="*/ 119351 w 710432"/>
              <a:gd name="connsiteY5" fmla="*/ 692936 h 880126"/>
              <a:gd name="connsiteX6" fmla="*/ 119351 w 710432"/>
              <a:gd name="connsiteY6" fmla="*/ 837978 h 880126"/>
              <a:gd name="connsiteX7" fmla="*/ 157903 w 710432"/>
              <a:gd name="connsiteY7" fmla="*/ 840457 h 880126"/>
              <a:gd name="connsiteX8" fmla="*/ 157903 w 710432"/>
              <a:gd name="connsiteY8" fmla="*/ 692936 h 880126"/>
              <a:gd name="connsiteX9" fmla="*/ 60359 w 710432"/>
              <a:gd name="connsiteY9" fmla="*/ 688207 h 880126"/>
              <a:gd name="connsiteX10" fmla="*/ 74709 w 710432"/>
              <a:gd name="connsiteY10" fmla="*/ 702564 h 880126"/>
              <a:gd name="connsiteX11" fmla="*/ 60359 w 710432"/>
              <a:gd name="connsiteY11" fmla="*/ 718117 h 880126"/>
              <a:gd name="connsiteX12" fmla="*/ 44811 w 710432"/>
              <a:gd name="connsiteY12" fmla="*/ 702564 h 880126"/>
              <a:gd name="connsiteX13" fmla="*/ 60359 w 710432"/>
              <a:gd name="connsiteY13" fmla="*/ 688207 h 880126"/>
              <a:gd name="connsiteX14" fmla="*/ 292211 w 710432"/>
              <a:gd name="connsiteY14" fmla="*/ 666903 h 880126"/>
              <a:gd name="connsiteX15" fmla="*/ 226301 w 710432"/>
              <a:gd name="connsiteY15" fmla="*/ 675580 h 880126"/>
              <a:gd name="connsiteX16" fmla="*/ 180287 w 710432"/>
              <a:gd name="connsiteY16" fmla="*/ 687977 h 880126"/>
              <a:gd name="connsiteX17" fmla="*/ 180287 w 710432"/>
              <a:gd name="connsiteY17" fmla="*/ 841697 h 880126"/>
              <a:gd name="connsiteX18" fmla="*/ 313353 w 710432"/>
              <a:gd name="connsiteY18" fmla="*/ 850374 h 880126"/>
              <a:gd name="connsiteX19" fmla="*/ 435227 w 710432"/>
              <a:gd name="connsiteY19" fmla="*/ 837978 h 880126"/>
              <a:gd name="connsiteX20" fmla="*/ 665293 w 710432"/>
              <a:gd name="connsiteY20" fmla="*/ 754920 h 880126"/>
              <a:gd name="connsiteX21" fmla="*/ 685191 w 710432"/>
              <a:gd name="connsiteY21" fmla="*/ 701613 h 880126"/>
              <a:gd name="connsiteX22" fmla="*/ 660319 w 710432"/>
              <a:gd name="connsiteY22" fmla="*/ 679299 h 880126"/>
              <a:gd name="connsiteX23" fmla="*/ 627985 w 710432"/>
              <a:gd name="connsiteY23" fmla="*/ 681779 h 880126"/>
              <a:gd name="connsiteX24" fmla="*/ 524765 w 710432"/>
              <a:gd name="connsiteY24" fmla="*/ 730126 h 880126"/>
              <a:gd name="connsiteX25" fmla="*/ 466317 w 710432"/>
              <a:gd name="connsiteY25" fmla="*/ 785911 h 880126"/>
              <a:gd name="connsiteX26" fmla="*/ 345687 w 710432"/>
              <a:gd name="connsiteY26" fmla="*/ 797068 h 880126"/>
              <a:gd name="connsiteX27" fmla="*/ 334495 w 710432"/>
              <a:gd name="connsiteY27" fmla="*/ 785911 h 880126"/>
              <a:gd name="connsiteX28" fmla="*/ 345687 w 710432"/>
              <a:gd name="connsiteY28" fmla="*/ 774754 h 880126"/>
              <a:gd name="connsiteX29" fmla="*/ 462585 w 710432"/>
              <a:gd name="connsiteY29" fmla="*/ 763597 h 880126"/>
              <a:gd name="connsiteX30" fmla="*/ 503625 w 710432"/>
              <a:gd name="connsiteY30" fmla="*/ 715250 h 880126"/>
              <a:gd name="connsiteX31" fmla="*/ 465073 w 710432"/>
              <a:gd name="connsiteY31" fmla="*/ 666903 h 880126"/>
              <a:gd name="connsiteX32" fmla="*/ 29811 w 710432"/>
              <a:gd name="connsiteY32" fmla="*/ 666903 h 880126"/>
              <a:gd name="connsiteX33" fmla="*/ 24837 w 710432"/>
              <a:gd name="connsiteY33" fmla="*/ 673101 h 880126"/>
              <a:gd name="connsiteX34" fmla="*/ 24837 w 710432"/>
              <a:gd name="connsiteY34" fmla="*/ 851614 h 880126"/>
              <a:gd name="connsiteX35" fmla="*/ 29811 w 710432"/>
              <a:gd name="connsiteY35" fmla="*/ 857812 h 880126"/>
              <a:gd name="connsiteX36" fmla="*/ 90747 w 710432"/>
              <a:gd name="connsiteY36" fmla="*/ 857812 h 880126"/>
              <a:gd name="connsiteX37" fmla="*/ 96965 w 710432"/>
              <a:gd name="connsiteY37" fmla="*/ 851614 h 880126"/>
              <a:gd name="connsiteX38" fmla="*/ 96965 w 710432"/>
              <a:gd name="connsiteY38" fmla="*/ 673101 h 880126"/>
              <a:gd name="connsiteX39" fmla="*/ 90747 w 710432"/>
              <a:gd name="connsiteY39" fmla="*/ 666903 h 880126"/>
              <a:gd name="connsiteX40" fmla="*/ 29811 w 710432"/>
              <a:gd name="connsiteY40" fmla="*/ 644589 h 880126"/>
              <a:gd name="connsiteX41" fmla="*/ 90747 w 710432"/>
              <a:gd name="connsiteY41" fmla="*/ 644589 h 880126"/>
              <a:gd name="connsiteX42" fmla="*/ 118107 w 710432"/>
              <a:gd name="connsiteY42" fmla="*/ 670622 h 880126"/>
              <a:gd name="connsiteX43" fmla="*/ 157903 w 710432"/>
              <a:gd name="connsiteY43" fmla="*/ 670622 h 880126"/>
              <a:gd name="connsiteX44" fmla="*/ 220083 w 710432"/>
              <a:gd name="connsiteY44" fmla="*/ 654506 h 880126"/>
              <a:gd name="connsiteX45" fmla="*/ 292211 w 710432"/>
              <a:gd name="connsiteY45" fmla="*/ 644589 h 880126"/>
              <a:gd name="connsiteX46" fmla="*/ 465073 w 710432"/>
              <a:gd name="connsiteY46" fmla="*/ 644589 h 880126"/>
              <a:gd name="connsiteX47" fmla="*/ 524765 w 710432"/>
              <a:gd name="connsiteY47" fmla="*/ 705333 h 880126"/>
              <a:gd name="connsiteX48" fmla="*/ 618037 w 710432"/>
              <a:gd name="connsiteY48" fmla="*/ 663184 h 880126"/>
              <a:gd name="connsiteX49" fmla="*/ 667781 w 710432"/>
              <a:gd name="connsiteY49" fmla="*/ 658225 h 880126"/>
              <a:gd name="connsiteX50" fmla="*/ 705089 w 710432"/>
              <a:gd name="connsiteY50" fmla="*/ 692936 h 880126"/>
              <a:gd name="connsiteX51" fmla="*/ 676485 w 710432"/>
              <a:gd name="connsiteY51" fmla="*/ 773515 h 880126"/>
              <a:gd name="connsiteX52" fmla="*/ 441445 w 710432"/>
              <a:gd name="connsiteY52" fmla="*/ 860292 h 880126"/>
              <a:gd name="connsiteX53" fmla="*/ 343199 w 710432"/>
              <a:gd name="connsiteY53" fmla="*/ 873928 h 880126"/>
              <a:gd name="connsiteX54" fmla="*/ 312109 w 710432"/>
              <a:gd name="connsiteY54" fmla="*/ 872688 h 880126"/>
              <a:gd name="connsiteX55" fmla="*/ 118107 w 710432"/>
              <a:gd name="connsiteY55" fmla="*/ 860292 h 880126"/>
              <a:gd name="connsiteX56" fmla="*/ 90747 w 710432"/>
              <a:gd name="connsiteY56" fmla="*/ 880126 h 880126"/>
              <a:gd name="connsiteX57" fmla="*/ 29811 w 710432"/>
              <a:gd name="connsiteY57" fmla="*/ 880126 h 880126"/>
              <a:gd name="connsiteX58" fmla="*/ 1209 w 710432"/>
              <a:gd name="connsiteY58" fmla="*/ 851614 h 880126"/>
              <a:gd name="connsiteX59" fmla="*/ 1209 w 710432"/>
              <a:gd name="connsiteY59" fmla="*/ 673101 h 880126"/>
              <a:gd name="connsiteX60" fmla="*/ 29811 w 710432"/>
              <a:gd name="connsiteY60" fmla="*/ 644589 h 880126"/>
              <a:gd name="connsiteX61" fmla="*/ 462787 w 710432"/>
              <a:gd name="connsiteY61" fmla="*/ 409051 h 880126"/>
              <a:gd name="connsiteX62" fmla="*/ 475001 w 710432"/>
              <a:gd name="connsiteY62" fmla="*/ 420170 h 880126"/>
              <a:gd name="connsiteX63" fmla="*/ 475001 w 710432"/>
              <a:gd name="connsiteY63" fmla="*/ 427583 h 880126"/>
              <a:gd name="connsiteX64" fmla="*/ 490877 w 710432"/>
              <a:gd name="connsiteY64" fmla="*/ 444880 h 880126"/>
              <a:gd name="connsiteX65" fmla="*/ 483549 w 710432"/>
              <a:gd name="connsiteY65" fmla="*/ 458470 h 880126"/>
              <a:gd name="connsiteX66" fmla="*/ 470115 w 710432"/>
              <a:gd name="connsiteY66" fmla="*/ 449822 h 880126"/>
              <a:gd name="connsiteX67" fmla="*/ 465229 w 710432"/>
              <a:gd name="connsiteY67" fmla="*/ 448586 h 880126"/>
              <a:gd name="connsiteX68" fmla="*/ 456679 w 710432"/>
              <a:gd name="connsiteY68" fmla="*/ 452293 h 880126"/>
              <a:gd name="connsiteX69" fmla="*/ 453015 w 710432"/>
              <a:gd name="connsiteY69" fmla="*/ 459706 h 880126"/>
              <a:gd name="connsiteX70" fmla="*/ 464007 w 710432"/>
              <a:gd name="connsiteY70" fmla="*/ 470825 h 880126"/>
              <a:gd name="connsiteX71" fmla="*/ 465229 w 710432"/>
              <a:gd name="connsiteY71" fmla="*/ 470825 h 880126"/>
              <a:gd name="connsiteX72" fmla="*/ 494541 w 710432"/>
              <a:gd name="connsiteY72" fmla="*/ 505418 h 880126"/>
              <a:gd name="connsiteX73" fmla="*/ 475001 w 710432"/>
              <a:gd name="connsiteY73" fmla="*/ 535070 h 880126"/>
              <a:gd name="connsiteX74" fmla="*/ 475001 w 710432"/>
              <a:gd name="connsiteY74" fmla="*/ 542483 h 880126"/>
              <a:gd name="connsiteX75" fmla="*/ 462787 w 710432"/>
              <a:gd name="connsiteY75" fmla="*/ 552367 h 880126"/>
              <a:gd name="connsiteX76" fmla="*/ 451793 w 710432"/>
              <a:gd name="connsiteY76" fmla="*/ 542483 h 880126"/>
              <a:gd name="connsiteX77" fmla="*/ 451793 w 710432"/>
              <a:gd name="connsiteY77" fmla="*/ 536305 h 880126"/>
              <a:gd name="connsiteX78" fmla="*/ 434695 w 710432"/>
              <a:gd name="connsiteY78" fmla="*/ 515302 h 880126"/>
              <a:gd name="connsiteX79" fmla="*/ 443245 w 710432"/>
              <a:gd name="connsiteY79" fmla="*/ 502947 h 880126"/>
              <a:gd name="connsiteX80" fmla="*/ 456679 w 710432"/>
              <a:gd name="connsiteY80" fmla="*/ 511596 h 880126"/>
              <a:gd name="connsiteX81" fmla="*/ 461565 w 710432"/>
              <a:gd name="connsiteY81" fmla="*/ 515302 h 880126"/>
              <a:gd name="connsiteX82" fmla="*/ 472557 w 710432"/>
              <a:gd name="connsiteY82" fmla="*/ 504183 h 880126"/>
              <a:gd name="connsiteX83" fmla="*/ 462787 w 710432"/>
              <a:gd name="connsiteY83" fmla="*/ 493064 h 880126"/>
              <a:gd name="connsiteX84" fmla="*/ 461565 w 710432"/>
              <a:gd name="connsiteY84" fmla="*/ 493064 h 880126"/>
              <a:gd name="connsiteX85" fmla="*/ 432253 w 710432"/>
              <a:gd name="connsiteY85" fmla="*/ 458470 h 880126"/>
              <a:gd name="connsiteX86" fmla="*/ 442023 w 710432"/>
              <a:gd name="connsiteY86" fmla="*/ 434996 h 880126"/>
              <a:gd name="connsiteX87" fmla="*/ 451793 w 710432"/>
              <a:gd name="connsiteY87" fmla="*/ 428818 h 880126"/>
              <a:gd name="connsiteX88" fmla="*/ 451793 w 710432"/>
              <a:gd name="connsiteY88" fmla="*/ 420170 h 880126"/>
              <a:gd name="connsiteX89" fmla="*/ 462787 w 710432"/>
              <a:gd name="connsiteY89" fmla="*/ 409051 h 880126"/>
              <a:gd name="connsiteX90" fmla="*/ 462777 w 710432"/>
              <a:gd name="connsiteY90" fmla="*/ 385251 h 880126"/>
              <a:gd name="connsiteX91" fmla="*/ 364869 w 710432"/>
              <a:gd name="connsiteY91" fmla="*/ 481956 h 880126"/>
              <a:gd name="connsiteX92" fmla="*/ 462777 w 710432"/>
              <a:gd name="connsiteY92" fmla="*/ 579900 h 880126"/>
              <a:gd name="connsiteX93" fmla="*/ 560685 w 710432"/>
              <a:gd name="connsiteY93" fmla="*/ 481956 h 880126"/>
              <a:gd name="connsiteX94" fmla="*/ 462777 w 710432"/>
              <a:gd name="connsiteY94" fmla="*/ 385251 h 880126"/>
              <a:gd name="connsiteX95" fmla="*/ 462777 w 710432"/>
              <a:gd name="connsiteY95" fmla="*/ 361695 h 880126"/>
              <a:gd name="connsiteX96" fmla="*/ 582993 w 710432"/>
              <a:gd name="connsiteY96" fmla="*/ 481956 h 880126"/>
              <a:gd name="connsiteX97" fmla="*/ 462777 w 710432"/>
              <a:gd name="connsiteY97" fmla="*/ 602217 h 880126"/>
              <a:gd name="connsiteX98" fmla="*/ 343801 w 710432"/>
              <a:gd name="connsiteY98" fmla="*/ 481956 h 880126"/>
              <a:gd name="connsiteX99" fmla="*/ 462777 w 710432"/>
              <a:gd name="connsiteY99" fmla="*/ 361695 h 880126"/>
              <a:gd name="connsiteX100" fmla="*/ 462777 w 710432"/>
              <a:gd name="connsiteY100" fmla="*/ 350393 h 880126"/>
              <a:gd name="connsiteX101" fmla="*/ 332497 w 710432"/>
              <a:gd name="connsiteY101" fmla="*/ 481958 h 880126"/>
              <a:gd name="connsiteX102" fmla="*/ 462777 w 710432"/>
              <a:gd name="connsiteY102" fmla="*/ 613523 h 880126"/>
              <a:gd name="connsiteX103" fmla="*/ 594295 w 710432"/>
              <a:gd name="connsiteY103" fmla="*/ 481958 h 880126"/>
              <a:gd name="connsiteX104" fmla="*/ 462777 w 710432"/>
              <a:gd name="connsiteY104" fmla="*/ 350393 h 880126"/>
              <a:gd name="connsiteX105" fmla="*/ 462777 w 710432"/>
              <a:gd name="connsiteY105" fmla="*/ 329293 h 880126"/>
              <a:gd name="connsiteX106" fmla="*/ 616629 w 710432"/>
              <a:gd name="connsiteY106" fmla="*/ 481958 h 880126"/>
              <a:gd name="connsiteX107" fmla="*/ 462777 w 710432"/>
              <a:gd name="connsiteY107" fmla="*/ 635865 h 880126"/>
              <a:gd name="connsiteX108" fmla="*/ 310165 w 710432"/>
              <a:gd name="connsiteY108" fmla="*/ 481958 h 880126"/>
              <a:gd name="connsiteX109" fmla="*/ 462777 w 710432"/>
              <a:gd name="connsiteY109" fmla="*/ 329293 h 880126"/>
              <a:gd name="connsiteX110" fmla="*/ 140349 w 710432"/>
              <a:gd name="connsiteY110" fmla="*/ 269474 h 880126"/>
              <a:gd name="connsiteX111" fmla="*/ 152593 w 710432"/>
              <a:gd name="connsiteY111" fmla="*/ 278121 h 880126"/>
              <a:gd name="connsiteX112" fmla="*/ 155041 w 710432"/>
              <a:gd name="connsiteY112" fmla="*/ 285534 h 880126"/>
              <a:gd name="connsiteX113" fmla="*/ 174631 w 710432"/>
              <a:gd name="connsiteY113" fmla="*/ 299123 h 880126"/>
              <a:gd name="connsiteX114" fmla="*/ 169733 w 710432"/>
              <a:gd name="connsiteY114" fmla="*/ 313948 h 880126"/>
              <a:gd name="connsiteX115" fmla="*/ 155041 w 710432"/>
              <a:gd name="connsiteY115" fmla="*/ 309006 h 880126"/>
              <a:gd name="connsiteX116" fmla="*/ 148919 w 710432"/>
              <a:gd name="connsiteY116" fmla="*/ 307771 h 880126"/>
              <a:gd name="connsiteX117" fmla="*/ 140349 w 710432"/>
              <a:gd name="connsiteY117" fmla="*/ 321360 h 880126"/>
              <a:gd name="connsiteX118" fmla="*/ 152593 w 710432"/>
              <a:gd name="connsiteY118" fmla="*/ 330008 h 880126"/>
              <a:gd name="connsiteX119" fmla="*/ 189321 w 710432"/>
              <a:gd name="connsiteY119" fmla="*/ 358422 h 880126"/>
              <a:gd name="connsiteX120" fmla="*/ 174631 w 710432"/>
              <a:gd name="connsiteY120" fmla="*/ 391777 h 880126"/>
              <a:gd name="connsiteX121" fmla="*/ 175855 w 710432"/>
              <a:gd name="connsiteY121" fmla="*/ 399190 h 880126"/>
              <a:gd name="connsiteX122" fmla="*/ 167285 w 710432"/>
              <a:gd name="connsiteY122" fmla="*/ 411544 h 880126"/>
              <a:gd name="connsiteX123" fmla="*/ 164835 w 710432"/>
              <a:gd name="connsiteY123" fmla="*/ 411544 h 880126"/>
              <a:gd name="connsiteX124" fmla="*/ 153817 w 710432"/>
              <a:gd name="connsiteY124" fmla="*/ 402896 h 880126"/>
              <a:gd name="connsiteX125" fmla="*/ 152593 w 710432"/>
              <a:gd name="connsiteY125" fmla="*/ 396719 h 880126"/>
              <a:gd name="connsiteX126" fmla="*/ 131779 w 710432"/>
              <a:gd name="connsiteY126" fmla="*/ 379424 h 880126"/>
              <a:gd name="connsiteX127" fmla="*/ 137901 w 710432"/>
              <a:gd name="connsiteY127" fmla="*/ 365834 h 880126"/>
              <a:gd name="connsiteX128" fmla="*/ 152593 w 710432"/>
              <a:gd name="connsiteY128" fmla="*/ 372011 h 880126"/>
              <a:gd name="connsiteX129" fmla="*/ 157489 w 710432"/>
              <a:gd name="connsiteY129" fmla="*/ 374482 h 880126"/>
              <a:gd name="connsiteX130" fmla="*/ 167285 w 710432"/>
              <a:gd name="connsiteY130" fmla="*/ 362128 h 880126"/>
              <a:gd name="connsiteX131" fmla="*/ 155041 w 710432"/>
              <a:gd name="connsiteY131" fmla="*/ 352245 h 880126"/>
              <a:gd name="connsiteX132" fmla="*/ 153817 w 710432"/>
              <a:gd name="connsiteY132" fmla="*/ 352245 h 880126"/>
              <a:gd name="connsiteX133" fmla="*/ 118313 w 710432"/>
              <a:gd name="connsiteY133" fmla="*/ 323831 h 880126"/>
              <a:gd name="connsiteX134" fmla="*/ 133003 w 710432"/>
              <a:gd name="connsiteY134" fmla="*/ 291711 h 880126"/>
              <a:gd name="connsiteX135" fmla="*/ 131779 w 710432"/>
              <a:gd name="connsiteY135" fmla="*/ 283063 h 880126"/>
              <a:gd name="connsiteX136" fmla="*/ 140349 w 710432"/>
              <a:gd name="connsiteY136" fmla="*/ 269474 h 880126"/>
              <a:gd name="connsiteX137" fmla="*/ 155057 w 710432"/>
              <a:gd name="connsiteY137" fmla="*/ 245669 h 880126"/>
              <a:gd name="connsiteX138" fmla="*/ 136467 w 710432"/>
              <a:gd name="connsiteY138" fmla="*/ 246909 h 880126"/>
              <a:gd name="connsiteX139" fmla="*/ 58389 w 710432"/>
              <a:gd name="connsiteY139" fmla="*/ 360971 h 880126"/>
              <a:gd name="connsiteX140" fmla="*/ 172407 w 710432"/>
              <a:gd name="connsiteY140" fmla="*/ 439078 h 880126"/>
              <a:gd name="connsiteX141" fmla="*/ 235613 w 710432"/>
              <a:gd name="connsiteY141" fmla="*/ 398165 h 880126"/>
              <a:gd name="connsiteX142" fmla="*/ 250485 w 710432"/>
              <a:gd name="connsiteY142" fmla="*/ 325016 h 880126"/>
              <a:gd name="connsiteX143" fmla="*/ 210827 w 710432"/>
              <a:gd name="connsiteY143" fmla="*/ 261786 h 880126"/>
              <a:gd name="connsiteX144" fmla="*/ 155057 w 710432"/>
              <a:gd name="connsiteY144" fmla="*/ 245669 h 880126"/>
              <a:gd name="connsiteX145" fmla="*/ 132749 w 710432"/>
              <a:gd name="connsiteY145" fmla="*/ 224592 h 880126"/>
              <a:gd name="connsiteX146" fmla="*/ 221981 w 710432"/>
              <a:gd name="connsiteY146" fmla="*/ 244429 h 880126"/>
              <a:gd name="connsiteX147" fmla="*/ 272793 w 710432"/>
              <a:gd name="connsiteY147" fmla="*/ 321297 h 880126"/>
              <a:gd name="connsiteX148" fmla="*/ 254203 w 710432"/>
              <a:gd name="connsiteY148" fmla="*/ 410563 h 880126"/>
              <a:gd name="connsiteX149" fmla="*/ 177365 w 710432"/>
              <a:gd name="connsiteY149" fmla="*/ 461395 h 880126"/>
              <a:gd name="connsiteX150" fmla="*/ 155057 w 710432"/>
              <a:gd name="connsiteY150" fmla="*/ 462635 h 880126"/>
              <a:gd name="connsiteX151" fmla="*/ 37319 w 710432"/>
              <a:gd name="connsiteY151" fmla="*/ 364690 h 880126"/>
              <a:gd name="connsiteX152" fmla="*/ 55909 w 710432"/>
              <a:gd name="connsiteY152" fmla="*/ 275424 h 880126"/>
              <a:gd name="connsiteX153" fmla="*/ 132749 w 710432"/>
              <a:gd name="connsiteY153" fmla="*/ 224592 h 880126"/>
              <a:gd name="connsiteX154" fmla="*/ 153817 w 710432"/>
              <a:gd name="connsiteY154" fmla="*/ 210810 h 880126"/>
              <a:gd name="connsiteX155" fmla="*/ 130243 w 710432"/>
              <a:gd name="connsiteY155" fmla="*/ 212051 h 880126"/>
              <a:gd name="connsiteX156" fmla="*/ 24777 w 710432"/>
              <a:gd name="connsiteY156" fmla="*/ 365958 h 880126"/>
              <a:gd name="connsiteX157" fmla="*/ 177393 w 710432"/>
              <a:gd name="connsiteY157" fmla="*/ 470217 h 880126"/>
              <a:gd name="connsiteX158" fmla="*/ 282857 w 710432"/>
              <a:gd name="connsiteY158" fmla="*/ 317552 h 880126"/>
              <a:gd name="connsiteX159" fmla="*/ 153817 w 710432"/>
              <a:gd name="connsiteY159" fmla="*/ 210810 h 880126"/>
              <a:gd name="connsiteX160" fmla="*/ 125279 w 710432"/>
              <a:gd name="connsiteY160" fmla="*/ 190951 h 880126"/>
              <a:gd name="connsiteX161" fmla="*/ 305191 w 710432"/>
              <a:gd name="connsiteY161" fmla="*/ 313828 h 880126"/>
              <a:gd name="connsiteX162" fmla="*/ 182355 w 710432"/>
              <a:gd name="connsiteY162" fmla="*/ 492558 h 880126"/>
              <a:gd name="connsiteX163" fmla="*/ 153817 w 710432"/>
              <a:gd name="connsiteY163" fmla="*/ 495041 h 880126"/>
              <a:gd name="connsiteX164" fmla="*/ 2443 w 710432"/>
              <a:gd name="connsiteY164" fmla="*/ 369681 h 880126"/>
              <a:gd name="connsiteX165" fmla="*/ 27259 w 710432"/>
              <a:gd name="connsiteY165" fmla="*/ 255493 h 880126"/>
              <a:gd name="connsiteX166" fmla="*/ 125279 w 710432"/>
              <a:gd name="connsiteY166" fmla="*/ 190951 h 880126"/>
              <a:gd name="connsiteX167" fmla="*/ 445209 w 710432"/>
              <a:gd name="connsiteY167" fmla="*/ 81293 h 880126"/>
              <a:gd name="connsiteX168" fmla="*/ 454975 w 710432"/>
              <a:gd name="connsiteY168" fmla="*/ 93649 h 880126"/>
              <a:gd name="connsiteX169" fmla="*/ 454975 w 710432"/>
              <a:gd name="connsiteY169" fmla="*/ 101062 h 880126"/>
              <a:gd name="connsiteX170" fmla="*/ 469625 w 710432"/>
              <a:gd name="connsiteY170" fmla="*/ 119596 h 880126"/>
              <a:gd name="connsiteX171" fmla="*/ 461079 w 710432"/>
              <a:gd name="connsiteY171" fmla="*/ 131952 h 880126"/>
              <a:gd name="connsiteX172" fmla="*/ 448871 w 710432"/>
              <a:gd name="connsiteY172" fmla="*/ 123303 h 880126"/>
              <a:gd name="connsiteX173" fmla="*/ 443987 w 710432"/>
              <a:gd name="connsiteY173" fmla="*/ 120831 h 880126"/>
              <a:gd name="connsiteX174" fmla="*/ 431779 w 710432"/>
              <a:gd name="connsiteY174" fmla="*/ 130716 h 880126"/>
              <a:gd name="connsiteX175" fmla="*/ 440325 w 710432"/>
              <a:gd name="connsiteY175" fmla="*/ 143072 h 880126"/>
              <a:gd name="connsiteX176" fmla="*/ 441545 w 710432"/>
              <a:gd name="connsiteY176" fmla="*/ 143072 h 880126"/>
              <a:gd name="connsiteX177" fmla="*/ 469625 w 710432"/>
              <a:gd name="connsiteY177" fmla="*/ 180139 h 880126"/>
              <a:gd name="connsiteX178" fmla="*/ 446429 w 710432"/>
              <a:gd name="connsiteY178" fmla="*/ 207322 h 880126"/>
              <a:gd name="connsiteX179" fmla="*/ 446429 w 710432"/>
              <a:gd name="connsiteY179" fmla="*/ 214736 h 880126"/>
              <a:gd name="connsiteX180" fmla="*/ 435441 w 710432"/>
              <a:gd name="connsiteY180" fmla="*/ 225856 h 880126"/>
              <a:gd name="connsiteX181" fmla="*/ 434221 w 710432"/>
              <a:gd name="connsiteY181" fmla="*/ 225856 h 880126"/>
              <a:gd name="connsiteX182" fmla="*/ 424453 w 710432"/>
              <a:gd name="connsiteY182" fmla="*/ 213500 h 880126"/>
              <a:gd name="connsiteX183" fmla="*/ 424453 w 710432"/>
              <a:gd name="connsiteY183" fmla="*/ 207322 h 880126"/>
              <a:gd name="connsiteX184" fmla="*/ 408581 w 710432"/>
              <a:gd name="connsiteY184" fmla="*/ 186317 h 880126"/>
              <a:gd name="connsiteX185" fmla="*/ 418349 w 710432"/>
              <a:gd name="connsiteY185" fmla="*/ 173961 h 880126"/>
              <a:gd name="connsiteX186" fmla="*/ 430557 w 710432"/>
              <a:gd name="connsiteY186" fmla="*/ 183846 h 880126"/>
              <a:gd name="connsiteX187" fmla="*/ 435441 w 710432"/>
              <a:gd name="connsiteY187" fmla="*/ 187553 h 880126"/>
              <a:gd name="connsiteX188" fmla="*/ 446429 w 710432"/>
              <a:gd name="connsiteY188" fmla="*/ 177668 h 880126"/>
              <a:gd name="connsiteX189" fmla="*/ 437883 w 710432"/>
              <a:gd name="connsiteY189" fmla="*/ 165312 h 880126"/>
              <a:gd name="connsiteX190" fmla="*/ 436663 w 710432"/>
              <a:gd name="connsiteY190" fmla="*/ 165312 h 880126"/>
              <a:gd name="connsiteX191" fmla="*/ 409803 w 710432"/>
              <a:gd name="connsiteY191" fmla="*/ 128245 h 880126"/>
              <a:gd name="connsiteX192" fmla="*/ 431779 w 710432"/>
              <a:gd name="connsiteY192" fmla="*/ 101062 h 880126"/>
              <a:gd name="connsiteX193" fmla="*/ 432999 w 710432"/>
              <a:gd name="connsiteY193" fmla="*/ 91177 h 880126"/>
              <a:gd name="connsiteX194" fmla="*/ 445209 w 710432"/>
              <a:gd name="connsiteY194" fmla="*/ 81293 h 880126"/>
              <a:gd name="connsiteX195" fmla="*/ 439111 w 710432"/>
              <a:gd name="connsiteY195" fmla="*/ 56252 h 880126"/>
              <a:gd name="connsiteX196" fmla="*/ 374663 w 710432"/>
              <a:gd name="connsiteY196" fmla="*/ 79807 h 880126"/>
              <a:gd name="connsiteX197" fmla="*/ 341201 w 710432"/>
              <a:gd name="connsiteY197" fmla="*/ 146755 h 880126"/>
              <a:gd name="connsiteX198" fmla="*/ 364749 w 710432"/>
              <a:gd name="connsiteY198" fmla="*/ 217422 h 880126"/>
              <a:gd name="connsiteX199" fmla="*/ 432913 w 710432"/>
              <a:gd name="connsiteY199" fmla="*/ 250896 h 880126"/>
              <a:gd name="connsiteX200" fmla="*/ 503557 w 710432"/>
              <a:gd name="connsiteY200" fmla="*/ 227340 h 880126"/>
              <a:gd name="connsiteX201" fmla="*/ 537021 w 710432"/>
              <a:gd name="connsiteY201" fmla="*/ 160393 h 880126"/>
              <a:gd name="connsiteX202" fmla="*/ 446547 w 710432"/>
              <a:gd name="connsiteY202" fmla="*/ 56252 h 880126"/>
              <a:gd name="connsiteX203" fmla="*/ 439111 w 710432"/>
              <a:gd name="connsiteY203" fmla="*/ 56252 h 880126"/>
              <a:gd name="connsiteX204" fmla="*/ 447787 w 710432"/>
              <a:gd name="connsiteY204" fmla="*/ 33936 h 880126"/>
              <a:gd name="connsiteX205" fmla="*/ 559329 w 710432"/>
              <a:gd name="connsiteY205" fmla="*/ 161632 h 880126"/>
              <a:gd name="connsiteX206" fmla="*/ 517191 w 710432"/>
              <a:gd name="connsiteY206" fmla="*/ 243457 h 880126"/>
              <a:gd name="connsiteX207" fmla="*/ 439111 w 710432"/>
              <a:gd name="connsiteY207" fmla="*/ 273212 h 880126"/>
              <a:gd name="connsiteX208" fmla="*/ 430435 w 710432"/>
              <a:gd name="connsiteY208" fmla="*/ 273212 h 880126"/>
              <a:gd name="connsiteX209" fmla="*/ 348637 w 710432"/>
              <a:gd name="connsiteY209" fmla="*/ 232299 h 880126"/>
              <a:gd name="connsiteX210" fmla="*/ 320131 w 710432"/>
              <a:gd name="connsiteY210" fmla="*/ 144275 h 880126"/>
              <a:gd name="connsiteX211" fmla="*/ 361031 w 710432"/>
              <a:gd name="connsiteY211" fmla="*/ 62451 h 880126"/>
              <a:gd name="connsiteX212" fmla="*/ 447787 w 710432"/>
              <a:gd name="connsiteY212" fmla="*/ 33936 h 880126"/>
              <a:gd name="connsiteX213" fmla="*/ 439103 w 710432"/>
              <a:gd name="connsiteY213" fmla="*/ 22629 h 880126"/>
              <a:gd name="connsiteX214" fmla="*/ 353491 w 710432"/>
              <a:gd name="connsiteY214" fmla="*/ 54900 h 880126"/>
              <a:gd name="connsiteX215" fmla="*/ 308825 w 710432"/>
              <a:gd name="connsiteY215" fmla="*/ 144265 h 880126"/>
              <a:gd name="connsiteX216" fmla="*/ 339843 w 710432"/>
              <a:gd name="connsiteY216" fmla="*/ 239836 h 880126"/>
              <a:gd name="connsiteX217" fmla="*/ 429177 w 710432"/>
              <a:gd name="connsiteY217" fmla="*/ 284518 h 880126"/>
              <a:gd name="connsiteX218" fmla="*/ 569381 w 710432"/>
              <a:gd name="connsiteY218" fmla="*/ 162883 h 880126"/>
              <a:gd name="connsiteX219" fmla="*/ 449029 w 710432"/>
              <a:gd name="connsiteY219" fmla="*/ 22629 h 880126"/>
              <a:gd name="connsiteX220" fmla="*/ 439103 w 710432"/>
              <a:gd name="connsiteY220" fmla="*/ 22629 h 880126"/>
              <a:gd name="connsiteX221" fmla="*/ 450269 w 710432"/>
              <a:gd name="connsiteY221" fmla="*/ 288 h 880126"/>
              <a:gd name="connsiteX222" fmla="*/ 591715 w 710432"/>
              <a:gd name="connsiteY222" fmla="*/ 164124 h 880126"/>
              <a:gd name="connsiteX223" fmla="*/ 439103 w 710432"/>
              <a:gd name="connsiteY223" fmla="*/ 306860 h 880126"/>
              <a:gd name="connsiteX224" fmla="*/ 427937 w 710432"/>
              <a:gd name="connsiteY224" fmla="*/ 306860 h 880126"/>
              <a:gd name="connsiteX225" fmla="*/ 323713 w 710432"/>
              <a:gd name="connsiteY225" fmla="*/ 254730 h 880126"/>
              <a:gd name="connsiteX226" fmla="*/ 286491 w 710432"/>
              <a:gd name="connsiteY226" fmla="*/ 141783 h 880126"/>
              <a:gd name="connsiteX227" fmla="*/ 338603 w 710432"/>
              <a:gd name="connsiteY227" fmla="*/ 37523 h 880126"/>
              <a:gd name="connsiteX228" fmla="*/ 450269 w 710432"/>
              <a:gd name="connsiteY228" fmla="*/ 288 h 88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</a:cxnLst>
            <a:rect l="l" t="t" r="r" b="b"/>
            <a:pathLst>
              <a:path w="710432" h="880126">
                <a:moveTo>
                  <a:pt x="60359" y="735563"/>
                </a:moveTo>
                <a:cubicBezTo>
                  <a:pt x="67535" y="735563"/>
                  <a:pt x="74709" y="742742"/>
                  <a:pt x="74709" y="749920"/>
                </a:cubicBezTo>
                <a:cubicBezTo>
                  <a:pt x="74709" y="758295"/>
                  <a:pt x="67535" y="765473"/>
                  <a:pt x="60359" y="765473"/>
                </a:cubicBezTo>
                <a:cubicBezTo>
                  <a:pt x="51987" y="765473"/>
                  <a:pt x="44811" y="758295"/>
                  <a:pt x="44811" y="749920"/>
                </a:cubicBezTo>
                <a:cubicBezTo>
                  <a:pt x="44811" y="742742"/>
                  <a:pt x="51987" y="735563"/>
                  <a:pt x="60359" y="735563"/>
                </a:cubicBezTo>
                <a:close/>
                <a:moveTo>
                  <a:pt x="119351" y="692936"/>
                </a:moveTo>
                <a:lnTo>
                  <a:pt x="119351" y="837978"/>
                </a:lnTo>
                <a:lnTo>
                  <a:pt x="157903" y="840457"/>
                </a:lnTo>
                <a:lnTo>
                  <a:pt x="157903" y="692936"/>
                </a:lnTo>
                <a:close/>
                <a:moveTo>
                  <a:pt x="60359" y="688207"/>
                </a:moveTo>
                <a:cubicBezTo>
                  <a:pt x="67535" y="688207"/>
                  <a:pt x="74709" y="694189"/>
                  <a:pt x="74709" y="702564"/>
                </a:cubicBezTo>
                <a:cubicBezTo>
                  <a:pt x="74709" y="710938"/>
                  <a:pt x="67535" y="718117"/>
                  <a:pt x="60359" y="718117"/>
                </a:cubicBezTo>
                <a:cubicBezTo>
                  <a:pt x="51987" y="718117"/>
                  <a:pt x="44811" y="710938"/>
                  <a:pt x="44811" y="702564"/>
                </a:cubicBezTo>
                <a:cubicBezTo>
                  <a:pt x="44811" y="694189"/>
                  <a:pt x="51987" y="688207"/>
                  <a:pt x="60359" y="688207"/>
                </a:cubicBezTo>
                <a:close/>
                <a:moveTo>
                  <a:pt x="292211" y="666903"/>
                </a:moveTo>
                <a:cubicBezTo>
                  <a:pt x="269827" y="666903"/>
                  <a:pt x="247441" y="670622"/>
                  <a:pt x="226301" y="675580"/>
                </a:cubicBezTo>
                <a:cubicBezTo>
                  <a:pt x="203915" y="681779"/>
                  <a:pt x="190237" y="685498"/>
                  <a:pt x="180287" y="687977"/>
                </a:cubicBezTo>
                <a:lnTo>
                  <a:pt x="180287" y="841697"/>
                </a:lnTo>
                <a:lnTo>
                  <a:pt x="313353" y="850374"/>
                </a:lnTo>
                <a:cubicBezTo>
                  <a:pt x="354391" y="854093"/>
                  <a:pt x="395431" y="850374"/>
                  <a:pt x="435227" y="837978"/>
                </a:cubicBezTo>
                <a:cubicBezTo>
                  <a:pt x="497407" y="820622"/>
                  <a:pt x="609331" y="785911"/>
                  <a:pt x="665293" y="754920"/>
                </a:cubicBezTo>
                <a:cubicBezTo>
                  <a:pt x="683947" y="743763"/>
                  <a:pt x="693897" y="720209"/>
                  <a:pt x="685191" y="701613"/>
                </a:cubicBezTo>
                <a:cubicBezTo>
                  <a:pt x="680217" y="691696"/>
                  <a:pt x="672755" y="683018"/>
                  <a:pt x="660319" y="679299"/>
                </a:cubicBezTo>
                <a:cubicBezTo>
                  <a:pt x="650369" y="675580"/>
                  <a:pt x="637933" y="676820"/>
                  <a:pt x="627985" y="681779"/>
                </a:cubicBezTo>
                <a:cubicBezTo>
                  <a:pt x="595651" y="700374"/>
                  <a:pt x="560831" y="716490"/>
                  <a:pt x="524765" y="730126"/>
                </a:cubicBezTo>
                <a:cubicBezTo>
                  <a:pt x="518547" y="758639"/>
                  <a:pt x="497407" y="779713"/>
                  <a:pt x="466317" y="785911"/>
                </a:cubicBezTo>
                <a:cubicBezTo>
                  <a:pt x="416573" y="790870"/>
                  <a:pt x="379265" y="794589"/>
                  <a:pt x="345687" y="797068"/>
                </a:cubicBezTo>
                <a:cubicBezTo>
                  <a:pt x="339469" y="797068"/>
                  <a:pt x="334495" y="792110"/>
                  <a:pt x="334495" y="785911"/>
                </a:cubicBezTo>
                <a:cubicBezTo>
                  <a:pt x="333251" y="779713"/>
                  <a:pt x="338225" y="774754"/>
                  <a:pt x="345687" y="774754"/>
                </a:cubicBezTo>
                <a:cubicBezTo>
                  <a:pt x="378021" y="772275"/>
                  <a:pt x="414085" y="769796"/>
                  <a:pt x="462585" y="763597"/>
                </a:cubicBezTo>
                <a:cubicBezTo>
                  <a:pt x="482483" y="759878"/>
                  <a:pt x="503625" y="745002"/>
                  <a:pt x="503625" y="715250"/>
                </a:cubicBezTo>
                <a:cubicBezTo>
                  <a:pt x="503625" y="687977"/>
                  <a:pt x="486215" y="666903"/>
                  <a:pt x="465073" y="666903"/>
                </a:cubicBezTo>
                <a:close/>
                <a:moveTo>
                  <a:pt x="29811" y="666903"/>
                </a:moveTo>
                <a:cubicBezTo>
                  <a:pt x="26081" y="666903"/>
                  <a:pt x="24837" y="669382"/>
                  <a:pt x="24837" y="673101"/>
                </a:cubicBezTo>
                <a:lnTo>
                  <a:pt x="24837" y="851614"/>
                </a:lnTo>
                <a:cubicBezTo>
                  <a:pt x="24837" y="855333"/>
                  <a:pt x="26081" y="857812"/>
                  <a:pt x="29811" y="857812"/>
                </a:cubicBezTo>
                <a:lnTo>
                  <a:pt x="90747" y="857812"/>
                </a:lnTo>
                <a:cubicBezTo>
                  <a:pt x="94479" y="857812"/>
                  <a:pt x="96965" y="855333"/>
                  <a:pt x="96965" y="851614"/>
                </a:cubicBezTo>
                <a:lnTo>
                  <a:pt x="96965" y="673101"/>
                </a:lnTo>
                <a:cubicBezTo>
                  <a:pt x="96965" y="669382"/>
                  <a:pt x="94479" y="666903"/>
                  <a:pt x="90747" y="666903"/>
                </a:cubicBezTo>
                <a:close/>
                <a:moveTo>
                  <a:pt x="29811" y="644589"/>
                </a:moveTo>
                <a:lnTo>
                  <a:pt x="90747" y="644589"/>
                </a:lnTo>
                <a:cubicBezTo>
                  <a:pt x="105671" y="644589"/>
                  <a:pt x="118107" y="656985"/>
                  <a:pt x="118107" y="670622"/>
                </a:cubicBezTo>
                <a:lnTo>
                  <a:pt x="157903" y="670622"/>
                </a:lnTo>
                <a:cubicBezTo>
                  <a:pt x="159145" y="670622"/>
                  <a:pt x="170339" y="668142"/>
                  <a:pt x="220083" y="654506"/>
                </a:cubicBezTo>
                <a:cubicBezTo>
                  <a:pt x="243711" y="648308"/>
                  <a:pt x="267339" y="644589"/>
                  <a:pt x="292211" y="644589"/>
                </a:cubicBezTo>
                <a:lnTo>
                  <a:pt x="465073" y="644589"/>
                </a:lnTo>
                <a:cubicBezTo>
                  <a:pt x="496163" y="644589"/>
                  <a:pt x="521035" y="671861"/>
                  <a:pt x="524765" y="705333"/>
                </a:cubicBezTo>
                <a:cubicBezTo>
                  <a:pt x="558343" y="694175"/>
                  <a:pt x="588189" y="679299"/>
                  <a:pt x="618037" y="663184"/>
                </a:cubicBezTo>
                <a:cubicBezTo>
                  <a:pt x="632959" y="654506"/>
                  <a:pt x="650369" y="652027"/>
                  <a:pt x="667781" y="658225"/>
                </a:cubicBezTo>
                <a:cubicBezTo>
                  <a:pt x="683947" y="664423"/>
                  <a:pt x="698871" y="676820"/>
                  <a:pt x="705089" y="692936"/>
                </a:cubicBezTo>
                <a:cubicBezTo>
                  <a:pt x="718769" y="721448"/>
                  <a:pt x="705089" y="757399"/>
                  <a:pt x="676485" y="773515"/>
                </a:cubicBezTo>
                <a:cubicBezTo>
                  <a:pt x="620523" y="804506"/>
                  <a:pt x="518547" y="837978"/>
                  <a:pt x="441445" y="860292"/>
                </a:cubicBezTo>
                <a:cubicBezTo>
                  <a:pt x="410355" y="868969"/>
                  <a:pt x="376777" y="873928"/>
                  <a:pt x="343199" y="873928"/>
                </a:cubicBezTo>
                <a:cubicBezTo>
                  <a:pt x="333251" y="873928"/>
                  <a:pt x="322059" y="872688"/>
                  <a:pt x="312109" y="872688"/>
                </a:cubicBezTo>
                <a:lnTo>
                  <a:pt x="118107" y="860292"/>
                </a:lnTo>
                <a:cubicBezTo>
                  <a:pt x="114377" y="871449"/>
                  <a:pt x="103183" y="880126"/>
                  <a:pt x="90747" y="880126"/>
                </a:cubicBezTo>
                <a:lnTo>
                  <a:pt x="29811" y="880126"/>
                </a:lnTo>
                <a:cubicBezTo>
                  <a:pt x="13645" y="880126"/>
                  <a:pt x="1209" y="866490"/>
                  <a:pt x="1209" y="851614"/>
                </a:cubicBezTo>
                <a:lnTo>
                  <a:pt x="1209" y="673101"/>
                </a:lnTo>
                <a:cubicBezTo>
                  <a:pt x="1209" y="656985"/>
                  <a:pt x="13645" y="644589"/>
                  <a:pt x="29811" y="644589"/>
                </a:cubicBezTo>
                <a:close/>
                <a:moveTo>
                  <a:pt x="462787" y="409051"/>
                </a:moveTo>
                <a:cubicBezTo>
                  <a:pt x="468893" y="409051"/>
                  <a:pt x="475001" y="413993"/>
                  <a:pt x="475001" y="420170"/>
                </a:cubicBezTo>
                <a:lnTo>
                  <a:pt x="475001" y="427583"/>
                </a:lnTo>
                <a:cubicBezTo>
                  <a:pt x="481107" y="430054"/>
                  <a:pt x="489657" y="434996"/>
                  <a:pt x="490877" y="444880"/>
                </a:cubicBezTo>
                <a:cubicBezTo>
                  <a:pt x="493321" y="451057"/>
                  <a:pt x="489657" y="457235"/>
                  <a:pt x="483549" y="458470"/>
                </a:cubicBezTo>
                <a:cubicBezTo>
                  <a:pt x="477443" y="459706"/>
                  <a:pt x="471335" y="455999"/>
                  <a:pt x="470115" y="449822"/>
                </a:cubicBezTo>
                <a:cubicBezTo>
                  <a:pt x="470115" y="449822"/>
                  <a:pt x="466451" y="448586"/>
                  <a:pt x="465229" y="448586"/>
                </a:cubicBezTo>
                <a:cubicBezTo>
                  <a:pt x="461565" y="448586"/>
                  <a:pt x="459123" y="449822"/>
                  <a:pt x="456679" y="452293"/>
                </a:cubicBezTo>
                <a:cubicBezTo>
                  <a:pt x="455459" y="453528"/>
                  <a:pt x="453015" y="455999"/>
                  <a:pt x="453015" y="459706"/>
                </a:cubicBezTo>
                <a:cubicBezTo>
                  <a:pt x="453015" y="465883"/>
                  <a:pt x="457901" y="469589"/>
                  <a:pt x="464007" y="470825"/>
                </a:cubicBezTo>
                <a:lnTo>
                  <a:pt x="465229" y="470825"/>
                </a:lnTo>
                <a:cubicBezTo>
                  <a:pt x="482329" y="472060"/>
                  <a:pt x="495763" y="486886"/>
                  <a:pt x="494541" y="505418"/>
                </a:cubicBezTo>
                <a:cubicBezTo>
                  <a:pt x="493321" y="517773"/>
                  <a:pt x="485993" y="530128"/>
                  <a:pt x="475001" y="535070"/>
                </a:cubicBezTo>
                <a:lnTo>
                  <a:pt x="475001" y="542483"/>
                </a:lnTo>
                <a:cubicBezTo>
                  <a:pt x="475001" y="548660"/>
                  <a:pt x="468893" y="552367"/>
                  <a:pt x="462787" y="552367"/>
                </a:cubicBezTo>
                <a:cubicBezTo>
                  <a:pt x="456679" y="552367"/>
                  <a:pt x="451793" y="548660"/>
                  <a:pt x="451793" y="542483"/>
                </a:cubicBezTo>
                <a:lnTo>
                  <a:pt x="451793" y="536305"/>
                </a:lnTo>
                <a:cubicBezTo>
                  <a:pt x="445687" y="533835"/>
                  <a:pt x="437137" y="527657"/>
                  <a:pt x="434695" y="515302"/>
                </a:cubicBezTo>
                <a:cubicBezTo>
                  <a:pt x="433473" y="510360"/>
                  <a:pt x="438359" y="504183"/>
                  <a:pt x="443245" y="502947"/>
                </a:cubicBezTo>
                <a:cubicBezTo>
                  <a:pt x="449351" y="501712"/>
                  <a:pt x="455459" y="505418"/>
                  <a:pt x="456679" y="511596"/>
                </a:cubicBezTo>
                <a:cubicBezTo>
                  <a:pt x="456679" y="514067"/>
                  <a:pt x="459123" y="515302"/>
                  <a:pt x="461565" y="515302"/>
                </a:cubicBezTo>
                <a:cubicBezTo>
                  <a:pt x="467671" y="515302"/>
                  <a:pt x="472557" y="510360"/>
                  <a:pt x="472557" y="504183"/>
                </a:cubicBezTo>
                <a:cubicBezTo>
                  <a:pt x="472557" y="499241"/>
                  <a:pt x="468893" y="493064"/>
                  <a:pt x="462787" y="493064"/>
                </a:cubicBezTo>
                <a:lnTo>
                  <a:pt x="461565" y="493064"/>
                </a:lnTo>
                <a:cubicBezTo>
                  <a:pt x="444465" y="491828"/>
                  <a:pt x="431031" y="475767"/>
                  <a:pt x="432253" y="458470"/>
                </a:cubicBezTo>
                <a:cubicBezTo>
                  <a:pt x="432253" y="449822"/>
                  <a:pt x="435917" y="441173"/>
                  <a:pt x="442023" y="434996"/>
                </a:cubicBezTo>
                <a:cubicBezTo>
                  <a:pt x="445687" y="432525"/>
                  <a:pt x="448129" y="430054"/>
                  <a:pt x="451793" y="428818"/>
                </a:cubicBezTo>
                <a:lnTo>
                  <a:pt x="451793" y="420170"/>
                </a:lnTo>
                <a:cubicBezTo>
                  <a:pt x="451793" y="413993"/>
                  <a:pt x="456679" y="409051"/>
                  <a:pt x="462787" y="409051"/>
                </a:cubicBezTo>
                <a:close/>
                <a:moveTo>
                  <a:pt x="462777" y="385251"/>
                </a:moveTo>
                <a:cubicBezTo>
                  <a:pt x="409485" y="385251"/>
                  <a:pt x="364869" y="428644"/>
                  <a:pt x="364869" y="481956"/>
                </a:cubicBezTo>
                <a:cubicBezTo>
                  <a:pt x="364869" y="536507"/>
                  <a:pt x="409485" y="579900"/>
                  <a:pt x="462777" y="579900"/>
                </a:cubicBezTo>
                <a:cubicBezTo>
                  <a:pt x="517309" y="579900"/>
                  <a:pt x="560685" y="536507"/>
                  <a:pt x="560685" y="481956"/>
                </a:cubicBezTo>
                <a:cubicBezTo>
                  <a:pt x="560685" y="428644"/>
                  <a:pt x="517309" y="385251"/>
                  <a:pt x="462777" y="385251"/>
                </a:cubicBezTo>
                <a:close/>
                <a:moveTo>
                  <a:pt x="462777" y="361695"/>
                </a:moveTo>
                <a:cubicBezTo>
                  <a:pt x="529701" y="361695"/>
                  <a:pt x="582993" y="416246"/>
                  <a:pt x="582993" y="481956"/>
                </a:cubicBezTo>
                <a:cubicBezTo>
                  <a:pt x="582993" y="547665"/>
                  <a:pt x="529701" y="602217"/>
                  <a:pt x="462777" y="602217"/>
                </a:cubicBezTo>
                <a:cubicBezTo>
                  <a:pt x="397093" y="602217"/>
                  <a:pt x="343801" y="547665"/>
                  <a:pt x="343801" y="481956"/>
                </a:cubicBezTo>
                <a:cubicBezTo>
                  <a:pt x="343801" y="416246"/>
                  <a:pt x="397093" y="361695"/>
                  <a:pt x="462777" y="361695"/>
                </a:cubicBezTo>
                <a:close/>
                <a:moveTo>
                  <a:pt x="462777" y="350393"/>
                </a:moveTo>
                <a:cubicBezTo>
                  <a:pt x="390813" y="350393"/>
                  <a:pt x="332497" y="409970"/>
                  <a:pt x="332497" y="481958"/>
                </a:cubicBezTo>
                <a:cubicBezTo>
                  <a:pt x="332497" y="555188"/>
                  <a:pt x="390813" y="613523"/>
                  <a:pt x="462777" y="613523"/>
                </a:cubicBezTo>
                <a:cubicBezTo>
                  <a:pt x="534739" y="613523"/>
                  <a:pt x="594295" y="555188"/>
                  <a:pt x="594295" y="481958"/>
                </a:cubicBezTo>
                <a:cubicBezTo>
                  <a:pt x="594295" y="409970"/>
                  <a:pt x="534739" y="350393"/>
                  <a:pt x="462777" y="350393"/>
                </a:cubicBezTo>
                <a:close/>
                <a:moveTo>
                  <a:pt x="462777" y="329293"/>
                </a:moveTo>
                <a:cubicBezTo>
                  <a:pt x="547147" y="329293"/>
                  <a:pt x="616629" y="397558"/>
                  <a:pt x="616629" y="481958"/>
                </a:cubicBezTo>
                <a:cubicBezTo>
                  <a:pt x="616629" y="566359"/>
                  <a:pt x="547147" y="635865"/>
                  <a:pt x="462777" y="635865"/>
                </a:cubicBezTo>
                <a:cubicBezTo>
                  <a:pt x="378405" y="635865"/>
                  <a:pt x="310165" y="566359"/>
                  <a:pt x="310165" y="481958"/>
                </a:cubicBezTo>
                <a:cubicBezTo>
                  <a:pt x="310165" y="397558"/>
                  <a:pt x="378405" y="329293"/>
                  <a:pt x="462777" y="329293"/>
                </a:cubicBezTo>
                <a:close/>
                <a:moveTo>
                  <a:pt x="140349" y="269474"/>
                </a:moveTo>
                <a:cubicBezTo>
                  <a:pt x="146471" y="268238"/>
                  <a:pt x="152593" y="271945"/>
                  <a:pt x="152593" y="278121"/>
                </a:cubicBezTo>
                <a:lnTo>
                  <a:pt x="155041" y="285534"/>
                </a:lnTo>
                <a:cubicBezTo>
                  <a:pt x="162387" y="286769"/>
                  <a:pt x="169733" y="290475"/>
                  <a:pt x="174631" y="299123"/>
                </a:cubicBezTo>
                <a:cubicBezTo>
                  <a:pt x="177079" y="305300"/>
                  <a:pt x="174631" y="311477"/>
                  <a:pt x="169733" y="313948"/>
                </a:cubicBezTo>
                <a:cubicBezTo>
                  <a:pt x="163611" y="317654"/>
                  <a:pt x="157489" y="313948"/>
                  <a:pt x="155041" y="309006"/>
                </a:cubicBezTo>
                <a:cubicBezTo>
                  <a:pt x="155041" y="307771"/>
                  <a:pt x="151369" y="307771"/>
                  <a:pt x="148919" y="307771"/>
                </a:cubicBezTo>
                <a:cubicBezTo>
                  <a:pt x="142799" y="309006"/>
                  <a:pt x="139125" y="315183"/>
                  <a:pt x="140349" y="321360"/>
                </a:cubicBezTo>
                <a:cubicBezTo>
                  <a:pt x="141573" y="327537"/>
                  <a:pt x="146471" y="331243"/>
                  <a:pt x="152593" y="330008"/>
                </a:cubicBezTo>
                <a:cubicBezTo>
                  <a:pt x="169733" y="327537"/>
                  <a:pt x="185649" y="341126"/>
                  <a:pt x="189321" y="358422"/>
                </a:cubicBezTo>
                <a:cubicBezTo>
                  <a:pt x="190547" y="372011"/>
                  <a:pt x="184425" y="384365"/>
                  <a:pt x="174631" y="391777"/>
                </a:cubicBezTo>
                <a:lnTo>
                  <a:pt x="175855" y="399190"/>
                </a:lnTo>
                <a:cubicBezTo>
                  <a:pt x="175855" y="405367"/>
                  <a:pt x="172181" y="410308"/>
                  <a:pt x="167285" y="411544"/>
                </a:cubicBezTo>
                <a:cubicBezTo>
                  <a:pt x="166061" y="411544"/>
                  <a:pt x="164835" y="411544"/>
                  <a:pt x="164835" y="411544"/>
                </a:cubicBezTo>
                <a:cubicBezTo>
                  <a:pt x="158715" y="411544"/>
                  <a:pt x="155041" y="407838"/>
                  <a:pt x="153817" y="402896"/>
                </a:cubicBezTo>
                <a:lnTo>
                  <a:pt x="152593" y="396719"/>
                </a:lnTo>
                <a:cubicBezTo>
                  <a:pt x="145247" y="395484"/>
                  <a:pt x="135453" y="391777"/>
                  <a:pt x="131779" y="379424"/>
                </a:cubicBezTo>
                <a:cubicBezTo>
                  <a:pt x="130555" y="374482"/>
                  <a:pt x="131779" y="368305"/>
                  <a:pt x="137901" y="365834"/>
                </a:cubicBezTo>
                <a:cubicBezTo>
                  <a:pt x="142799" y="363363"/>
                  <a:pt x="150145" y="365834"/>
                  <a:pt x="152593" y="372011"/>
                </a:cubicBezTo>
                <a:cubicBezTo>
                  <a:pt x="152593" y="373247"/>
                  <a:pt x="152593" y="375717"/>
                  <a:pt x="157489" y="374482"/>
                </a:cubicBezTo>
                <a:cubicBezTo>
                  <a:pt x="163611" y="373247"/>
                  <a:pt x="168509" y="368305"/>
                  <a:pt x="167285" y="362128"/>
                </a:cubicBezTo>
                <a:cubicBezTo>
                  <a:pt x="166061" y="355951"/>
                  <a:pt x="161163" y="351010"/>
                  <a:pt x="155041" y="352245"/>
                </a:cubicBezTo>
                <a:lnTo>
                  <a:pt x="153817" y="352245"/>
                </a:lnTo>
                <a:cubicBezTo>
                  <a:pt x="136677" y="354716"/>
                  <a:pt x="120761" y="341126"/>
                  <a:pt x="118313" y="323831"/>
                </a:cubicBezTo>
                <a:cubicBezTo>
                  <a:pt x="117087" y="311477"/>
                  <a:pt x="121985" y="297888"/>
                  <a:pt x="133003" y="291711"/>
                </a:cubicBezTo>
                <a:lnTo>
                  <a:pt x="131779" y="283063"/>
                </a:lnTo>
                <a:cubicBezTo>
                  <a:pt x="130555" y="276886"/>
                  <a:pt x="134229" y="270709"/>
                  <a:pt x="140349" y="269474"/>
                </a:cubicBezTo>
                <a:close/>
                <a:moveTo>
                  <a:pt x="155057" y="245669"/>
                </a:moveTo>
                <a:cubicBezTo>
                  <a:pt x="148859" y="245669"/>
                  <a:pt x="142663" y="245669"/>
                  <a:pt x="136467" y="246909"/>
                </a:cubicBezTo>
                <a:cubicBezTo>
                  <a:pt x="84415" y="256827"/>
                  <a:pt x="48473" y="307659"/>
                  <a:pt x="58389" y="360971"/>
                </a:cubicBezTo>
                <a:cubicBezTo>
                  <a:pt x="68303" y="414282"/>
                  <a:pt x="119115" y="448997"/>
                  <a:pt x="172407" y="439078"/>
                </a:cubicBezTo>
                <a:cubicBezTo>
                  <a:pt x="198433" y="434119"/>
                  <a:pt x="220741" y="420481"/>
                  <a:pt x="235613" y="398165"/>
                </a:cubicBezTo>
                <a:cubicBezTo>
                  <a:pt x="249247" y="377088"/>
                  <a:pt x="255443" y="351052"/>
                  <a:pt x="250485" y="325016"/>
                </a:cubicBezTo>
                <a:cubicBezTo>
                  <a:pt x="246767" y="298981"/>
                  <a:pt x="231895" y="277904"/>
                  <a:pt x="210827" y="261786"/>
                </a:cubicBezTo>
                <a:cubicBezTo>
                  <a:pt x="193477" y="250628"/>
                  <a:pt x="174887" y="245669"/>
                  <a:pt x="155057" y="245669"/>
                </a:cubicBezTo>
                <a:close/>
                <a:moveTo>
                  <a:pt x="132749" y="224592"/>
                </a:moveTo>
                <a:cubicBezTo>
                  <a:pt x="164971" y="218393"/>
                  <a:pt x="197195" y="225832"/>
                  <a:pt x="221981" y="244429"/>
                </a:cubicBezTo>
                <a:cubicBezTo>
                  <a:pt x="249247" y="261786"/>
                  <a:pt x="266597" y="289062"/>
                  <a:pt x="272793" y="321297"/>
                </a:cubicBezTo>
                <a:cubicBezTo>
                  <a:pt x="278991" y="352292"/>
                  <a:pt x="271555" y="384527"/>
                  <a:pt x="254203" y="410563"/>
                </a:cubicBezTo>
                <a:cubicBezTo>
                  <a:pt x="235613" y="436599"/>
                  <a:pt x="208349" y="455196"/>
                  <a:pt x="177365" y="461395"/>
                </a:cubicBezTo>
                <a:cubicBezTo>
                  <a:pt x="169929" y="462635"/>
                  <a:pt x="162493" y="462635"/>
                  <a:pt x="155057" y="462635"/>
                </a:cubicBezTo>
                <a:cubicBezTo>
                  <a:pt x="98047" y="462635"/>
                  <a:pt x="47235" y="421721"/>
                  <a:pt x="37319" y="364690"/>
                </a:cubicBezTo>
                <a:cubicBezTo>
                  <a:pt x="31123" y="333695"/>
                  <a:pt x="38559" y="301460"/>
                  <a:pt x="55909" y="275424"/>
                </a:cubicBezTo>
                <a:cubicBezTo>
                  <a:pt x="74499" y="248149"/>
                  <a:pt x="101765" y="230791"/>
                  <a:pt x="132749" y="224592"/>
                </a:cubicBezTo>
                <a:close/>
                <a:moveTo>
                  <a:pt x="153817" y="210810"/>
                </a:moveTo>
                <a:cubicBezTo>
                  <a:pt x="145133" y="210810"/>
                  <a:pt x="137687" y="210810"/>
                  <a:pt x="130243" y="212051"/>
                </a:cubicBezTo>
                <a:cubicBezTo>
                  <a:pt x="59519" y="225704"/>
                  <a:pt x="11129" y="293969"/>
                  <a:pt x="24777" y="365958"/>
                </a:cubicBezTo>
                <a:cubicBezTo>
                  <a:pt x="38425" y="436705"/>
                  <a:pt x="106669" y="483870"/>
                  <a:pt x="177393" y="470217"/>
                </a:cubicBezTo>
                <a:cubicBezTo>
                  <a:pt x="248117" y="457805"/>
                  <a:pt x="295265" y="389540"/>
                  <a:pt x="282857" y="317552"/>
                </a:cubicBezTo>
                <a:cubicBezTo>
                  <a:pt x="270449" y="255493"/>
                  <a:pt x="215857" y="210810"/>
                  <a:pt x="153817" y="210810"/>
                </a:cubicBezTo>
                <a:close/>
                <a:moveTo>
                  <a:pt x="125279" y="190951"/>
                </a:moveTo>
                <a:cubicBezTo>
                  <a:pt x="209653" y="174816"/>
                  <a:pt x="289061" y="230669"/>
                  <a:pt x="305191" y="313828"/>
                </a:cubicBezTo>
                <a:cubicBezTo>
                  <a:pt x="320081" y="396987"/>
                  <a:pt x="264247" y="477664"/>
                  <a:pt x="182355" y="492558"/>
                </a:cubicBezTo>
                <a:cubicBezTo>
                  <a:pt x="172429" y="493800"/>
                  <a:pt x="162503" y="495041"/>
                  <a:pt x="153817" y="495041"/>
                </a:cubicBezTo>
                <a:cubicBezTo>
                  <a:pt x="80613" y="495041"/>
                  <a:pt x="16093" y="442911"/>
                  <a:pt x="2443" y="369681"/>
                </a:cubicBezTo>
                <a:cubicBezTo>
                  <a:pt x="-5001" y="328722"/>
                  <a:pt x="4925" y="287763"/>
                  <a:pt x="27259" y="255493"/>
                </a:cubicBezTo>
                <a:cubicBezTo>
                  <a:pt x="50833" y="220739"/>
                  <a:pt x="85575" y="198398"/>
                  <a:pt x="125279" y="190951"/>
                </a:cubicBezTo>
                <a:close/>
                <a:moveTo>
                  <a:pt x="445209" y="81293"/>
                </a:moveTo>
                <a:cubicBezTo>
                  <a:pt x="451313" y="81293"/>
                  <a:pt x="454975" y="87471"/>
                  <a:pt x="454975" y="93649"/>
                </a:cubicBezTo>
                <a:lnTo>
                  <a:pt x="454975" y="101062"/>
                </a:lnTo>
                <a:cubicBezTo>
                  <a:pt x="461079" y="103533"/>
                  <a:pt x="468405" y="109711"/>
                  <a:pt x="469625" y="119596"/>
                </a:cubicBezTo>
                <a:cubicBezTo>
                  <a:pt x="470847" y="125774"/>
                  <a:pt x="467185" y="131952"/>
                  <a:pt x="461079" y="131952"/>
                </a:cubicBezTo>
                <a:cubicBezTo>
                  <a:pt x="454975" y="133187"/>
                  <a:pt x="450091" y="129480"/>
                  <a:pt x="448871" y="123303"/>
                </a:cubicBezTo>
                <a:cubicBezTo>
                  <a:pt x="448871" y="122067"/>
                  <a:pt x="445209" y="122067"/>
                  <a:pt x="443987" y="120831"/>
                </a:cubicBezTo>
                <a:cubicBezTo>
                  <a:pt x="437883" y="120831"/>
                  <a:pt x="431779" y="124538"/>
                  <a:pt x="431779" y="130716"/>
                </a:cubicBezTo>
                <a:cubicBezTo>
                  <a:pt x="430557" y="136894"/>
                  <a:pt x="435441" y="141836"/>
                  <a:pt x="440325" y="143072"/>
                </a:cubicBezTo>
                <a:lnTo>
                  <a:pt x="441545" y="143072"/>
                </a:lnTo>
                <a:cubicBezTo>
                  <a:pt x="458639" y="145543"/>
                  <a:pt x="470847" y="161606"/>
                  <a:pt x="469625" y="180139"/>
                </a:cubicBezTo>
                <a:cubicBezTo>
                  <a:pt x="468405" y="193731"/>
                  <a:pt x="458639" y="204851"/>
                  <a:pt x="446429" y="207322"/>
                </a:cubicBezTo>
                <a:lnTo>
                  <a:pt x="446429" y="214736"/>
                </a:lnTo>
                <a:cubicBezTo>
                  <a:pt x="445209" y="220913"/>
                  <a:pt x="441545" y="225856"/>
                  <a:pt x="435441" y="225856"/>
                </a:cubicBezTo>
                <a:lnTo>
                  <a:pt x="434221" y="225856"/>
                </a:lnTo>
                <a:cubicBezTo>
                  <a:pt x="428117" y="225856"/>
                  <a:pt x="424453" y="219678"/>
                  <a:pt x="424453" y="213500"/>
                </a:cubicBezTo>
                <a:lnTo>
                  <a:pt x="424453" y="207322"/>
                </a:lnTo>
                <a:cubicBezTo>
                  <a:pt x="418349" y="204851"/>
                  <a:pt x="411023" y="198673"/>
                  <a:pt x="408581" y="186317"/>
                </a:cubicBezTo>
                <a:cubicBezTo>
                  <a:pt x="408581" y="180139"/>
                  <a:pt x="412245" y="175197"/>
                  <a:pt x="418349" y="173961"/>
                </a:cubicBezTo>
                <a:cubicBezTo>
                  <a:pt x="424453" y="172726"/>
                  <a:pt x="429337" y="177668"/>
                  <a:pt x="430557" y="183846"/>
                </a:cubicBezTo>
                <a:cubicBezTo>
                  <a:pt x="430557" y="185082"/>
                  <a:pt x="430557" y="186317"/>
                  <a:pt x="435441" y="187553"/>
                </a:cubicBezTo>
                <a:cubicBezTo>
                  <a:pt x="441545" y="188788"/>
                  <a:pt x="446429" y="183846"/>
                  <a:pt x="446429" y="177668"/>
                </a:cubicBezTo>
                <a:cubicBezTo>
                  <a:pt x="447651" y="171490"/>
                  <a:pt x="443987" y="166548"/>
                  <a:pt x="437883" y="165312"/>
                </a:cubicBezTo>
                <a:lnTo>
                  <a:pt x="436663" y="165312"/>
                </a:lnTo>
                <a:cubicBezTo>
                  <a:pt x="419569" y="162841"/>
                  <a:pt x="408581" y="146779"/>
                  <a:pt x="409803" y="128245"/>
                </a:cubicBezTo>
                <a:cubicBezTo>
                  <a:pt x="411023" y="115889"/>
                  <a:pt x="419569" y="104769"/>
                  <a:pt x="431779" y="101062"/>
                </a:cubicBezTo>
                <a:lnTo>
                  <a:pt x="432999" y="91177"/>
                </a:lnTo>
                <a:cubicBezTo>
                  <a:pt x="432999" y="84999"/>
                  <a:pt x="439105" y="81293"/>
                  <a:pt x="445209" y="81293"/>
                </a:cubicBezTo>
                <a:close/>
                <a:moveTo>
                  <a:pt x="439111" y="56252"/>
                </a:moveTo>
                <a:cubicBezTo>
                  <a:pt x="416801" y="56252"/>
                  <a:pt x="393253" y="63690"/>
                  <a:pt x="374663" y="79807"/>
                </a:cubicBezTo>
                <a:cubicBezTo>
                  <a:pt x="354833" y="97164"/>
                  <a:pt x="343679" y="120720"/>
                  <a:pt x="341201" y="146755"/>
                </a:cubicBezTo>
                <a:cubicBezTo>
                  <a:pt x="339961" y="172790"/>
                  <a:pt x="348637" y="197586"/>
                  <a:pt x="364749" y="217422"/>
                </a:cubicBezTo>
                <a:cubicBezTo>
                  <a:pt x="383339" y="237258"/>
                  <a:pt x="405647" y="249656"/>
                  <a:pt x="432913" y="250896"/>
                </a:cubicBezTo>
                <a:cubicBezTo>
                  <a:pt x="458941" y="253375"/>
                  <a:pt x="483727" y="243457"/>
                  <a:pt x="503557" y="227340"/>
                </a:cubicBezTo>
                <a:cubicBezTo>
                  <a:pt x="523387" y="209983"/>
                  <a:pt x="534543" y="186428"/>
                  <a:pt x="537021" y="160393"/>
                </a:cubicBezTo>
                <a:cubicBezTo>
                  <a:pt x="540739" y="107082"/>
                  <a:pt x="499839" y="59971"/>
                  <a:pt x="446547" y="56252"/>
                </a:cubicBezTo>
                <a:cubicBezTo>
                  <a:pt x="444069" y="56252"/>
                  <a:pt x="441589" y="56252"/>
                  <a:pt x="439111" y="56252"/>
                </a:cubicBezTo>
                <a:close/>
                <a:moveTo>
                  <a:pt x="447787" y="33936"/>
                </a:moveTo>
                <a:cubicBezTo>
                  <a:pt x="513473" y="38895"/>
                  <a:pt x="564287" y="95924"/>
                  <a:pt x="559329" y="161632"/>
                </a:cubicBezTo>
                <a:cubicBezTo>
                  <a:pt x="555611" y="193866"/>
                  <a:pt x="541979" y="222381"/>
                  <a:pt x="517191" y="243457"/>
                </a:cubicBezTo>
                <a:cubicBezTo>
                  <a:pt x="496121" y="263294"/>
                  <a:pt x="468855" y="273212"/>
                  <a:pt x="439111" y="273212"/>
                </a:cubicBezTo>
                <a:cubicBezTo>
                  <a:pt x="436631" y="273212"/>
                  <a:pt x="432913" y="273212"/>
                  <a:pt x="430435" y="273212"/>
                </a:cubicBezTo>
                <a:cubicBezTo>
                  <a:pt x="398211" y="270732"/>
                  <a:pt x="369705" y="255855"/>
                  <a:pt x="348637" y="232299"/>
                </a:cubicBezTo>
                <a:cubicBezTo>
                  <a:pt x="327567" y="207504"/>
                  <a:pt x="317653" y="176510"/>
                  <a:pt x="320131" y="144275"/>
                </a:cubicBezTo>
                <a:cubicBezTo>
                  <a:pt x="322609" y="113281"/>
                  <a:pt x="336243" y="83527"/>
                  <a:pt x="361031" y="62451"/>
                </a:cubicBezTo>
                <a:cubicBezTo>
                  <a:pt x="384579" y="42614"/>
                  <a:pt x="416801" y="31456"/>
                  <a:pt x="447787" y="33936"/>
                </a:cubicBezTo>
                <a:close/>
                <a:moveTo>
                  <a:pt x="439103" y="22629"/>
                </a:moveTo>
                <a:cubicBezTo>
                  <a:pt x="408085" y="22629"/>
                  <a:pt x="377065" y="33800"/>
                  <a:pt x="353491" y="54900"/>
                </a:cubicBezTo>
                <a:cubicBezTo>
                  <a:pt x="327435" y="77241"/>
                  <a:pt x="311305" y="109512"/>
                  <a:pt x="308825" y="144265"/>
                </a:cubicBezTo>
                <a:cubicBezTo>
                  <a:pt x="306343" y="179018"/>
                  <a:pt x="317509" y="212530"/>
                  <a:pt x="339843" y="239836"/>
                </a:cubicBezTo>
                <a:cubicBezTo>
                  <a:pt x="362177" y="265901"/>
                  <a:pt x="394437" y="282036"/>
                  <a:pt x="429177" y="284518"/>
                </a:cubicBezTo>
                <a:cubicBezTo>
                  <a:pt x="502381" y="289483"/>
                  <a:pt x="564419" y="234871"/>
                  <a:pt x="569381" y="162883"/>
                </a:cubicBezTo>
                <a:cubicBezTo>
                  <a:pt x="575585" y="90894"/>
                  <a:pt x="520993" y="27594"/>
                  <a:pt x="449029" y="22629"/>
                </a:cubicBezTo>
                <a:cubicBezTo>
                  <a:pt x="445307" y="22629"/>
                  <a:pt x="442825" y="22629"/>
                  <a:pt x="439103" y="22629"/>
                </a:cubicBezTo>
                <a:close/>
                <a:moveTo>
                  <a:pt x="450269" y="288"/>
                </a:moveTo>
                <a:cubicBezTo>
                  <a:pt x="534641" y="6494"/>
                  <a:pt x="597919" y="79723"/>
                  <a:pt x="591715" y="164124"/>
                </a:cubicBezTo>
                <a:cubicBezTo>
                  <a:pt x="586753" y="244801"/>
                  <a:pt x="519751" y="306860"/>
                  <a:pt x="439103" y="306860"/>
                </a:cubicBezTo>
                <a:cubicBezTo>
                  <a:pt x="435381" y="306860"/>
                  <a:pt x="431659" y="306860"/>
                  <a:pt x="427937" y="306860"/>
                </a:cubicBezTo>
                <a:cubicBezTo>
                  <a:pt x="388233" y="303136"/>
                  <a:pt x="349769" y="284518"/>
                  <a:pt x="323713" y="254730"/>
                </a:cubicBezTo>
                <a:cubicBezTo>
                  <a:pt x="296417" y="222459"/>
                  <a:pt x="282769" y="183983"/>
                  <a:pt x="286491" y="141783"/>
                </a:cubicBezTo>
                <a:cubicBezTo>
                  <a:pt x="288973" y="100824"/>
                  <a:pt x="308825" y="63588"/>
                  <a:pt x="338603" y="37523"/>
                </a:cubicBezTo>
                <a:cubicBezTo>
                  <a:pt x="369621" y="11458"/>
                  <a:pt x="409325" y="-2195"/>
                  <a:pt x="450269" y="288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049A46-7342-8147-7E13-173FCCB3235D}"/>
              </a:ext>
            </a:extLst>
          </p:cNvPr>
          <p:cNvSpPr txBox="1"/>
          <p:nvPr/>
        </p:nvSpPr>
        <p:spPr>
          <a:xfrm>
            <a:off x="1505585" y="681191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BUDGET FORECASTING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C02EA6A-A6EA-9C34-0B4B-822018FA0695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BFCE185-6BD0-44AB-006E-17A79FBD6AA9}"/>
              </a:ext>
            </a:extLst>
          </p:cNvPr>
          <p:cNvSpPr txBox="1"/>
          <p:nvPr/>
        </p:nvSpPr>
        <p:spPr>
          <a:xfrm>
            <a:off x="1245326" y="4242530"/>
            <a:ext cx="3674774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DBCAA33-C70B-B7F9-2054-5BDF7CC1DEAB}"/>
              </a:ext>
            </a:extLst>
          </p:cNvPr>
          <p:cNvSpPr txBox="1"/>
          <p:nvPr/>
        </p:nvSpPr>
        <p:spPr>
          <a:xfrm>
            <a:off x="12217130" y="3582001"/>
            <a:ext cx="367477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EXPENSES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55A479-A803-1F59-E2E3-3CE21B3AD9CB}"/>
              </a:ext>
            </a:extLst>
          </p:cNvPr>
          <p:cNvSpPr txBox="1"/>
          <p:nvPr/>
        </p:nvSpPr>
        <p:spPr>
          <a:xfrm>
            <a:off x="12214951" y="4236996"/>
            <a:ext cx="3674774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C5282-3D3B-F480-1A72-45121EE01F27}"/>
              </a:ext>
            </a:extLst>
          </p:cNvPr>
          <p:cNvSpPr txBox="1"/>
          <p:nvPr/>
        </p:nvSpPr>
        <p:spPr>
          <a:xfrm>
            <a:off x="1257414" y="3566609"/>
            <a:ext cx="367477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INCOME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79A3295-1877-957F-83EF-383FA0120B33}"/>
              </a:ext>
            </a:extLst>
          </p:cNvPr>
          <p:cNvSpPr txBox="1"/>
          <p:nvPr/>
        </p:nvSpPr>
        <p:spPr>
          <a:xfrm>
            <a:off x="2009554" y="7149054"/>
            <a:ext cx="26065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0AAE0E9-F4B5-933C-A178-87C49CAA62F6}"/>
              </a:ext>
            </a:extLst>
          </p:cNvPr>
          <p:cNvSpPr txBox="1"/>
          <p:nvPr/>
        </p:nvSpPr>
        <p:spPr>
          <a:xfrm>
            <a:off x="5547382" y="7160539"/>
            <a:ext cx="26065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7682631-8A7B-075E-A9F6-3D8BF3E29E43}"/>
              </a:ext>
            </a:extLst>
          </p:cNvPr>
          <p:cNvSpPr txBox="1"/>
          <p:nvPr/>
        </p:nvSpPr>
        <p:spPr>
          <a:xfrm>
            <a:off x="9070430" y="7149055"/>
            <a:ext cx="26065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VARIANCE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ED9AA07-27AA-7963-A53B-4EC08D6E55DE}"/>
              </a:ext>
            </a:extLst>
          </p:cNvPr>
          <p:cNvSpPr txBox="1"/>
          <p:nvPr/>
        </p:nvSpPr>
        <p:spPr>
          <a:xfrm>
            <a:off x="12971842" y="7152688"/>
            <a:ext cx="26065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755381D-4259-1BA8-706E-0498AB80B119}"/>
              </a:ext>
            </a:extLst>
          </p:cNvPr>
          <p:cNvSpPr txBox="1"/>
          <p:nvPr/>
        </p:nvSpPr>
        <p:spPr>
          <a:xfrm>
            <a:off x="16511751" y="7151884"/>
            <a:ext cx="26065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883980B-21F3-8207-5F27-71BC65928AE2}"/>
              </a:ext>
            </a:extLst>
          </p:cNvPr>
          <p:cNvSpPr txBox="1"/>
          <p:nvPr/>
        </p:nvSpPr>
        <p:spPr>
          <a:xfrm>
            <a:off x="20043228" y="7158518"/>
            <a:ext cx="26065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VARIANCE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A76ED8E-E585-FFBD-E90F-D0539710356F}"/>
              </a:ext>
            </a:extLst>
          </p:cNvPr>
          <p:cNvSpPr txBox="1"/>
          <p:nvPr/>
        </p:nvSpPr>
        <p:spPr>
          <a:xfrm>
            <a:off x="8759746" y="4038973"/>
            <a:ext cx="2909454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700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70%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FC13309-A20E-5B1A-EEFA-06B91AE320B1}"/>
              </a:ext>
            </a:extLst>
          </p:cNvPr>
          <p:cNvSpPr txBox="1"/>
          <p:nvPr/>
        </p:nvSpPr>
        <p:spPr>
          <a:xfrm>
            <a:off x="19745231" y="4053256"/>
            <a:ext cx="2909454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700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80%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AF05745-31A6-4E85-F8F4-7DF0C5EA84E0}"/>
              </a:ext>
            </a:extLst>
          </p:cNvPr>
          <p:cNvSpPr txBox="1"/>
          <p:nvPr/>
        </p:nvSpPr>
        <p:spPr>
          <a:xfrm>
            <a:off x="2009553" y="8479976"/>
            <a:ext cx="260656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$237,000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6911435-88E3-E1B2-C1C1-9AE6A03B8B22}"/>
              </a:ext>
            </a:extLst>
          </p:cNvPr>
          <p:cNvSpPr txBox="1"/>
          <p:nvPr/>
        </p:nvSpPr>
        <p:spPr>
          <a:xfrm>
            <a:off x="2009553" y="9741556"/>
            <a:ext cx="260656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$34,200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8DE42C8-0F14-120B-A214-AC42916EA911}"/>
              </a:ext>
            </a:extLst>
          </p:cNvPr>
          <p:cNvSpPr txBox="1"/>
          <p:nvPr/>
        </p:nvSpPr>
        <p:spPr>
          <a:xfrm>
            <a:off x="2010368" y="11024324"/>
            <a:ext cx="260656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$14,500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9FAAD00-5EA6-992D-1841-5DA0624707D5}"/>
              </a:ext>
            </a:extLst>
          </p:cNvPr>
          <p:cNvSpPr txBox="1"/>
          <p:nvPr/>
        </p:nvSpPr>
        <p:spPr>
          <a:xfrm>
            <a:off x="2021777" y="12303016"/>
            <a:ext cx="260656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$320,000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465E671-AA8E-AF0C-4170-E1EB9BEDAC57}"/>
              </a:ext>
            </a:extLst>
          </p:cNvPr>
          <p:cNvSpPr txBox="1"/>
          <p:nvPr/>
        </p:nvSpPr>
        <p:spPr>
          <a:xfrm>
            <a:off x="5541647" y="8475905"/>
            <a:ext cx="260656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$208,560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8AF4C8A-B34E-EF59-B2E9-7927A1A7DDCB}"/>
              </a:ext>
            </a:extLst>
          </p:cNvPr>
          <p:cNvSpPr txBox="1"/>
          <p:nvPr/>
        </p:nvSpPr>
        <p:spPr>
          <a:xfrm>
            <a:off x="5550611" y="9746446"/>
            <a:ext cx="260656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$31,432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D2B077C-7060-F460-E08C-96EDC22AF813}"/>
              </a:ext>
            </a:extLst>
          </p:cNvPr>
          <p:cNvSpPr txBox="1"/>
          <p:nvPr/>
        </p:nvSpPr>
        <p:spPr>
          <a:xfrm>
            <a:off x="5542462" y="11029215"/>
            <a:ext cx="260656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$10,433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AAB0C75-A8F1-3472-C34E-9D615335F8C7}"/>
              </a:ext>
            </a:extLst>
          </p:cNvPr>
          <p:cNvSpPr txBox="1"/>
          <p:nvPr/>
        </p:nvSpPr>
        <p:spPr>
          <a:xfrm>
            <a:off x="5544908" y="12307909"/>
            <a:ext cx="260656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$250,554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C839D37-2E81-3541-BDBE-D2A597C5B25F}"/>
              </a:ext>
            </a:extLst>
          </p:cNvPr>
          <p:cNvSpPr txBox="1"/>
          <p:nvPr/>
        </p:nvSpPr>
        <p:spPr>
          <a:xfrm>
            <a:off x="9084336" y="8475089"/>
            <a:ext cx="260656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$28,440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1F98DBA-8975-A22A-7445-676D9BFAFAEA}"/>
              </a:ext>
            </a:extLst>
          </p:cNvPr>
          <p:cNvSpPr txBox="1"/>
          <p:nvPr/>
        </p:nvSpPr>
        <p:spPr>
          <a:xfrm>
            <a:off x="9075371" y="9745633"/>
            <a:ext cx="260656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$2,768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A0EBD0E-75DC-82C8-7759-F12BBBE21E3B}"/>
              </a:ext>
            </a:extLst>
          </p:cNvPr>
          <p:cNvSpPr txBox="1"/>
          <p:nvPr/>
        </p:nvSpPr>
        <p:spPr>
          <a:xfrm>
            <a:off x="9085150" y="11028401"/>
            <a:ext cx="260656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$4,067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615564A-EA9A-244F-26DC-6B78DCB7F8BE}"/>
              </a:ext>
            </a:extLst>
          </p:cNvPr>
          <p:cNvSpPr txBox="1"/>
          <p:nvPr/>
        </p:nvSpPr>
        <p:spPr>
          <a:xfrm>
            <a:off x="9087596" y="12298129"/>
            <a:ext cx="260656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$69,446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8857358-26A1-D288-DAD1-DF19CF1A7F4A}"/>
              </a:ext>
            </a:extLst>
          </p:cNvPr>
          <p:cNvSpPr txBox="1"/>
          <p:nvPr/>
        </p:nvSpPr>
        <p:spPr>
          <a:xfrm>
            <a:off x="12975833" y="8470007"/>
            <a:ext cx="260656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$43,000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511F331-A45E-C7A5-1759-01DB708053BC}"/>
              </a:ext>
            </a:extLst>
          </p:cNvPr>
          <p:cNvSpPr txBox="1"/>
          <p:nvPr/>
        </p:nvSpPr>
        <p:spPr>
          <a:xfrm>
            <a:off x="12971842" y="9746192"/>
            <a:ext cx="260656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$3,400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9E54D72-1149-5940-C361-F2108DEFB4A3}"/>
              </a:ext>
            </a:extLst>
          </p:cNvPr>
          <p:cNvSpPr txBox="1"/>
          <p:nvPr/>
        </p:nvSpPr>
        <p:spPr>
          <a:xfrm>
            <a:off x="12973388" y="11029214"/>
            <a:ext cx="260656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$445,543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5821314-4C1D-0C56-38C5-B8603FEABA75}"/>
              </a:ext>
            </a:extLst>
          </p:cNvPr>
          <p:cNvSpPr txBox="1"/>
          <p:nvPr/>
        </p:nvSpPr>
        <p:spPr>
          <a:xfrm>
            <a:off x="12966868" y="12298944"/>
            <a:ext cx="260656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$74,300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7020D7B-7E73-8BA9-E6BA-869422C5D80F}"/>
              </a:ext>
            </a:extLst>
          </p:cNvPr>
          <p:cNvSpPr txBox="1"/>
          <p:nvPr/>
        </p:nvSpPr>
        <p:spPr>
          <a:xfrm>
            <a:off x="16512021" y="8468133"/>
            <a:ext cx="260656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$45,432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5764041-0DF4-F404-6900-C7CF4DB7AA13}"/>
              </a:ext>
            </a:extLst>
          </p:cNvPr>
          <p:cNvSpPr txBox="1"/>
          <p:nvPr/>
        </p:nvSpPr>
        <p:spPr>
          <a:xfrm>
            <a:off x="16505746" y="9741556"/>
            <a:ext cx="260656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$4,432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0A8EE89-C1AE-016D-765F-15C1E33EE44B}"/>
              </a:ext>
            </a:extLst>
          </p:cNvPr>
          <p:cNvSpPr txBox="1"/>
          <p:nvPr/>
        </p:nvSpPr>
        <p:spPr>
          <a:xfrm>
            <a:off x="16503347" y="11025334"/>
            <a:ext cx="260656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$432,543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DB177E8-C66E-723C-4097-0BF86A7BEF69}"/>
              </a:ext>
            </a:extLst>
          </p:cNvPr>
          <p:cNvSpPr txBox="1"/>
          <p:nvPr/>
        </p:nvSpPr>
        <p:spPr>
          <a:xfrm>
            <a:off x="16511751" y="12298765"/>
            <a:ext cx="260656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$80,543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240C714-F2EA-5338-6441-3E329CCE0501}"/>
              </a:ext>
            </a:extLst>
          </p:cNvPr>
          <p:cNvSpPr txBox="1"/>
          <p:nvPr/>
        </p:nvSpPr>
        <p:spPr>
          <a:xfrm>
            <a:off x="20049834" y="8467509"/>
            <a:ext cx="260656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-$2,432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83CC218-0799-BC24-1570-907EFB707112}"/>
              </a:ext>
            </a:extLst>
          </p:cNvPr>
          <p:cNvSpPr txBox="1"/>
          <p:nvPr/>
        </p:nvSpPr>
        <p:spPr>
          <a:xfrm>
            <a:off x="20040690" y="9741850"/>
            <a:ext cx="260656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-$1,032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B075CE4-B78F-4946-B860-2B734DA544E6}"/>
              </a:ext>
            </a:extLst>
          </p:cNvPr>
          <p:cNvSpPr txBox="1"/>
          <p:nvPr/>
        </p:nvSpPr>
        <p:spPr>
          <a:xfrm>
            <a:off x="20040967" y="11025335"/>
            <a:ext cx="260656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$13,000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838F737-DF8E-0051-A16B-DB95AC6166F0}"/>
              </a:ext>
            </a:extLst>
          </p:cNvPr>
          <p:cNvSpPr txBox="1"/>
          <p:nvPr/>
        </p:nvSpPr>
        <p:spPr>
          <a:xfrm>
            <a:off x="20043227" y="12289621"/>
            <a:ext cx="260656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-$6,243</a:t>
            </a:r>
          </a:p>
        </p:txBody>
      </p:sp>
    </p:spTree>
    <p:extLst>
      <p:ext uri="{BB962C8B-B14F-4D97-AF65-F5344CB8AC3E}">
        <p14:creationId xmlns:p14="http://schemas.microsoft.com/office/powerpoint/2010/main" val="59906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92BBAFD9-4F85-4575-368E-7FF34DACF955}"/>
              </a:ext>
            </a:extLst>
          </p:cNvPr>
          <p:cNvSpPr/>
          <p:nvPr/>
        </p:nvSpPr>
        <p:spPr>
          <a:xfrm>
            <a:off x="4907177" y="3485700"/>
            <a:ext cx="4250638" cy="959597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39F3D5B3-02ED-43A9-AE2B-E7AF6729606A}"/>
              </a:ext>
            </a:extLst>
          </p:cNvPr>
          <p:cNvSpPr/>
          <p:nvPr/>
        </p:nvSpPr>
        <p:spPr>
          <a:xfrm>
            <a:off x="15219838" y="3485700"/>
            <a:ext cx="4251887" cy="959597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1" name="Straight Connector 210">
            <a:extLst>
              <a:ext uri="{FF2B5EF4-FFF2-40B4-BE49-F238E27FC236}">
                <a16:creationId xmlns:a16="http://schemas.microsoft.com/office/drawing/2014/main" id="{0F907550-BEB8-FCF9-842F-C0975CD2F90D}"/>
              </a:ext>
            </a:extLst>
          </p:cNvPr>
          <p:cNvSpPr/>
          <p:nvPr/>
        </p:nvSpPr>
        <p:spPr>
          <a:xfrm>
            <a:off x="3749837" y="5686544"/>
            <a:ext cx="1688047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243B1EB0-385D-A23D-FEEF-BC46829AB775}"/>
              </a:ext>
            </a:extLst>
          </p:cNvPr>
          <p:cNvSpPr/>
          <p:nvPr/>
        </p:nvSpPr>
        <p:spPr>
          <a:xfrm>
            <a:off x="10690143" y="4982425"/>
            <a:ext cx="2998621" cy="140699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08" h="1130">
                <a:moveTo>
                  <a:pt x="2204" y="1130"/>
                </a:moveTo>
                <a:lnTo>
                  <a:pt x="204" y="1130"/>
                </a:lnTo>
                <a:cubicBezTo>
                  <a:pt x="92" y="1130"/>
                  <a:pt x="0" y="1039"/>
                  <a:pt x="0" y="926"/>
                </a:cubicBezTo>
                <a:lnTo>
                  <a:pt x="0" y="204"/>
                </a:lnTo>
                <a:cubicBezTo>
                  <a:pt x="0" y="91"/>
                  <a:pt x="92" y="0"/>
                  <a:pt x="204" y="0"/>
                </a:cubicBezTo>
                <a:lnTo>
                  <a:pt x="2204" y="0"/>
                </a:lnTo>
                <a:cubicBezTo>
                  <a:pt x="2317" y="0"/>
                  <a:pt x="2408" y="91"/>
                  <a:pt x="2408" y="204"/>
                </a:cubicBezTo>
                <a:lnTo>
                  <a:pt x="2408" y="926"/>
                </a:lnTo>
                <a:cubicBezTo>
                  <a:pt x="2408" y="1039"/>
                  <a:pt x="2317" y="1130"/>
                  <a:pt x="2204" y="113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5" name="Freeform 214">
            <a:extLst>
              <a:ext uri="{FF2B5EF4-FFF2-40B4-BE49-F238E27FC236}">
                <a16:creationId xmlns:a16="http://schemas.microsoft.com/office/drawing/2014/main" id="{0D5F44A2-87D8-0F57-2731-39C3B2761255}"/>
              </a:ext>
            </a:extLst>
          </p:cNvPr>
          <p:cNvSpPr/>
          <p:nvPr/>
        </p:nvSpPr>
        <p:spPr>
          <a:xfrm>
            <a:off x="9220108" y="5227932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8"/>
                </a:moveTo>
                <a:cubicBezTo>
                  <a:pt x="0" y="571"/>
                  <a:pt x="164" y="735"/>
                  <a:pt x="367" y="735"/>
                </a:cubicBezTo>
                <a:cubicBezTo>
                  <a:pt x="570" y="735"/>
                  <a:pt x="735" y="571"/>
                  <a:pt x="735" y="368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4" y="0"/>
                  <a:pt x="0" y="165"/>
                  <a:pt x="0" y="36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6570E2E7-DBCE-C8E6-48C2-8A32646224AE}"/>
              </a:ext>
            </a:extLst>
          </p:cNvPr>
          <p:cNvSpPr/>
          <p:nvPr/>
        </p:nvSpPr>
        <p:spPr>
          <a:xfrm>
            <a:off x="7748828" y="5227932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8"/>
                </a:moveTo>
                <a:cubicBezTo>
                  <a:pt x="0" y="571"/>
                  <a:pt x="164" y="735"/>
                  <a:pt x="367" y="735"/>
                </a:cubicBezTo>
                <a:cubicBezTo>
                  <a:pt x="570" y="735"/>
                  <a:pt x="735" y="571"/>
                  <a:pt x="735" y="368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4" y="0"/>
                  <a:pt x="0" y="165"/>
                  <a:pt x="0" y="36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DDB3FB21-92B4-B2AD-F09D-0E624C960184}"/>
              </a:ext>
            </a:extLst>
          </p:cNvPr>
          <p:cNvSpPr/>
          <p:nvPr/>
        </p:nvSpPr>
        <p:spPr>
          <a:xfrm>
            <a:off x="6277548" y="5227932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8"/>
                </a:moveTo>
                <a:cubicBezTo>
                  <a:pt x="0" y="571"/>
                  <a:pt x="165" y="735"/>
                  <a:pt x="367" y="735"/>
                </a:cubicBezTo>
                <a:cubicBezTo>
                  <a:pt x="570" y="735"/>
                  <a:pt x="735" y="571"/>
                  <a:pt x="735" y="368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5" y="0"/>
                  <a:pt x="0" y="165"/>
                  <a:pt x="0" y="36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9C595382-50E7-4D65-AED7-200E2B174A5B}"/>
              </a:ext>
            </a:extLst>
          </p:cNvPr>
          <p:cNvSpPr/>
          <p:nvPr/>
        </p:nvSpPr>
        <p:spPr>
          <a:xfrm>
            <a:off x="4806268" y="5227932"/>
            <a:ext cx="915657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6" h="735">
                <a:moveTo>
                  <a:pt x="0" y="368"/>
                </a:moveTo>
                <a:cubicBezTo>
                  <a:pt x="0" y="571"/>
                  <a:pt x="165" y="735"/>
                  <a:pt x="368" y="735"/>
                </a:cubicBezTo>
                <a:cubicBezTo>
                  <a:pt x="571" y="735"/>
                  <a:pt x="736" y="571"/>
                  <a:pt x="736" y="368"/>
                </a:cubicBezTo>
                <a:cubicBezTo>
                  <a:pt x="736" y="165"/>
                  <a:pt x="571" y="0"/>
                  <a:pt x="368" y="0"/>
                </a:cubicBezTo>
                <a:cubicBezTo>
                  <a:pt x="165" y="0"/>
                  <a:pt x="0" y="165"/>
                  <a:pt x="0" y="36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353C0831-B460-127C-D20D-1999ABD808A6}"/>
              </a:ext>
            </a:extLst>
          </p:cNvPr>
          <p:cNvSpPr/>
          <p:nvPr/>
        </p:nvSpPr>
        <p:spPr>
          <a:xfrm>
            <a:off x="3336234" y="5227932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8"/>
                </a:moveTo>
                <a:cubicBezTo>
                  <a:pt x="0" y="571"/>
                  <a:pt x="164" y="735"/>
                  <a:pt x="367" y="735"/>
                </a:cubicBezTo>
                <a:cubicBezTo>
                  <a:pt x="570" y="735"/>
                  <a:pt x="735" y="571"/>
                  <a:pt x="735" y="368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4" y="0"/>
                  <a:pt x="0" y="165"/>
                  <a:pt x="0" y="36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0" name="Freeform 219">
            <a:extLst>
              <a:ext uri="{FF2B5EF4-FFF2-40B4-BE49-F238E27FC236}">
                <a16:creationId xmlns:a16="http://schemas.microsoft.com/office/drawing/2014/main" id="{DDF43CAF-2753-0226-FA75-89328A34308C}"/>
              </a:ext>
            </a:extLst>
          </p:cNvPr>
          <p:cNvSpPr/>
          <p:nvPr/>
        </p:nvSpPr>
        <p:spPr>
          <a:xfrm>
            <a:off x="20128261" y="5227932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8"/>
                </a:moveTo>
                <a:cubicBezTo>
                  <a:pt x="0" y="571"/>
                  <a:pt x="164" y="735"/>
                  <a:pt x="367" y="735"/>
                </a:cubicBezTo>
                <a:cubicBezTo>
                  <a:pt x="570" y="735"/>
                  <a:pt x="735" y="571"/>
                  <a:pt x="735" y="368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4" y="0"/>
                  <a:pt x="0" y="165"/>
                  <a:pt x="0" y="36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D81C8A22-BC15-87CC-7560-6E78D4FCF063}"/>
              </a:ext>
            </a:extLst>
          </p:cNvPr>
          <p:cNvSpPr/>
          <p:nvPr/>
        </p:nvSpPr>
        <p:spPr>
          <a:xfrm>
            <a:off x="18656981" y="5227932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8"/>
                </a:moveTo>
                <a:cubicBezTo>
                  <a:pt x="0" y="571"/>
                  <a:pt x="164" y="735"/>
                  <a:pt x="367" y="735"/>
                </a:cubicBezTo>
                <a:cubicBezTo>
                  <a:pt x="570" y="735"/>
                  <a:pt x="735" y="571"/>
                  <a:pt x="735" y="368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4" y="0"/>
                  <a:pt x="0" y="165"/>
                  <a:pt x="0" y="36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2" name="Freeform 221">
            <a:extLst>
              <a:ext uri="{FF2B5EF4-FFF2-40B4-BE49-F238E27FC236}">
                <a16:creationId xmlns:a16="http://schemas.microsoft.com/office/drawing/2014/main" id="{8FCC6639-5FA6-B3D1-C197-5DFAD2CEBC25}"/>
              </a:ext>
            </a:extLst>
          </p:cNvPr>
          <p:cNvSpPr/>
          <p:nvPr/>
        </p:nvSpPr>
        <p:spPr>
          <a:xfrm>
            <a:off x="17186947" y="5227932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8"/>
                </a:moveTo>
                <a:cubicBezTo>
                  <a:pt x="0" y="571"/>
                  <a:pt x="164" y="735"/>
                  <a:pt x="367" y="735"/>
                </a:cubicBezTo>
                <a:cubicBezTo>
                  <a:pt x="569" y="735"/>
                  <a:pt x="735" y="571"/>
                  <a:pt x="735" y="368"/>
                </a:cubicBezTo>
                <a:cubicBezTo>
                  <a:pt x="735" y="165"/>
                  <a:pt x="569" y="0"/>
                  <a:pt x="367" y="0"/>
                </a:cubicBezTo>
                <a:cubicBezTo>
                  <a:pt x="164" y="0"/>
                  <a:pt x="0" y="165"/>
                  <a:pt x="0" y="36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3" name="Freeform 222">
            <a:extLst>
              <a:ext uri="{FF2B5EF4-FFF2-40B4-BE49-F238E27FC236}">
                <a16:creationId xmlns:a16="http://schemas.microsoft.com/office/drawing/2014/main" id="{B467B9D9-B3B1-702E-4723-A9D41DE901F0}"/>
              </a:ext>
            </a:extLst>
          </p:cNvPr>
          <p:cNvSpPr/>
          <p:nvPr/>
        </p:nvSpPr>
        <p:spPr>
          <a:xfrm>
            <a:off x="15714421" y="5227932"/>
            <a:ext cx="915657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6" h="735">
                <a:moveTo>
                  <a:pt x="0" y="368"/>
                </a:moveTo>
                <a:cubicBezTo>
                  <a:pt x="0" y="571"/>
                  <a:pt x="165" y="735"/>
                  <a:pt x="368" y="735"/>
                </a:cubicBezTo>
                <a:cubicBezTo>
                  <a:pt x="571" y="735"/>
                  <a:pt x="736" y="571"/>
                  <a:pt x="736" y="368"/>
                </a:cubicBezTo>
                <a:cubicBezTo>
                  <a:pt x="736" y="165"/>
                  <a:pt x="571" y="0"/>
                  <a:pt x="368" y="0"/>
                </a:cubicBezTo>
                <a:cubicBezTo>
                  <a:pt x="165" y="0"/>
                  <a:pt x="0" y="165"/>
                  <a:pt x="0" y="36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4" name="Freeform 223">
            <a:extLst>
              <a:ext uri="{FF2B5EF4-FFF2-40B4-BE49-F238E27FC236}">
                <a16:creationId xmlns:a16="http://schemas.microsoft.com/office/drawing/2014/main" id="{11C6888F-F544-A769-499C-0FA5D56F5384}"/>
              </a:ext>
            </a:extLst>
          </p:cNvPr>
          <p:cNvSpPr/>
          <p:nvPr/>
        </p:nvSpPr>
        <p:spPr>
          <a:xfrm>
            <a:off x="14243141" y="5227932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8"/>
                </a:moveTo>
                <a:cubicBezTo>
                  <a:pt x="0" y="571"/>
                  <a:pt x="165" y="735"/>
                  <a:pt x="368" y="735"/>
                </a:cubicBezTo>
                <a:cubicBezTo>
                  <a:pt x="571" y="735"/>
                  <a:pt x="735" y="571"/>
                  <a:pt x="735" y="368"/>
                </a:cubicBezTo>
                <a:cubicBezTo>
                  <a:pt x="735" y="165"/>
                  <a:pt x="571" y="0"/>
                  <a:pt x="368" y="0"/>
                </a:cubicBezTo>
                <a:cubicBezTo>
                  <a:pt x="165" y="0"/>
                  <a:pt x="0" y="165"/>
                  <a:pt x="0" y="36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5" name="Freeform 224">
            <a:extLst>
              <a:ext uri="{FF2B5EF4-FFF2-40B4-BE49-F238E27FC236}">
                <a16:creationId xmlns:a16="http://schemas.microsoft.com/office/drawing/2014/main" id="{930741E3-C387-05F2-8261-51B4C433C532}"/>
              </a:ext>
            </a:extLst>
          </p:cNvPr>
          <p:cNvSpPr/>
          <p:nvPr/>
        </p:nvSpPr>
        <p:spPr>
          <a:xfrm>
            <a:off x="9220108" y="5227932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8"/>
                </a:moveTo>
                <a:cubicBezTo>
                  <a:pt x="0" y="571"/>
                  <a:pt x="164" y="735"/>
                  <a:pt x="367" y="735"/>
                </a:cubicBezTo>
                <a:cubicBezTo>
                  <a:pt x="570" y="735"/>
                  <a:pt x="735" y="571"/>
                  <a:pt x="735" y="368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4" y="0"/>
                  <a:pt x="0" y="165"/>
                  <a:pt x="0" y="368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6" name="Freeform 225">
            <a:extLst>
              <a:ext uri="{FF2B5EF4-FFF2-40B4-BE49-F238E27FC236}">
                <a16:creationId xmlns:a16="http://schemas.microsoft.com/office/drawing/2014/main" id="{338A4044-A6EE-9865-809F-83B08B2E4199}"/>
              </a:ext>
            </a:extLst>
          </p:cNvPr>
          <p:cNvSpPr/>
          <p:nvPr/>
        </p:nvSpPr>
        <p:spPr>
          <a:xfrm>
            <a:off x="7748828" y="5227932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8"/>
                </a:moveTo>
                <a:cubicBezTo>
                  <a:pt x="0" y="571"/>
                  <a:pt x="164" y="735"/>
                  <a:pt x="367" y="735"/>
                </a:cubicBezTo>
                <a:cubicBezTo>
                  <a:pt x="570" y="735"/>
                  <a:pt x="735" y="571"/>
                  <a:pt x="735" y="368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4" y="0"/>
                  <a:pt x="0" y="165"/>
                  <a:pt x="0" y="368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484CFD5D-418B-1149-7C5A-6339717A8AC6}"/>
              </a:ext>
            </a:extLst>
          </p:cNvPr>
          <p:cNvSpPr/>
          <p:nvPr/>
        </p:nvSpPr>
        <p:spPr>
          <a:xfrm>
            <a:off x="6277548" y="5227932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8"/>
                </a:moveTo>
                <a:cubicBezTo>
                  <a:pt x="0" y="571"/>
                  <a:pt x="165" y="735"/>
                  <a:pt x="367" y="735"/>
                </a:cubicBezTo>
                <a:cubicBezTo>
                  <a:pt x="570" y="735"/>
                  <a:pt x="735" y="571"/>
                  <a:pt x="735" y="368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5" y="0"/>
                  <a:pt x="0" y="165"/>
                  <a:pt x="0" y="368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8" name="Freeform 227">
            <a:extLst>
              <a:ext uri="{FF2B5EF4-FFF2-40B4-BE49-F238E27FC236}">
                <a16:creationId xmlns:a16="http://schemas.microsoft.com/office/drawing/2014/main" id="{7ED02ECF-D769-5846-99CD-61555273A1C8}"/>
              </a:ext>
            </a:extLst>
          </p:cNvPr>
          <p:cNvSpPr/>
          <p:nvPr/>
        </p:nvSpPr>
        <p:spPr>
          <a:xfrm>
            <a:off x="4806268" y="5227932"/>
            <a:ext cx="915657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6" h="735">
                <a:moveTo>
                  <a:pt x="0" y="368"/>
                </a:moveTo>
                <a:cubicBezTo>
                  <a:pt x="0" y="571"/>
                  <a:pt x="165" y="735"/>
                  <a:pt x="368" y="735"/>
                </a:cubicBezTo>
                <a:cubicBezTo>
                  <a:pt x="571" y="735"/>
                  <a:pt x="736" y="571"/>
                  <a:pt x="736" y="368"/>
                </a:cubicBezTo>
                <a:cubicBezTo>
                  <a:pt x="736" y="165"/>
                  <a:pt x="571" y="0"/>
                  <a:pt x="368" y="0"/>
                </a:cubicBezTo>
                <a:cubicBezTo>
                  <a:pt x="165" y="0"/>
                  <a:pt x="0" y="165"/>
                  <a:pt x="0" y="368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9" name="Freeform 228">
            <a:extLst>
              <a:ext uri="{FF2B5EF4-FFF2-40B4-BE49-F238E27FC236}">
                <a16:creationId xmlns:a16="http://schemas.microsoft.com/office/drawing/2014/main" id="{7540F982-57E8-61DB-3961-4885141E01A4}"/>
              </a:ext>
            </a:extLst>
          </p:cNvPr>
          <p:cNvSpPr/>
          <p:nvPr/>
        </p:nvSpPr>
        <p:spPr>
          <a:xfrm>
            <a:off x="3336234" y="5227932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8"/>
                </a:moveTo>
                <a:cubicBezTo>
                  <a:pt x="0" y="571"/>
                  <a:pt x="164" y="735"/>
                  <a:pt x="367" y="735"/>
                </a:cubicBezTo>
                <a:cubicBezTo>
                  <a:pt x="570" y="735"/>
                  <a:pt x="735" y="571"/>
                  <a:pt x="735" y="368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4" y="0"/>
                  <a:pt x="0" y="165"/>
                  <a:pt x="0" y="368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0" name="Freeform 229">
            <a:extLst>
              <a:ext uri="{FF2B5EF4-FFF2-40B4-BE49-F238E27FC236}">
                <a16:creationId xmlns:a16="http://schemas.microsoft.com/office/drawing/2014/main" id="{1DB3E4DE-A5CF-B504-CB8A-2176EAE4D95E}"/>
              </a:ext>
            </a:extLst>
          </p:cNvPr>
          <p:cNvSpPr/>
          <p:nvPr/>
        </p:nvSpPr>
        <p:spPr>
          <a:xfrm>
            <a:off x="20128261" y="5227932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8"/>
                </a:moveTo>
                <a:cubicBezTo>
                  <a:pt x="0" y="571"/>
                  <a:pt x="164" y="735"/>
                  <a:pt x="367" y="735"/>
                </a:cubicBezTo>
                <a:cubicBezTo>
                  <a:pt x="570" y="735"/>
                  <a:pt x="735" y="571"/>
                  <a:pt x="735" y="368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4" y="0"/>
                  <a:pt x="0" y="165"/>
                  <a:pt x="0" y="368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1" name="Freeform 230">
            <a:extLst>
              <a:ext uri="{FF2B5EF4-FFF2-40B4-BE49-F238E27FC236}">
                <a16:creationId xmlns:a16="http://schemas.microsoft.com/office/drawing/2014/main" id="{B442A471-8614-F10F-774D-33BDE5D112D2}"/>
              </a:ext>
            </a:extLst>
          </p:cNvPr>
          <p:cNvSpPr/>
          <p:nvPr/>
        </p:nvSpPr>
        <p:spPr>
          <a:xfrm>
            <a:off x="18656981" y="5227932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8"/>
                </a:moveTo>
                <a:cubicBezTo>
                  <a:pt x="0" y="571"/>
                  <a:pt x="164" y="735"/>
                  <a:pt x="367" y="735"/>
                </a:cubicBezTo>
                <a:cubicBezTo>
                  <a:pt x="570" y="735"/>
                  <a:pt x="735" y="571"/>
                  <a:pt x="735" y="368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4" y="0"/>
                  <a:pt x="0" y="165"/>
                  <a:pt x="0" y="368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429C4607-2F0D-40DC-4035-5BABD38D71AE}"/>
              </a:ext>
            </a:extLst>
          </p:cNvPr>
          <p:cNvSpPr/>
          <p:nvPr/>
        </p:nvSpPr>
        <p:spPr>
          <a:xfrm>
            <a:off x="17186947" y="5227932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8"/>
                </a:moveTo>
                <a:cubicBezTo>
                  <a:pt x="0" y="571"/>
                  <a:pt x="164" y="735"/>
                  <a:pt x="367" y="735"/>
                </a:cubicBezTo>
                <a:cubicBezTo>
                  <a:pt x="569" y="735"/>
                  <a:pt x="735" y="571"/>
                  <a:pt x="735" y="368"/>
                </a:cubicBezTo>
                <a:cubicBezTo>
                  <a:pt x="735" y="165"/>
                  <a:pt x="569" y="0"/>
                  <a:pt x="367" y="0"/>
                </a:cubicBezTo>
                <a:cubicBezTo>
                  <a:pt x="164" y="0"/>
                  <a:pt x="0" y="165"/>
                  <a:pt x="0" y="368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3" name="Freeform 232">
            <a:extLst>
              <a:ext uri="{FF2B5EF4-FFF2-40B4-BE49-F238E27FC236}">
                <a16:creationId xmlns:a16="http://schemas.microsoft.com/office/drawing/2014/main" id="{5337C9A1-9EB3-3451-B0F4-6B8F47CCD550}"/>
              </a:ext>
            </a:extLst>
          </p:cNvPr>
          <p:cNvSpPr/>
          <p:nvPr/>
        </p:nvSpPr>
        <p:spPr>
          <a:xfrm>
            <a:off x="15714421" y="5227932"/>
            <a:ext cx="915657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6" h="735">
                <a:moveTo>
                  <a:pt x="0" y="368"/>
                </a:moveTo>
                <a:cubicBezTo>
                  <a:pt x="0" y="571"/>
                  <a:pt x="165" y="735"/>
                  <a:pt x="368" y="735"/>
                </a:cubicBezTo>
                <a:cubicBezTo>
                  <a:pt x="571" y="735"/>
                  <a:pt x="736" y="571"/>
                  <a:pt x="736" y="368"/>
                </a:cubicBezTo>
                <a:cubicBezTo>
                  <a:pt x="736" y="165"/>
                  <a:pt x="571" y="0"/>
                  <a:pt x="368" y="0"/>
                </a:cubicBezTo>
                <a:cubicBezTo>
                  <a:pt x="165" y="0"/>
                  <a:pt x="0" y="165"/>
                  <a:pt x="0" y="368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3E6610ED-18BC-83EF-4F8B-EF439EDAEDEE}"/>
              </a:ext>
            </a:extLst>
          </p:cNvPr>
          <p:cNvSpPr/>
          <p:nvPr/>
        </p:nvSpPr>
        <p:spPr>
          <a:xfrm>
            <a:off x="14243141" y="5227932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8"/>
                </a:moveTo>
                <a:cubicBezTo>
                  <a:pt x="0" y="571"/>
                  <a:pt x="165" y="735"/>
                  <a:pt x="368" y="735"/>
                </a:cubicBezTo>
                <a:cubicBezTo>
                  <a:pt x="571" y="735"/>
                  <a:pt x="735" y="571"/>
                  <a:pt x="735" y="368"/>
                </a:cubicBezTo>
                <a:cubicBezTo>
                  <a:pt x="735" y="165"/>
                  <a:pt x="571" y="0"/>
                  <a:pt x="368" y="0"/>
                </a:cubicBezTo>
                <a:cubicBezTo>
                  <a:pt x="165" y="0"/>
                  <a:pt x="0" y="165"/>
                  <a:pt x="0" y="368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5" name="Straight Connector 234">
            <a:extLst>
              <a:ext uri="{FF2B5EF4-FFF2-40B4-BE49-F238E27FC236}">
                <a16:creationId xmlns:a16="http://schemas.microsoft.com/office/drawing/2014/main" id="{27DCB66C-E89C-E57F-5898-FEFA938EBAF6}"/>
              </a:ext>
            </a:extLst>
          </p:cNvPr>
          <p:cNvSpPr/>
          <p:nvPr/>
        </p:nvSpPr>
        <p:spPr>
          <a:xfrm>
            <a:off x="3749837" y="9210881"/>
            <a:ext cx="1688047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6" name="Freeform 235">
            <a:extLst>
              <a:ext uri="{FF2B5EF4-FFF2-40B4-BE49-F238E27FC236}">
                <a16:creationId xmlns:a16="http://schemas.microsoft.com/office/drawing/2014/main" id="{7B119E49-8286-40BA-5DDA-5E8DEF0A9CFF}"/>
              </a:ext>
            </a:extLst>
          </p:cNvPr>
          <p:cNvSpPr/>
          <p:nvPr/>
        </p:nvSpPr>
        <p:spPr>
          <a:xfrm>
            <a:off x="10690143" y="8506761"/>
            <a:ext cx="2998621" cy="14082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08" h="1131">
                <a:moveTo>
                  <a:pt x="2204" y="1131"/>
                </a:moveTo>
                <a:lnTo>
                  <a:pt x="204" y="1131"/>
                </a:lnTo>
                <a:cubicBezTo>
                  <a:pt x="92" y="1131"/>
                  <a:pt x="0" y="1039"/>
                  <a:pt x="0" y="926"/>
                </a:cubicBezTo>
                <a:lnTo>
                  <a:pt x="0" y="204"/>
                </a:lnTo>
                <a:cubicBezTo>
                  <a:pt x="0" y="92"/>
                  <a:pt x="92" y="0"/>
                  <a:pt x="204" y="0"/>
                </a:cubicBezTo>
                <a:lnTo>
                  <a:pt x="2204" y="0"/>
                </a:lnTo>
                <a:cubicBezTo>
                  <a:pt x="2317" y="0"/>
                  <a:pt x="2408" y="92"/>
                  <a:pt x="2408" y="204"/>
                </a:cubicBezTo>
                <a:lnTo>
                  <a:pt x="2408" y="926"/>
                </a:lnTo>
                <a:cubicBezTo>
                  <a:pt x="2408" y="1039"/>
                  <a:pt x="2317" y="1131"/>
                  <a:pt x="2204" y="113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1FD6889E-36E1-C56E-1E63-5F04481B2B08}"/>
              </a:ext>
            </a:extLst>
          </p:cNvPr>
          <p:cNvSpPr/>
          <p:nvPr/>
        </p:nvSpPr>
        <p:spPr>
          <a:xfrm>
            <a:off x="9220108" y="8753515"/>
            <a:ext cx="914411" cy="9134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4">
                <a:moveTo>
                  <a:pt x="0" y="367"/>
                </a:moveTo>
                <a:cubicBezTo>
                  <a:pt x="0" y="570"/>
                  <a:pt x="164" y="734"/>
                  <a:pt x="367" y="734"/>
                </a:cubicBezTo>
                <a:cubicBezTo>
                  <a:pt x="570" y="734"/>
                  <a:pt x="735" y="570"/>
                  <a:pt x="735" y="367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4" y="0"/>
                  <a:pt x="0" y="165"/>
                  <a:pt x="0" y="36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0" name="Freeform 239">
            <a:extLst>
              <a:ext uri="{FF2B5EF4-FFF2-40B4-BE49-F238E27FC236}">
                <a16:creationId xmlns:a16="http://schemas.microsoft.com/office/drawing/2014/main" id="{1B77A134-0575-65F5-AE71-E3D8B8382779}"/>
              </a:ext>
            </a:extLst>
          </p:cNvPr>
          <p:cNvSpPr/>
          <p:nvPr/>
        </p:nvSpPr>
        <p:spPr>
          <a:xfrm>
            <a:off x="7748828" y="8753515"/>
            <a:ext cx="914411" cy="9134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4">
                <a:moveTo>
                  <a:pt x="0" y="367"/>
                </a:moveTo>
                <a:cubicBezTo>
                  <a:pt x="0" y="570"/>
                  <a:pt x="164" y="734"/>
                  <a:pt x="367" y="734"/>
                </a:cubicBezTo>
                <a:cubicBezTo>
                  <a:pt x="570" y="734"/>
                  <a:pt x="735" y="570"/>
                  <a:pt x="735" y="367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4" y="0"/>
                  <a:pt x="0" y="165"/>
                  <a:pt x="0" y="36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25B2F00B-80C3-17CC-F09A-DEF1106FFF08}"/>
              </a:ext>
            </a:extLst>
          </p:cNvPr>
          <p:cNvSpPr/>
          <p:nvPr/>
        </p:nvSpPr>
        <p:spPr>
          <a:xfrm>
            <a:off x="6277548" y="8753515"/>
            <a:ext cx="914411" cy="9134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4">
                <a:moveTo>
                  <a:pt x="0" y="367"/>
                </a:moveTo>
                <a:cubicBezTo>
                  <a:pt x="0" y="570"/>
                  <a:pt x="165" y="734"/>
                  <a:pt x="367" y="734"/>
                </a:cubicBezTo>
                <a:cubicBezTo>
                  <a:pt x="570" y="734"/>
                  <a:pt x="735" y="570"/>
                  <a:pt x="735" y="367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5" y="0"/>
                  <a:pt x="0" y="165"/>
                  <a:pt x="0" y="36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81AE280B-C703-99F0-CA58-BEB335A451E7}"/>
              </a:ext>
            </a:extLst>
          </p:cNvPr>
          <p:cNvSpPr/>
          <p:nvPr/>
        </p:nvSpPr>
        <p:spPr>
          <a:xfrm>
            <a:off x="4806268" y="8753515"/>
            <a:ext cx="915657" cy="9134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6" h="734">
                <a:moveTo>
                  <a:pt x="0" y="367"/>
                </a:moveTo>
                <a:cubicBezTo>
                  <a:pt x="0" y="570"/>
                  <a:pt x="165" y="734"/>
                  <a:pt x="368" y="734"/>
                </a:cubicBezTo>
                <a:cubicBezTo>
                  <a:pt x="571" y="734"/>
                  <a:pt x="736" y="570"/>
                  <a:pt x="736" y="367"/>
                </a:cubicBezTo>
                <a:cubicBezTo>
                  <a:pt x="736" y="165"/>
                  <a:pt x="571" y="0"/>
                  <a:pt x="368" y="0"/>
                </a:cubicBezTo>
                <a:cubicBezTo>
                  <a:pt x="165" y="0"/>
                  <a:pt x="0" y="165"/>
                  <a:pt x="0" y="36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3" name="Freeform 242">
            <a:extLst>
              <a:ext uri="{FF2B5EF4-FFF2-40B4-BE49-F238E27FC236}">
                <a16:creationId xmlns:a16="http://schemas.microsoft.com/office/drawing/2014/main" id="{149C5F5E-D3EA-C29B-845F-374D749C0922}"/>
              </a:ext>
            </a:extLst>
          </p:cNvPr>
          <p:cNvSpPr/>
          <p:nvPr/>
        </p:nvSpPr>
        <p:spPr>
          <a:xfrm>
            <a:off x="3336234" y="8753515"/>
            <a:ext cx="914411" cy="9134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4">
                <a:moveTo>
                  <a:pt x="0" y="367"/>
                </a:moveTo>
                <a:cubicBezTo>
                  <a:pt x="0" y="570"/>
                  <a:pt x="164" y="734"/>
                  <a:pt x="367" y="734"/>
                </a:cubicBezTo>
                <a:cubicBezTo>
                  <a:pt x="570" y="734"/>
                  <a:pt x="735" y="570"/>
                  <a:pt x="735" y="367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4" y="0"/>
                  <a:pt x="0" y="165"/>
                  <a:pt x="0" y="36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4" name="Freeform 243">
            <a:extLst>
              <a:ext uri="{FF2B5EF4-FFF2-40B4-BE49-F238E27FC236}">
                <a16:creationId xmlns:a16="http://schemas.microsoft.com/office/drawing/2014/main" id="{E0CD9328-0222-6E7B-EDD3-995EB0928742}"/>
              </a:ext>
            </a:extLst>
          </p:cNvPr>
          <p:cNvSpPr/>
          <p:nvPr/>
        </p:nvSpPr>
        <p:spPr>
          <a:xfrm>
            <a:off x="20128261" y="8753515"/>
            <a:ext cx="914411" cy="9134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4">
                <a:moveTo>
                  <a:pt x="0" y="367"/>
                </a:moveTo>
                <a:cubicBezTo>
                  <a:pt x="0" y="570"/>
                  <a:pt x="164" y="734"/>
                  <a:pt x="367" y="734"/>
                </a:cubicBezTo>
                <a:cubicBezTo>
                  <a:pt x="570" y="734"/>
                  <a:pt x="735" y="570"/>
                  <a:pt x="735" y="367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4" y="0"/>
                  <a:pt x="0" y="165"/>
                  <a:pt x="0" y="36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22E749C4-1B9D-0965-C2F4-3DF9623A95E8}"/>
              </a:ext>
            </a:extLst>
          </p:cNvPr>
          <p:cNvSpPr/>
          <p:nvPr/>
        </p:nvSpPr>
        <p:spPr>
          <a:xfrm>
            <a:off x="18656981" y="8753515"/>
            <a:ext cx="914411" cy="9134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4">
                <a:moveTo>
                  <a:pt x="0" y="367"/>
                </a:moveTo>
                <a:cubicBezTo>
                  <a:pt x="0" y="570"/>
                  <a:pt x="164" y="734"/>
                  <a:pt x="367" y="734"/>
                </a:cubicBezTo>
                <a:cubicBezTo>
                  <a:pt x="570" y="734"/>
                  <a:pt x="735" y="570"/>
                  <a:pt x="735" y="367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4" y="0"/>
                  <a:pt x="0" y="165"/>
                  <a:pt x="0" y="36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6" name="Freeform 245">
            <a:extLst>
              <a:ext uri="{FF2B5EF4-FFF2-40B4-BE49-F238E27FC236}">
                <a16:creationId xmlns:a16="http://schemas.microsoft.com/office/drawing/2014/main" id="{B4D1691C-5D30-BB0C-ED08-1D34B77889B5}"/>
              </a:ext>
            </a:extLst>
          </p:cNvPr>
          <p:cNvSpPr/>
          <p:nvPr/>
        </p:nvSpPr>
        <p:spPr>
          <a:xfrm>
            <a:off x="17186947" y="8753515"/>
            <a:ext cx="914411" cy="9134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4">
                <a:moveTo>
                  <a:pt x="0" y="367"/>
                </a:moveTo>
                <a:cubicBezTo>
                  <a:pt x="0" y="570"/>
                  <a:pt x="164" y="734"/>
                  <a:pt x="367" y="734"/>
                </a:cubicBezTo>
                <a:cubicBezTo>
                  <a:pt x="569" y="734"/>
                  <a:pt x="735" y="570"/>
                  <a:pt x="735" y="367"/>
                </a:cubicBezTo>
                <a:cubicBezTo>
                  <a:pt x="735" y="165"/>
                  <a:pt x="569" y="0"/>
                  <a:pt x="367" y="0"/>
                </a:cubicBezTo>
                <a:cubicBezTo>
                  <a:pt x="164" y="0"/>
                  <a:pt x="0" y="165"/>
                  <a:pt x="0" y="36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5B86828A-1C1F-FEB4-FD91-D76A935B225C}"/>
              </a:ext>
            </a:extLst>
          </p:cNvPr>
          <p:cNvSpPr/>
          <p:nvPr/>
        </p:nvSpPr>
        <p:spPr>
          <a:xfrm>
            <a:off x="15714421" y="8753515"/>
            <a:ext cx="915657" cy="9134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6" h="734">
                <a:moveTo>
                  <a:pt x="0" y="367"/>
                </a:moveTo>
                <a:cubicBezTo>
                  <a:pt x="0" y="570"/>
                  <a:pt x="165" y="734"/>
                  <a:pt x="368" y="734"/>
                </a:cubicBezTo>
                <a:cubicBezTo>
                  <a:pt x="571" y="734"/>
                  <a:pt x="736" y="570"/>
                  <a:pt x="736" y="367"/>
                </a:cubicBezTo>
                <a:cubicBezTo>
                  <a:pt x="736" y="165"/>
                  <a:pt x="571" y="0"/>
                  <a:pt x="368" y="0"/>
                </a:cubicBezTo>
                <a:cubicBezTo>
                  <a:pt x="165" y="0"/>
                  <a:pt x="0" y="165"/>
                  <a:pt x="0" y="36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8" name="Freeform 247">
            <a:extLst>
              <a:ext uri="{FF2B5EF4-FFF2-40B4-BE49-F238E27FC236}">
                <a16:creationId xmlns:a16="http://schemas.microsoft.com/office/drawing/2014/main" id="{F560A021-1800-8015-F8C6-4A43AE2B4FA8}"/>
              </a:ext>
            </a:extLst>
          </p:cNvPr>
          <p:cNvSpPr/>
          <p:nvPr/>
        </p:nvSpPr>
        <p:spPr>
          <a:xfrm>
            <a:off x="14243141" y="8753515"/>
            <a:ext cx="914411" cy="9134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4">
                <a:moveTo>
                  <a:pt x="0" y="367"/>
                </a:moveTo>
                <a:cubicBezTo>
                  <a:pt x="0" y="570"/>
                  <a:pt x="165" y="734"/>
                  <a:pt x="368" y="734"/>
                </a:cubicBezTo>
                <a:cubicBezTo>
                  <a:pt x="571" y="734"/>
                  <a:pt x="735" y="570"/>
                  <a:pt x="735" y="367"/>
                </a:cubicBezTo>
                <a:cubicBezTo>
                  <a:pt x="735" y="165"/>
                  <a:pt x="571" y="0"/>
                  <a:pt x="368" y="0"/>
                </a:cubicBezTo>
                <a:cubicBezTo>
                  <a:pt x="165" y="0"/>
                  <a:pt x="0" y="165"/>
                  <a:pt x="0" y="36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B14B8C33-F428-A951-22F9-57BA9326FFB8}"/>
              </a:ext>
            </a:extLst>
          </p:cNvPr>
          <p:cNvSpPr/>
          <p:nvPr/>
        </p:nvSpPr>
        <p:spPr>
          <a:xfrm>
            <a:off x="9220108" y="8753515"/>
            <a:ext cx="914411" cy="9134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4">
                <a:moveTo>
                  <a:pt x="0" y="367"/>
                </a:moveTo>
                <a:cubicBezTo>
                  <a:pt x="0" y="570"/>
                  <a:pt x="164" y="734"/>
                  <a:pt x="367" y="734"/>
                </a:cubicBezTo>
                <a:cubicBezTo>
                  <a:pt x="570" y="734"/>
                  <a:pt x="735" y="570"/>
                  <a:pt x="735" y="367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4" y="0"/>
                  <a:pt x="0" y="165"/>
                  <a:pt x="0" y="367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0" name="Freeform 249">
            <a:extLst>
              <a:ext uri="{FF2B5EF4-FFF2-40B4-BE49-F238E27FC236}">
                <a16:creationId xmlns:a16="http://schemas.microsoft.com/office/drawing/2014/main" id="{463E52EB-52C2-570B-91EF-A6043EFBF655}"/>
              </a:ext>
            </a:extLst>
          </p:cNvPr>
          <p:cNvSpPr/>
          <p:nvPr/>
        </p:nvSpPr>
        <p:spPr>
          <a:xfrm>
            <a:off x="7748828" y="8753515"/>
            <a:ext cx="914411" cy="9134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4">
                <a:moveTo>
                  <a:pt x="0" y="367"/>
                </a:moveTo>
                <a:cubicBezTo>
                  <a:pt x="0" y="570"/>
                  <a:pt x="164" y="734"/>
                  <a:pt x="367" y="734"/>
                </a:cubicBezTo>
                <a:cubicBezTo>
                  <a:pt x="570" y="734"/>
                  <a:pt x="735" y="570"/>
                  <a:pt x="735" y="367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4" y="0"/>
                  <a:pt x="0" y="165"/>
                  <a:pt x="0" y="367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1" name="Freeform 250">
            <a:extLst>
              <a:ext uri="{FF2B5EF4-FFF2-40B4-BE49-F238E27FC236}">
                <a16:creationId xmlns:a16="http://schemas.microsoft.com/office/drawing/2014/main" id="{4DB2D0AB-9E1C-A432-BB64-F9AEE79190FC}"/>
              </a:ext>
            </a:extLst>
          </p:cNvPr>
          <p:cNvSpPr/>
          <p:nvPr/>
        </p:nvSpPr>
        <p:spPr>
          <a:xfrm>
            <a:off x="6277548" y="8753515"/>
            <a:ext cx="914411" cy="9134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4">
                <a:moveTo>
                  <a:pt x="0" y="367"/>
                </a:moveTo>
                <a:cubicBezTo>
                  <a:pt x="0" y="570"/>
                  <a:pt x="165" y="734"/>
                  <a:pt x="367" y="734"/>
                </a:cubicBezTo>
                <a:cubicBezTo>
                  <a:pt x="570" y="734"/>
                  <a:pt x="735" y="570"/>
                  <a:pt x="735" y="367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5" y="0"/>
                  <a:pt x="0" y="165"/>
                  <a:pt x="0" y="367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2" name="Freeform 251">
            <a:extLst>
              <a:ext uri="{FF2B5EF4-FFF2-40B4-BE49-F238E27FC236}">
                <a16:creationId xmlns:a16="http://schemas.microsoft.com/office/drawing/2014/main" id="{CA0912E4-6D24-88C8-934D-43BA630655FF}"/>
              </a:ext>
            </a:extLst>
          </p:cNvPr>
          <p:cNvSpPr/>
          <p:nvPr/>
        </p:nvSpPr>
        <p:spPr>
          <a:xfrm>
            <a:off x="4806268" y="8753515"/>
            <a:ext cx="915657" cy="9134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6" h="734">
                <a:moveTo>
                  <a:pt x="0" y="367"/>
                </a:moveTo>
                <a:cubicBezTo>
                  <a:pt x="0" y="570"/>
                  <a:pt x="165" y="734"/>
                  <a:pt x="368" y="734"/>
                </a:cubicBezTo>
                <a:cubicBezTo>
                  <a:pt x="571" y="734"/>
                  <a:pt x="736" y="570"/>
                  <a:pt x="736" y="367"/>
                </a:cubicBezTo>
                <a:cubicBezTo>
                  <a:pt x="736" y="165"/>
                  <a:pt x="571" y="0"/>
                  <a:pt x="368" y="0"/>
                </a:cubicBezTo>
                <a:cubicBezTo>
                  <a:pt x="165" y="0"/>
                  <a:pt x="0" y="165"/>
                  <a:pt x="0" y="367"/>
                </a:cubicBezTo>
                <a:close/>
              </a:path>
            </a:pathLst>
          </a:custGeom>
          <a:solidFill>
            <a:schemeClr val="accent3">
              <a:alpha val="3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3" name="Freeform 252">
            <a:extLst>
              <a:ext uri="{FF2B5EF4-FFF2-40B4-BE49-F238E27FC236}">
                <a16:creationId xmlns:a16="http://schemas.microsoft.com/office/drawing/2014/main" id="{7221CF34-6DC3-C5E1-0397-DD8E9E63C5BD}"/>
              </a:ext>
            </a:extLst>
          </p:cNvPr>
          <p:cNvSpPr/>
          <p:nvPr/>
        </p:nvSpPr>
        <p:spPr>
          <a:xfrm>
            <a:off x="3336234" y="8753515"/>
            <a:ext cx="914411" cy="9134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4">
                <a:moveTo>
                  <a:pt x="0" y="367"/>
                </a:moveTo>
                <a:cubicBezTo>
                  <a:pt x="0" y="570"/>
                  <a:pt x="164" y="734"/>
                  <a:pt x="367" y="734"/>
                </a:cubicBezTo>
                <a:cubicBezTo>
                  <a:pt x="570" y="734"/>
                  <a:pt x="735" y="570"/>
                  <a:pt x="735" y="367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4" y="0"/>
                  <a:pt x="0" y="165"/>
                  <a:pt x="0" y="367"/>
                </a:cubicBezTo>
                <a:close/>
              </a:path>
            </a:pathLst>
          </a:custGeom>
          <a:solidFill>
            <a:schemeClr val="accent3">
              <a:alpha val="3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4" name="Freeform 253">
            <a:extLst>
              <a:ext uri="{FF2B5EF4-FFF2-40B4-BE49-F238E27FC236}">
                <a16:creationId xmlns:a16="http://schemas.microsoft.com/office/drawing/2014/main" id="{8FB79313-8C47-D707-62E9-85EEA5414DA2}"/>
              </a:ext>
            </a:extLst>
          </p:cNvPr>
          <p:cNvSpPr/>
          <p:nvPr/>
        </p:nvSpPr>
        <p:spPr>
          <a:xfrm>
            <a:off x="20128261" y="8753515"/>
            <a:ext cx="914411" cy="9134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4">
                <a:moveTo>
                  <a:pt x="0" y="367"/>
                </a:moveTo>
                <a:cubicBezTo>
                  <a:pt x="0" y="570"/>
                  <a:pt x="164" y="734"/>
                  <a:pt x="367" y="734"/>
                </a:cubicBezTo>
                <a:cubicBezTo>
                  <a:pt x="570" y="734"/>
                  <a:pt x="735" y="570"/>
                  <a:pt x="735" y="367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4" y="0"/>
                  <a:pt x="0" y="165"/>
                  <a:pt x="0" y="367"/>
                </a:cubicBezTo>
                <a:close/>
              </a:path>
            </a:pathLst>
          </a:custGeom>
          <a:solidFill>
            <a:schemeClr val="accent3">
              <a:alpha val="3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5" name="Freeform 254">
            <a:extLst>
              <a:ext uri="{FF2B5EF4-FFF2-40B4-BE49-F238E27FC236}">
                <a16:creationId xmlns:a16="http://schemas.microsoft.com/office/drawing/2014/main" id="{832305FF-FAC1-3792-4603-CDC9ED5C46BA}"/>
              </a:ext>
            </a:extLst>
          </p:cNvPr>
          <p:cNvSpPr/>
          <p:nvPr/>
        </p:nvSpPr>
        <p:spPr>
          <a:xfrm>
            <a:off x="18656981" y="8753515"/>
            <a:ext cx="914411" cy="9134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4">
                <a:moveTo>
                  <a:pt x="0" y="367"/>
                </a:moveTo>
                <a:cubicBezTo>
                  <a:pt x="0" y="570"/>
                  <a:pt x="164" y="734"/>
                  <a:pt x="367" y="734"/>
                </a:cubicBezTo>
                <a:cubicBezTo>
                  <a:pt x="570" y="734"/>
                  <a:pt x="735" y="570"/>
                  <a:pt x="735" y="367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4" y="0"/>
                  <a:pt x="0" y="165"/>
                  <a:pt x="0" y="367"/>
                </a:cubicBezTo>
                <a:close/>
              </a:path>
            </a:pathLst>
          </a:custGeom>
          <a:solidFill>
            <a:schemeClr val="accent3">
              <a:alpha val="3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6" name="Freeform 255">
            <a:extLst>
              <a:ext uri="{FF2B5EF4-FFF2-40B4-BE49-F238E27FC236}">
                <a16:creationId xmlns:a16="http://schemas.microsoft.com/office/drawing/2014/main" id="{9A37A360-6984-2A75-2C8F-DD56C3FF503A}"/>
              </a:ext>
            </a:extLst>
          </p:cNvPr>
          <p:cNvSpPr/>
          <p:nvPr/>
        </p:nvSpPr>
        <p:spPr>
          <a:xfrm>
            <a:off x="17186947" y="8753515"/>
            <a:ext cx="914411" cy="9134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4">
                <a:moveTo>
                  <a:pt x="0" y="367"/>
                </a:moveTo>
                <a:cubicBezTo>
                  <a:pt x="0" y="570"/>
                  <a:pt x="164" y="734"/>
                  <a:pt x="367" y="734"/>
                </a:cubicBezTo>
                <a:cubicBezTo>
                  <a:pt x="569" y="734"/>
                  <a:pt x="735" y="570"/>
                  <a:pt x="735" y="367"/>
                </a:cubicBezTo>
                <a:cubicBezTo>
                  <a:pt x="735" y="165"/>
                  <a:pt x="569" y="0"/>
                  <a:pt x="367" y="0"/>
                </a:cubicBezTo>
                <a:cubicBezTo>
                  <a:pt x="164" y="0"/>
                  <a:pt x="0" y="165"/>
                  <a:pt x="0" y="367"/>
                </a:cubicBezTo>
                <a:close/>
              </a:path>
            </a:pathLst>
          </a:custGeom>
          <a:solidFill>
            <a:schemeClr val="accent3">
              <a:alpha val="3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7" name="Freeform 256">
            <a:extLst>
              <a:ext uri="{FF2B5EF4-FFF2-40B4-BE49-F238E27FC236}">
                <a16:creationId xmlns:a16="http://schemas.microsoft.com/office/drawing/2014/main" id="{C03B8A36-1D1A-1D30-9709-21922A5A4E2D}"/>
              </a:ext>
            </a:extLst>
          </p:cNvPr>
          <p:cNvSpPr/>
          <p:nvPr/>
        </p:nvSpPr>
        <p:spPr>
          <a:xfrm>
            <a:off x="15714421" y="8753515"/>
            <a:ext cx="915657" cy="9134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6" h="734">
                <a:moveTo>
                  <a:pt x="0" y="367"/>
                </a:moveTo>
                <a:cubicBezTo>
                  <a:pt x="0" y="570"/>
                  <a:pt x="165" y="734"/>
                  <a:pt x="368" y="734"/>
                </a:cubicBezTo>
                <a:cubicBezTo>
                  <a:pt x="571" y="734"/>
                  <a:pt x="736" y="570"/>
                  <a:pt x="736" y="367"/>
                </a:cubicBezTo>
                <a:cubicBezTo>
                  <a:pt x="736" y="165"/>
                  <a:pt x="571" y="0"/>
                  <a:pt x="368" y="0"/>
                </a:cubicBezTo>
                <a:cubicBezTo>
                  <a:pt x="165" y="0"/>
                  <a:pt x="0" y="165"/>
                  <a:pt x="0" y="367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8" name="Freeform 257">
            <a:extLst>
              <a:ext uri="{FF2B5EF4-FFF2-40B4-BE49-F238E27FC236}">
                <a16:creationId xmlns:a16="http://schemas.microsoft.com/office/drawing/2014/main" id="{4E31B715-1A3F-5205-B678-F43E69059024}"/>
              </a:ext>
            </a:extLst>
          </p:cNvPr>
          <p:cNvSpPr/>
          <p:nvPr/>
        </p:nvSpPr>
        <p:spPr>
          <a:xfrm>
            <a:off x="14243141" y="8753515"/>
            <a:ext cx="914411" cy="9134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4">
                <a:moveTo>
                  <a:pt x="0" y="367"/>
                </a:moveTo>
                <a:cubicBezTo>
                  <a:pt x="0" y="570"/>
                  <a:pt x="165" y="734"/>
                  <a:pt x="368" y="734"/>
                </a:cubicBezTo>
                <a:cubicBezTo>
                  <a:pt x="571" y="734"/>
                  <a:pt x="735" y="570"/>
                  <a:pt x="735" y="367"/>
                </a:cubicBezTo>
                <a:cubicBezTo>
                  <a:pt x="735" y="165"/>
                  <a:pt x="571" y="0"/>
                  <a:pt x="368" y="0"/>
                </a:cubicBezTo>
                <a:cubicBezTo>
                  <a:pt x="165" y="0"/>
                  <a:pt x="0" y="165"/>
                  <a:pt x="0" y="367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9" name="Straight Connector 258">
            <a:extLst>
              <a:ext uri="{FF2B5EF4-FFF2-40B4-BE49-F238E27FC236}">
                <a16:creationId xmlns:a16="http://schemas.microsoft.com/office/drawing/2014/main" id="{150F2A98-2365-1020-FFEA-B5213AF9AFF8}"/>
              </a:ext>
            </a:extLst>
          </p:cNvPr>
          <p:cNvSpPr/>
          <p:nvPr/>
        </p:nvSpPr>
        <p:spPr>
          <a:xfrm>
            <a:off x="3637715" y="10974295"/>
            <a:ext cx="17104721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0" name="Freeform 259">
            <a:extLst>
              <a:ext uri="{FF2B5EF4-FFF2-40B4-BE49-F238E27FC236}">
                <a16:creationId xmlns:a16="http://schemas.microsoft.com/office/drawing/2014/main" id="{CF91CED9-BB06-4126-1DAA-6142D9474513}"/>
              </a:ext>
            </a:extLst>
          </p:cNvPr>
          <p:cNvSpPr/>
          <p:nvPr/>
        </p:nvSpPr>
        <p:spPr>
          <a:xfrm>
            <a:off x="10690143" y="10270172"/>
            <a:ext cx="2998621" cy="140699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08" h="1130">
                <a:moveTo>
                  <a:pt x="2204" y="1130"/>
                </a:moveTo>
                <a:lnTo>
                  <a:pt x="204" y="1130"/>
                </a:lnTo>
                <a:cubicBezTo>
                  <a:pt x="92" y="1130"/>
                  <a:pt x="0" y="1039"/>
                  <a:pt x="0" y="926"/>
                </a:cubicBezTo>
                <a:lnTo>
                  <a:pt x="0" y="204"/>
                </a:lnTo>
                <a:cubicBezTo>
                  <a:pt x="0" y="91"/>
                  <a:pt x="92" y="0"/>
                  <a:pt x="204" y="0"/>
                </a:cubicBezTo>
                <a:lnTo>
                  <a:pt x="2204" y="0"/>
                </a:lnTo>
                <a:cubicBezTo>
                  <a:pt x="2317" y="0"/>
                  <a:pt x="2408" y="91"/>
                  <a:pt x="2408" y="204"/>
                </a:cubicBezTo>
                <a:lnTo>
                  <a:pt x="2408" y="926"/>
                </a:lnTo>
                <a:cubicBezTo>
                  <a:pt x="2408" y="1039"/>
                  <a:pt x="2317" y="1130"/>
                  <a:pt x="2204" y="113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3" name="Freeform 262">
            <a:extLst>
              <a:ext uri="{FF2B5EF4-FFF2-40B4-BE49-F238E27FC236}">
                <a16:creationId xmlns:a16="http://schemas.microsoft.com/office/drawing/2014/main" id="{E8ED4074-D977-977D-046F-ECA8525BF280}"/>
              </a:ext>
            </a:extLst>
          </p:cNvPr>
          <p:cNvSpPr/>
          <p:nvPr/>
        </p:nvSpPr>
        <p:spPr>
          <a:xfrm>
            <a:off x="9220108" y="10515680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8"/>
                </a:moveTo>
                <a:cubicBezTo>
                  <a:pt x="0" y="571"/>
                  <a:pt x="164" y="735"/>
                  <a:pt x="367" y="735"/>
                </a:cubicBezTo>
                <a:cubicBezTo>
                  <a:pt x="570" y="735"/>
                  <a:pt x="735" y="571"/>
                  <a:pt x="735" y="368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4" y="0"/>
                  <a:pt x="0" y="165"/>
                  <a:pt x="0" y="36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id="{3002D23E-35FF-BE88-6DBA-A8D9BE7A2A43}"/>
              </a:ext>
            </a:extLst>
          </p:cNvPr>
          <p:cNvSpPr/>
          <p:nvPr/>
        </p:nvSpPr>
        <p:spPr>
          <a:xfrm>
            <a:off x="7748828" y="10515680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8"/>
                </a:moveTo>
                <a:cubicBezTo>
                  <a:pt x="0" y="571"/>
                  <a:pt x="164" y="735"/>
                  <a:pt x="367" y="735"/>
                </a:cubicBezTo>
                <a:cubicBezTo>
                  <a:pt x="570" y="735"/>
                  <a:pt x="735" y="571"/>
                  <a:pt x="735" y="368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4" y="0"/>
                  <a:pt x="0" y="165"/>
                  <a:pt x="0" y="36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A88DFF35-FA04-86A2-24C4-EF5AA62249B9}"/>
              </a:ext>
            </a:extLst>
          </p:cNvPr>
          <p:cNvSpPr/>
          <p:nvPr/>
        </p:nvSpPr>
        <p:spPr>
          <a:xfrm>
            <a:off x="6277548" y="10515680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8"/>
                </a:moveTo>
                <a:cubicBezTo>
                  <a:pt x="0" y="571"/>
                  <a:pt x="165" y="735"/>
                  <a:pt x="367" y="735"/>
                </a:cubicBezTo>
                <a:cubicBezTo>
                  <a:pt x="570" y="735"/>
                  <a:pt x="735" y="571"/>
                  <a:pt x="735" y="368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5" y="0"/>
                  <a:pt x="0" y="165"/>
                  <a:pt x="0" y="36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6" name="Freeform 265">
            <a:extLst>
              <a:ext uri="{FF2B5EF4-FFF2-40B4-BE49-F238E27FC236}">
                <a16:creationId xmlns:a16="http://schemas.microsoft.com/office/drawing/2014/main" id="{57181891-8543-2E06-C7DC-4A906049A524}"/>
              </a:ext>
            </a:extLst>
          </p:cNvPr>
          <p:cNvSpPr/>
          <p:nvPr/>
        </p:nvSpPr>
        <p:spPr>
          <a:xfrm>
            <a:off x="4806268" y="10515680"/>
            <a:ext cx="915657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6" h="735">
                <a:moveTo>
                  <a:pt x="0" y="368"/>
                </a:moveTo>
                <a:cubicBezTo>
                  <a:pt x="0" y="571"/>
                  <a:pt x="165" y="735"/>
                  <a:pt x="368" y="735"/>
                </a:cubicBezTo>
                <a:cubicBezTo>
                  <a:pt x="571" y="735"/>
                  <a:pt x="736" y="571"/>
                  <a:pt x="736" y="368"/>
                </a:cubicBezTo>
                <a:cubicBezTo>
                  <a:pt x="736" y="165"/>
                  <a:pt x="571" y="0"/>
                  <a:pt x="368" y="0"/>
                </a:cubicBezTo>
                <a:cubicBezTo>
                  <a:pt x="165" y="0"/>
                  <a:pt x="0" y="165"/>
                  <a:pt x="0" y="36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7" name="Freeform 266">
            <a:extLst>
              <a:ext uri="{FF2B5EF4-FFF2-40B4-BE49-F238E27FC236}">
                <a16:creationId xmlns:a16="http://schemas.microsoft.com/office/drawing/2014/main" id="{641DEB43-4722-A0D6-0ED1-18E636881D4A}"/>
              </a:ext>
            </a:extLst>
          </p:cNvPr>
          <p:cNvSpPr/>
          <p:nvPr/>
        </p:nvSpPr>
        <p:spPr>
          <a:xfrm>
            <a:off x="3336234" y="10515680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8"/>
                </a:moveTo>
                <a:cubicBezTo>
                  <a:pt x="0" y="571"/>
                  <a:pt x="164" y="735"/>
                  <a:pt x="367" y="735"/>
                </a:cubicBezTo>
                <a:cubicBezTo>
                  <a:pt x="570" y="735"/>
                  <a:pt x="735" y="571"/>
                  <a:pt x="735" y="368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4" y="0"/>
                  <a:pt x="0" y="165"/>
                  <a:pt x="0" y="36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8" name="Freeform 267">
            <a:extLst>
              <a:ext uri="{FF2B5EF4-FFF2-40B4-BE49-F238E27FC236}">
                <a16:creationId xmlns:a16="http://schemas.microsoft.com/office/drawing/2014/main" id="{3425A316-0AB2-5603-F35D-BE1E7717831D}"/>
              </a:ext>
            </a:extLst>
          </p:cNvPr>
          <p:cNvSpPr/>
          <p:nvPr/>
        </p:nvSpPr>
        <p:spPr>
          <a:xfrm>
            <a:off x="20128261" y="10515680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8"/>
                </a:moveTo>
                <a:cubicBezTo>
                  <a:pt x="0" y="571"/>
                  <a:pt x="164" y="735"/>
                  <a:pt x="367" y="735"/>
                </a:cubicBezTo>
                <a:cubicBezTo>
                  <a:pt x="570" y="735"/>
                  <a:pt x="735" y="571"/>
                  <a:pt x="735" y="368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4" y="0"/>
                  <a:pt x="0" y="165"/>
                  <a:pt x="0" y="36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9" name="Freeform 268">
            <a:extLst>
              <a:ext uri="{FF2B5EF4-FFF2-40B4-BE49-F238E27FC236}">
                <a16:creationId xmlns:a16="http://schemas.microsoft.com/office/drawing/2014/main" id="{5D005A12-53A2-DDC4-A308-7CDA43E4E3AF}"/>
              </a:ext>
            </a:extLst>
          </p:cNvPr>
          <p:cNvSpPr/>
          <p:nvPr/>
        </p:nvSpPr>
        <p:spPr>
          <a:xfrm>
            <a:off x="18656981" y="10515680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8"/>
                </a:moveTo>
                <a:cubicBezTo>
                  <a:pt x="0" y="571"/>
                  <a:pt x="164" y="735"/>
                  <a:pt x="367" y="735"/>
                </a:cubicBezTo>
                <a:cubicBezTo>
                  <a:pt x="570" y="735"/>
                  <a:pt x="735" y="571"/>
                  <a:pt x="735" y="368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4" y="0"/>
                  <a:pt x="0" y="165"/>
                  <a:pt x="0" y="36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0" name="Freeform 269">
            <a:extLst>
              <a:ext uri="{FF2B5EF4-FFF2-40B4-BE49-F238E27FC236}">
                <a16:creationId xmlns:a16="http://schemas.microsoft.com/office/drawing/2014/main" id="{74FA4A8F-AEAA-9DD6-0F35-367119AFDACB}"/>
              </a:ext>
            </a:extLst>
          </p:cNvPr>
          <p:cNvSpPr/>
          <p:nvPr/>
        </p:nvSpPr>
        <p:spPr>
          <a:xfrm>
            <a:off x="17186947" y="10515680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8"/>
                </a:moveTo>
                <a:cubicBezTo>
                  <a:pt x="0" y="571"/>
                  <a:pt x="164" y="735"/>
                  <a:pt x="367" y="735"/>
                </a:cubicBezTo>
                <a:cubicBezTo>
                  <a:pt x="569" y="735"/>
                  <a:pt x="735" y="571"/>
                  <a:pt x="735" y="368"/>
                </a:cubicBezTo>
                <a:cubicBezTo>
                  <a:pt x="735" y="165"/>
                  <a:pt x="569" y="0"/>
                  <a:pt x="367" y="0"/>
                </a:cubicBezTo>
                <a:cubicBezTo>
                  <a:pt x="164" y="0"/>
                  <a:pt x="0" y="165"/>
                  <a:pt x="0" y="36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1" name="Freeform 270">
            <a:extLst>
              <a:ext uri="{FF2B5EF4-FFF2-40B4-BE49-F238E27FC236}">
                <a16:creationId xmlns:a16="http://schemas.microsoft.com/office/drawing/2014/main" id="{64470217-E612-7CF6-8859-87F1919FA741}"/>
              </a:ext>
            </a:extLst>
          </p:cNvPr>
          <p:cNvSpPr/>
          <p:nvPr/>
        </p:nvSpPr>
        <p:spPr>
          <a:xfrm>
            <a:off x="15714421" y="10515680"/>
            <a:ext cx="915657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6" h="735">
                <a:moveTo>
                  <a:pt x="0" y="368"/>
                </a:moveTo>
                <a:cubicBezTo>
                  <a:pt x="0" y="571"/>
                  <a:pt x="165" y="735"/>
                  <a:pt x="368" y="735"/>
                </a:cubicBezTo>
                <a:cubicBezTo>
                  <a:pt x="571" y="735"/>
                  <a:pt x="736" y="571"/>
                  <a:pt x="736" y="368"/>
                </a:cubicBezTo>
                <a:cubicBezTo>
                  <a:pt x="736" y="165"/>
                  <a:pt x="571" y="0"/>
                  <a:pt x="368" y="0"/>
                </a:cubicBezTo>
                <a:cubicBezTo>
                  <a:pt x="165" y="0"/>
                  <a:pt x="0" y="165"/>
                  <a:pt x="0" y="36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2" name="Freeform 271">
            <a:extLst>
              <a:ext uri="{FF2B5EF4-FFF2-40B4-BE49-F238E27FC236}">
                <a16:creationId xmlns:a16="http://schemas.microsoft.com/office/drawing/2014/main" id="{012F0E2E-AA68-713B-B93F-79E00B18D50F}"/>
              </a:ext>
            </a:extLst>
          </p:cNvPr>
          <p:cNvSpPr/>
          <p:nvPr/>
        </p:nvSpPr>
        <p:spPr>
          <a:xfrm>
            <a:off x="14243141" y="10515680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8"/>
                </a:moveTo>
                <a:cubicBezTo>
                  <a:pt x="0" y="571"/>
                  <a:pt x="165" y="735"/>
                  <a:pt x="368" y="735"/>
                </a:cubicBezTo>
                <a:cubicBezTo>
                  <a:pt x="571" y="735"/>
                  <a:pt x="735" y="571"/>
                  <a:pt x="735" y="368"/>
                </a:cubicBezTo>
                <a:cubicBezTo>
                  <a:pt x="735" y="165"/>
                  <a:pt x="571" y="0"/>
                  <a:pt x="368" y="0"/>
                </a:cubicBezTo>
                <a:cubicBezTo>
                  <a:pt x="165" y="0"/>
                  <a:pt x="0" y="165"/>
                  <a:pt x="0" y="36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3" name="Freeform 272">
            <a:extLst>
              <a:ext uri="{FF2B5EF4-FFF2-40B4-BE49-F238E27FC236}">
                <a16:creationId xmlns:a16="http://schemas.microsoft.com/office/drawing/2014/main" id="{64831BC7-6DEB-582A-37E4-5A901502FE67}"/>
              </a:ext>
            </a:extLst>
          </p:cNvPr>
          <p:cNvSpPr/>
          <p:nvPr/>
        </p:nvSpPr>
        <p:spPr>
          <a:xfrm>
            <a:off x="9220108" y="10515680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8"/>
                </a:moveTo>
                <a:cubicBezTo>
                  <a:pt x="0" y="571"/>
                  <a:pt x="164" y="735"/>
                  <a:pt x="367" y="735"/>
                </a:cubicBezTo>
                <a:cubicBezTo>
                  <a:pt x="570" y="735"/>
                  <a:pt x="735" y="571"/>
                  <a:pt x="735" y="368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4" y="0"/>
                  <a:pt x="0" y="165"/>
                  <a:pt x="0" y="368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4" name="Freeform 273">
            <a:extLst>
              <a:ext uri="{FF2B5EF4-FFF2-40B4-BE49-F238E27FC236}">
                <a16:creationId xmlns:a16="http://schemas.microsoft.com/office/drawing/2014/main" id="{9BDC1C2F-65E6-DF8E-4A4D-3D6CF32A260A}"/>
              </a:ext>
            </a:extLst>
          </p:cNvPr>
          <p:cNvSpPr/>
          <p:nvPr/>
        </p:nvSpPr>
        <p:spPr>
          <a:xfrm>
            <a:off x="7748828" y="10515680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8"/>
                </a:moveTo>
                <a:cubicBezTo>
                  <a:pt x="0" y="571"/>
                  <a:pt x="164" y="735"/>
                  <a:pt x="367" y="735"/>
                </a:cubicBezTo>
                <a:cubicBezTo>
                  <a:pt x="570" y="735"/>
                  <a:pt x="735" y="571"/>
                  <a:pt x="735" y="368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4" y="0"/>
                  <a:pt x="0" y="165"/>
                  <a:pt x="0" y="368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5" name="Freeform 274">
            <a:extLst>
              <a:ext uri="{FF2B5EF4-FFF2-40B4-BE49-F238E27FC236}">
                <a16:creationId xmlns:a16="http://schemas.microsoft.com/office/drawing/2014/main" id="{D9F277C7-4BCF-E1A1-ABBA-A45798A40BDA}"/>
              </a:ext>
            </a:extLst>
          </p:cNvPr>
          <p:cNvSpPr/>
          <p:nvPr/>
        </p:nvSpPr>
        <p:spPr>
          <a:xfrm>
            <a:off x="6277548" y="10515680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8"/>
                </a:moveTo>
                <a:cubicBezTo>
                  <a:pt x="0" y="571"/>
                  <a:pt x="165" y="735"/>
                  <a:pt x="367" y="735"/>
                </a:cubicBezTo>
                <a:cubicBezTo>
                  <a:pt x="570" y="735"/>
                  <a:pt x="735" y="571"/>
                  <a:pt x="735" y="368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5" y="0"/>
                  <a:pt x="0" y="165"/>
                  <a:pt x="0" y="368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6" name="Freeform 275">
            <a:extLst>
              <a:ext uri="{FF2B5EF4-FFF2-40B4-BE49-F238E27FC236}">
                <a16:creationId xmlns:a16="http://schemas.microsoft.com/office/drawing/2014/main" id="{9065EC58-35CE-A3D8-F996-4236CFD8F3DD}"/>
              </a:ext>
            </a:extLst>
          </p:cNvPr>
          <p:cNvSpPr/>
          <p:nvPr/>
        </p:nvSpPr>
        <p:spPr>
          <a:xfrm>
            <a:off x="4806268" y="10515680"/>
            <a:ext cx="915657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6" h="735">
                <a:moveTo>
                  <a:pt x="0" y="368"/>
                </a:moveTo>
                <a:cubicBezTo>
                  <a:pt x="0" y="571"/>
                  <a:pt x="165" y="735"/>
                  <a:pt x="368" y="735"/>
                </a:cubicBezTo>
                <a:cubicBezTo>
                  <a:pt x="571" y="735"/>
                  <a:pt x="736" y="571"/>
                  <a:pt x="736" y="368"/>
                </a:cubicBezTo>
                <a:cubicBezTo>
                  <a:pt x="736" y="165"/>
                  <a:pt x="571" y="0"/>
                  <a:pt x="368" y="0"/>
                </a:cubicBezTo>
                <a:cubicBezTo>
                  <a:pt x="165" y="0"/>
                  <a:pt x="0" y="165"/>
                  <a:pt x="0" y="368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7" name="Freeform 276">
            <a:extLst>
              <a:ext uri="{FF2B5EF4-FFF2-40B4-BE49-F238E27FC236}">
                <a16:creationId xmlns:a16="http://schemas.microsoft.com/office/drawing/2014/main" id="{2181C270-0D03-5743-14BC-B1BAC94529B8}"/>
              </a:ext>
            </a:extLst>
          </p:cNvPr>
          <p:cNvSpPr/>
          <p:nvPr/>
        </p:nvSpPr>
        <p:spPr>
          <a:xfrm>
            <a:off x="3336234" y="10515680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8"/>
                </a:moveTo>
                <a:cubicBezTo>
                  <a:pt x="0" y="571"/>
                  <a:pt x="164" y="735"/>
                  <a:pt x="367" y="735"/>
                </a:cubicBezTo>
                <a:cubicBezTo>
                  <a:pt x="570" y="735"/>
                  <a:pt x="735" y="571"/>
                  <a:pt x="735" y="368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4" y="0"/>
                  <a:pt x="0" y="165"/>
                  <a:pt x="0" y="368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8" name="Freeform 277">
            <a:extLst>
              <a:ext uri="{FF2B5EF4-FFF2-40B4-BE49-F238E27FC236}">
                <a16:creationId xmlns:a16="http://schemas.microsoft.com/office/drawing/2014/main" id="{E00AD4E2-3A03-4B19-128C-22D403B21B2F}"/>
              </a:ext>
            </a:extLst>
          </p:cNvPr>
          <p:cNvSpPr/>
          <p:nvPr/>
        </p:nvSpPr>
        <p:spPr>
          <a:xfrm>
            <a:off x="20128261" y="10515680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8"/>
                </a:moveTo>
                <a:cubicBezTo>
                  <a:pt x="0" y="571"/>
                  <a:pt x="164" y="735"/>
                  <a:pt x="367" y="735"/>
                </a:cubicBezTo>
                <a:cubicBezTo>
                  <a:pt x="570" y="735"/>
                  <a:pt x="735" y="571"/>
                  <a:pt x="735" y="368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4" y="0"/>
                  <a:pt x="0" y="165"/>
                  <a:pt x="0" y="368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9" name="Freeform 278">
            <a:extLst>
              <a:ext uri="{FF2B5EF4-FFF2-40B4-BE49-F238E27FC236}">
                <a16:creationId xmlns:a16="http://schemas.microsoft.com/office/drawing/2014/main" id="{01176A81-6578-0F01-7474-EA482178A8A1}"/>
              </a:ext>
            </a:extLst>
          </p:cNvPr>
          <p:cNvSpPr/>
          <p:nvPr/>
        </p:nvSpPr>
        <p:spPr>
          <a:xfrm>
            <a:off x="18656981" y="10515680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8"/>
                </a:moveTo>
                <a:cubicBezTo>
                  <a:pt x="0" y="571"/>
                  <a:pt x="164" y="735"/>
                  <a:pt x="367" y="735"/>
                </a:cubicBezTo>
                <a:cubicBezTo>
                  <a:pt x="570" y="735"/>
                  <a:pt x="735" y="571"/>
                  <a:pt x="735" y="368"/>
                </a:cubicBezTo>
                <a:cubicBezTo>
                  <a:pt x="735" y="165"/>
                  <a:pt x="570" y="0"/>
                  <a:pt x="367" y="0"/>
                </a:cubicBezTo>
                <a:cubicBezTo>
                  <a:pt x="164" y="0"/>
                  <a:pt x="0" y="165"/>
                  <a:pt x="0" y="368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0" name="Freeform 279">
            <a:extLst>
              <a:ext uri="{FF2B5EF4-FFF2-40B4-BE49-F238E27FC236}">
                <a16:creationId xmlns:a16="http://schemas.microsoft.com/office/drawing/2014/main" id="{023AFBAA-70C1-C659-0585-90F307E1B843}"/>
              </a:ext>
            </a:extLst>
          </p:cNvPr>
          <p:cNvSpPr/>
          <p:nvPr/>
        </p:nvSpPr>
        <p:spPr>
          <a:xfrm>
            <a:off x="17186947" y="10515680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8"/>
                </a:moveTo>
                <a:cubicBezTo>
                  <a:pt x="0" y="571"/>
                  <a:pt x="164" y="735"/>
                  <a:pt x="367" y="735"/>
                </a:cubicBezTo>
                <a:cubicBezTo>
                  <a:pt x="569" y="735"/>
                  <a:pt x="735" y="571"/>
                  <a:pt x="735" y="368"/>
                </a:cubicBezTo>
                <a:cubicBezTo>
                  <a:pt x="735" y="165"/>
                  <a:pt x="569" y="0"/>
                  <a:pt x="367" y="0"/>
                </a:cubicBezTo>
                <a:cubicBezTo>
                  <a:pt x="164" y="0"/>
                  <a:pt x="0" y="165"/>
                  <a:pt x="0" y="368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1" name="Freeform 280">
            <a:extLst>
              <a:ext uri="{FF2B5EF4-FFF2-40B4-BE49-F238E27FC236}">
                <a16:creationId xmlns:a16="http://schemas.microsoft.com/office/drawing/2014/main" id="{9BC8C257-1D46-A469-25DA-88A72254039D}"/>
              </a:ext>
            </a:extLst>
          </p:cNvPr>
          <p:cNvSpPr/>
          <p:nvPr/>
        </p:nvSpPr>
        <p:spPr>
          <a:xfrm>
            <a:off x="15714421" y="10515680"/>
            <a:ext cx="915657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6" h="735">
                <a:moveTo>
                  <a:pt x="0" y="368"/>
                </a:moveTo>
                <a:cubicBezTo>
                  <a:pt x="0" y="571"/>
                  <a:pt x="165" y="735"/>
                  <a:pt x="368" y="735"/>
                </a:cubicBezTo>
                <a:cubicBezTo>
                  <a:pt x="571" y="735"/>
                  <a:pt x="736" y="571"/>
                  <a:pt x="736" y="368"/>
                </a:cubicBezTo>
                <a:cubicBezTo>
                  <a:pt x="736" y="165"/>
                  <a:pt x="571" y="0"/>
                  <a:pt x="368" y="0"/>
                </a:cubicBezTo>
                <a:cubicBezTo>
                  <a:pt x="165" y="0"/>
                  <a:pt x="0" y="165"/>
                  <a:pt x="0" y="368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2" name="Freeform 281">
            <a:extLst>
              <a:ext uri="{FF2B5EF4-FFF2-40B4-BE49-F238E27FC236}">
                <a16:creationId xmlns:a16="http://schemas.microsoft.com/office/drawing/2014/main" id="{FED18661-AC11-6884-86A8-BE2E4C90AE24}"/>
              </a:ext>
            </a:extLst>
          </p:cNvPr>
          <p:cNvSpPr/>
          <p:nvPr/>
        </p:nvSpPr>
        <p:spPr>
          <a:xfrm>
            <a:off x="14243141" y="10515680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8"/>
                </a:moveTo>
                <a:cubicBezTo>
                  <a:pt x="0" y="571"/>
                  <a:pt x="165" y="735"/>
                  <a:pt x="368" y="735"/>
                </a:cubicBezTo>
                <a:cubicBezTo>
                  <a:pt x="571" y="735"/>
                  <a:pt x="735" y="571"/>
                  <a:pt x="735" y="368"/>
                </a:cubicBezTo>
                <a:cubicBezTo>
                  <a:pt x="735" y="165"/>
                  <a:pt x="571" y="0"/>
                  <a:pt x="368" y="0"/>
                </a:cubicBezTo>
                <a:cubicBezTo>
                  <a:pt x="165" y="0"/>
                  <a:pt x="0" y="165"/>
                  <a:pt x="0" y="368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3" name="Straight Connector 282">
            <a:extLst>
              <a:ext uri="{FF2B5EF4-FFF2-40B4-BE49-F238E27FC236}">
                <a16:creationId xmlns:a16="http://schemas.microsoft.com/office/drawing/2014/main" id="{D6448C2F-B6DD-8C39-3A45-A187F31B5367}"/>
              </a:ext>
            </a:extLst>
          </p:cNvPr>
          <p:cNvSpPr/>
          <p:nvPr/>
        </p:nvSpPr>
        <p:spPr>
          <a:xfrm>
            <a:off x="3749837" y="7447466"/>
            <a:ext cx="1688047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4" name="Freeform 283">
            <a:extLst>
              <a:ext uri="{FF2B5EF4-FFF2-40B4-BE49-F238E27FC236}">
                <a16:creationId xmlns:a16="http://schemas.microsoft.com/office/drawing/2014/main" id="{035BC87A-90F0-4510-E745-E02FFDEABB9E}"/>
              </a:ext>
            </a:extLst>
          </p:cNvPr>
          <p:cNvSpPr/>
          <p:nvPr/>
        </p:nvSpPr>
        <p:spPr>
          <a:xfrm>
            <a:off x="10690143" y="6744593"/>
            <a:ext cx="2998621" cy="140699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08" h="1130">
                <a:moveTo>
                  <a:pt x="2204" y="1130"/>
                </a:moveTo>
                <a:lnTo>
                  <a:pt x="204" y="1130"/>
                </a:lnTo>
                <a:cubicBezTo>
                  <a:pt x="92" y="1130"/>
                  <a:pt x="0" y="1039"/>
                  <a:pt x="0" y="927"/>
                </a:cubicBezTo>
                <a:lnTo>
                  <a:pt x="0" y="204"/>
                </a:lnTo>
                <a:cubicBezTo>
                  <a:pt x="0" y="91"/>
                  <a:pt x="92" y="0"/>
                  <a:pt x="204" y="0"/>
                </a:cubicBezTo>
                <a:lnTo>
                  <a:pt x="2204" y="0"/>
                </a:lnTo>
                <a:cubicBezTo>
                  <a:pt x="2317" y="0"/>
                  <a:pt x="2408" y="91"/>
                  <a:pt x="2408" y="204"/>
                </a:cubicBezTo>
                <a:lnTo>
                  <a:pt x="2408" y="927"/>
                </a:lnTo>
                <a:cubicBezTo>
                  <a:pt x="2408" y="1039"/>
                  <a:pt x="2317" y="1130"/>
                  <a:pt x="2204" y="113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7" name="Freeform 286">
            <a:extLst>
              <a:ext uri="{FF2B5EF4-FFF2-40B4-BE49-F238E27FC236}">
                <a16:creationId xmlns:a16="http://schemas.microsoft.com/office/drawing/2014/main" id="{7218EB80-4DE1-7975-588A-400C215387ED}"/>
              </a:ext>
            </a:extLst>
          </p:cNvPr>
          <p:cNvSpPr/>
          <p:nvPr/>
        </p:nvSpPr>
        <p:spPr>
          <a:xfrm>
            <a:off x="9220108" y="6990100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7"/>
                </a:moveTo>
                <a:cubicBezTo>
                  <a:pt x="0" y="570"/>
                  <a:pt x="164" y="735"/>
                  <a:pt x="367" y="735"/>
                </a:cubicBezTo>
                <a:cubicBezTo>
                  <a:pt x="570" y="735"/>
                  <a:pt x="735" y="570"/>
                  <a:pt x="735" y="367"/>
                </a:cubicBezTo>
                <a:cubicBezTo>
                  <a:pt x="735" y="164"/>
                  <a:pt x="570" y="0"/>
                  <a:pt x="367" y="0"/>
                </a:cubicBezTo>
                <a:cubicBezTo>
                  <a:pt x="164" y="0"/>
                  <a:pt x="0" y="164"/>
                  <a:pt x="0" y="36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8" name="Freeform 287">
            <a:extLst>
              <a:ext uri="{FF2B5EF4-FFF2-40B4-BE49-F238E27FC236}">
                <a16:creationId xmlns:a16="http://schemas.microsoft.com/office/drawing/2014/main" id="{8E4843D4-0321-E919-D474-305964FC5C83}"/>
              </a:ext>
            </a:extLst>
          </p:cNvPr>
          <p:cNvSpPr/>
          <p:nvPr/>
        </p:nvSpPr>
        <p:spPr>
          <a:xfrm>
            <a:off x="7748828" y="6990100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7"/>
                </a:moveTo>
                <a:cubicBezTo>
                  <a:pt x="0" y="570"/>
                  <a:pt x="164" y="735"/>
                  <a:pt x="367" y="735"/>
                </a:cubicBezTo>
                <a:cubicBezTo>
                  <a:pt x="570" y="735"/>
                  <a:pt x="735" y="570"/>
                  <a:pt x="735" y="367"/>
                </a:cubicBezTo>
                <a:cubicBezTo>
                  <a:pt x="735" y="164"/>
                  <a:pt x="570" y="0"/>
                  <a:pt x="367" y="0"/>
                </a:cubicBezTo>
                <a:cubicBezTo>
                  <a:pt x="164" y="0"/>
                  <a:pt x="0" y="164"/>
                  <a:pt x="0" y="36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9" name="Freeform 288">
            <a:extLst>
              <a:ext uri="{FF2B5EF4-FFF2-40B4-BE49-F238E27FC236}">
                <a16:creationId xmlns:a16="http://schemas.microsoft.com/office/drawing/2014/main" id="{3FBB0FD2-2B66-6EF2-ED8B-EE26A0334AD1}"/>
              </a:ext>
            </a:extLst>
          </p:cNvPr>
          <p:cNvSpPr/>
          <p:nvPr/>
        </p:nvSpPr>
        <p:spPr>
          <a:xfrm>
            <a:off x="6277548" y="6990100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7"/>
                </a:moveTo>
                <a:cubicBezTo>
                  <a:pt x="0" y="570"/>
                  <a:pt x="165" y="735"/>
                  <a:pt x="367" y="735"/>
                </a:cubicBezTo>
                <a:cubicBezTo>
                  <a:pt x="570" y="735"/>
                  <a:pt x="735" y="570"/>
                  <a:pt x="735" y="367"/>
                </a:cubicBezTo>
                <a:cubicBezTo>
                  <a:pt x="735" y="164"/>
                  <a:pt x="570" y="0"/>
                  <a:pt x="367" y="0"/>
                </a:cubicBezTo>
                <a:cubicBezTo>
                  <a:pt x="165" y="0"/>
                  <a:pt x="0" y="164"/>
                  <a:pt x="0" y="36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0" name="Freeform 289">
            <a:extLst>
              <a:ext uri="{FF2B5EF4-FFF2-40B4-BE49-F238E27FC236}">
                <a16:creationId xmlns:a16="http://schemas.microsoft.com/office/drawing/2014/main" id="{46D18A3C-FAF7-B688-85E8-6F92B945CD97}"/>
              </a:ext>
            </a:extLst>
          </p:cNvPr>
          <p:cNvSpPr/>
          <p:nvPr/>
        </p:nvSpPr>
        <p:spPr>
          <a:xfrm>
            <a:off x="4806268" y="6990100"/>
            <a:ext cx="915657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6" h="735">
                <a:moveTo>
                  <a:pt x="0" y="367"/>
                </a:moveTo>
                <a:cubicBezTo>
                  <a:pt x="0" y="570"/>
                  <a:pt x="165" y="735"/>
                  <a:pt x="368" y="735"/>
                </a:cubicBezTo>
                <a:cubicBezTo>
                  <a:pt x="571" y="735"/>
                  <a:pt x="736" y="570"/>
                  <a:pt x="736" y="367"/>
                </a:cubicBezTo>
                <a:cubicBezTo>
                  <a:pt x="736" y="164"/>
                  <a:pt x="571" y="0"/>
                  <a:pt x="368" y="0"/>
                </a:cubicBezTo>
                <a:cubicBezTo>
                  <a:pt x="165" y="0"/>
                  <a:pt x="0" y="164"/>
                  <a:pt x="0" y="36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1" name="Freeform 290">
            <a:extLst>
              <a:ext uri="{FF2B5EF4-FFF2-40B4-BE49-F238E27FC236}">
                <a16:creationId xmlns:a16="http://schemas.microsoft.com/office/drawing/2014/main" id="{4689A106-D828-FBC3-6027-CD3F5AAEBF8B}"/>
              </a:ext>
            </a:extLst>
          </p:cNvPr>
          <p:cNvSpPr/>
          <p:nvPr/>
        </p:nvSpPr>
        <p:spPr>
          <a:xfrm>
            <a:off x="3336234" y="6990100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7"/>
                </a:moveTo>
                <a:cubicBezTo>
                  <a:pt x="0" y="570"/>
                  <a:pt x="164" y="735"/>
                  <a:pt x="367" y="735"/>
                </a:cubicBezTo>
                <a:cubicBezTo>
                  <a:pt x="570" y="735"/>
                  <a:pt x="735" y="570"/>
                  <a:pt x="735" y="367"/>
                </a:cubicBezTo>
                <a:cubicBezTo>
                  <a:pt x="735" y="164"/>
                  <a:pt x="570" y="0"/>
                  <a:pt x="367" y="0"/>
                </a:cubicBezTo>
                <a:cubicBezTo>
                  <a:pt x="164" y="0"/>
                  <a:pt x="0" y="164"/>
                  <a:pt x="0" y="36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2" name="Freeform 291">
            <a:extLst>
              <a:ext uri="{FF2B5EF4-FFF2-40B4-BE49-F238E27FC236}">
                <a16:creationId xmlns:a16="http://schemas.microsoft.com/office/drawing/2014/main" id="{87EDA8A1-1C27-E367-5EDB-B0995CED4F70}"/>
              </a:ext>
            </a:extLst>
          </p:cNvPr>
          <p:cNvSpPr/>
          <p:nvPr/>
        </p:nvSpPr>
        <p:spPr>
          <a:xfrm>
            <a:off x="20128261" y="6990100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7"/>
                </a:moveTo>
                <a:cubicBezTo>
                  <a:pt x="0" y="570"/>
                  <a:pt x="164" y="735"/>
                  <a:pt x="367" y="735"/>
                </a:cubicBezTo>
                <a:cubicBezTo>
                  <a:pt x="570" y="735"/>
                  <a:pt x="735" y="570"/>
                  <a:pt x="735" y="367"/>
                </a:cubicBezTo>
                <a:cubicBezTo>
                  <a:pt x="735" y="164"/>
                  <a:pt x="570" y="0"/>
                  <a:pt x="367" y="0"/>
                </a:cubicBezTo>
                <a:cubicBezTo>
                  <a:pt x="164" y="0"/>
                  <a:pt x="0" y="164"/>
                  <a:pt x="0" y="36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3" name="Freeform 292">
            <a:extLst>
              <a:ext uri="{FF2B5EF4-FFF2-40B4-BE49-F238E27FC236}">
                <a16:creationId xmlns:a16="http://schemas.microsoft.com/office/drawing/2014/main" id="{41C5E355-4702-C5E1-11F7-5C23BBD23EB9}"/>
              </a:ext>
            </a:extLst>
          </p:cNvPr>
          <p:cNvSpPr/>
          <p:nvPr/>
        </p:nvSpPr>
        <p:spPr>
          <a:xfrm>
            <a:off x="18656981" y="6990100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7"/>
                </a:moveTo>
                <a:cubicBezTo>
                  <a:pt x="0" y="570"/>
                  <a:pt x="164" y="735"/>
                  <a:pt x="367" y="735"/>
                </a:cubicBezTo>
                <a:cubicBezTo>
                  <a:pt x="570" y="735"/>
                  <a:pt x="735" y="570"/>
                  <a:pt x="735" y="367"/>
                </a:cubicBezTo>
                <a:cubicBezTo>
                  <a:pt x="735" y="164"/>
                  <a:pt x="570" y="0"/>
                  <a:pt x="367" y="0"/>
                </a:cubicBezTo>
                <a:cubicBezTo>
                  <a:pt x="164" y="0"/>
                  <a:pt x="0" y="164"/>
                  <a:pt x="0" y="36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4" name="Freeform 293">
            <a:extLst>
              <a:ext uri="{FF2B5EF4-FFF2-40B4-BE49-F238E27FC236}">
                <a16:creationId xmlns:a16="http://schemas.microsoft.com/office/drawing/2014/main" id="{A2F87252-7BDF-96A9-64B6-089DC144BDF6}"/>
              </a:ext>
            </a:extLst>
          </p:cNvPr>
          <p:cNvSpPr/>
          <p:nvPr/>
        </p:nvSpPr>
        <p:spPr>
          <a:xfrm>
            <a:off x="17186947" y="6990100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7"/>
                </a:moveTo>
                <a:cubicBezTo>
                  <a:pt x="0" y="570"/>
                  <a:pt x="164" y="735"/>
                  <a:pt x="367" y="735"/>
                </a:cubicBezTo>
                <a:cubicBezTo>
                  <a:pt x="569" y="735"/>
                  <a:pt x="735" y="570"/>
                  <a:pt x="735" y="367"/>
                </a:cubicBezTo>
                <a:cubicBezTo>
                  <a:pt x="735" y="164"/>
                  <a:pt x="569" y="0"/>
                  <a:pt x="367" y="0"/>
                </a:cubicBezTo>
                <a:cubicBezTo>
                  <a:pt x="164" y="0"/>
                  <a:pt x="0" y="164"/>
                  <a:pt x="0" y="36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5" name="Freeform 294">
            <a:extLst>
              <a:ext uri="{FF2B5EF4-FFF2-40B4-BE49-F238E27FC236}">
                <a16:creationId xmlns:a16="http://schemas.microsoft.com/office/drawing/2014/main" id="{14DA63FB-9687-9FF3-BF84-66E611DD151C}"/>
              </a:ext>
            </a:extLst>
          </p:cNvPr>
          <p:cNvSpPr/>
          <p:nvPr/>
        </p:nvSpPr>
        <p:spPr>
          <a:xfrm>
            <a:off x="15714421" y="6990100"/>
            <a:ext cx="915657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6" h="735">
                <a:moveTo>
                  <a:pt x="0" y="367"/>
                </a:moveTo>
                <a:cubicBezTo>
                  <a:pt x="0" y="570"/>
                  <a:pt x="165" y="735"/>
                  <a:pt x="368" y="735"/>
                </a:cubicBezTo>
                <a:cubicBezTo>
                  <a:pt x="571" y="735"/>
                  <a:pt x="736" y="570"/>
                  <a:pt x="736" y="367"/>
                </a:cubicBezTo>
                <a:cubicBezTo>
                  <a:pt x="736" y="164"/>
                  <a:pt x="571" y="0"/>
                  <a:pt x="368" y="0"/>
                </a:cubicBezTo>
                <a:cubicBezTo>
                  <a:pt x="165" y="0"/>
                  <a:pt x="0" y="164"/>
                  <a:pt x="0" y="36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6" name="Freeform 295">
            <a:extLst>
              <a:ext uri="{FF2B5EF4-FFF2-40B4-BE49-F238E27FC236}">
                <a16:creationId xmlns:a16="http://schemas.microsoft.com/office/drawing/2014/main" id="{BE9FEC73-4545-6891-57FD-DB170BE3D585}"/>
              </a:ext>
            </a:extLst>
          </p:cNvPr>
          <p:cNvSpPr/>
          <p:nvPr/>
        </p:nvSpPr>
        <p:spPr>
          <a:xfrm>
            <a:off x="14243141" y="6990100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7"/>
                </a:moveTo>
                <a:cubicBezTo>
                  <a:pt x="0" y="570"/>
                  <a:pt x="165" y="735"/>
                  <a:pt x="368" y="735"/>
                </a:cubicBezTo>
                <a:cubicBezTo>
                  <a:pt x="571" y="735"/>
                  <a:pt x="735" y="570"/>
                  <a:pt x="735" y="367"/>
                </a:cubicBezTo>
                <a:cubicBezTo>
                  <a:pt x="735" y="164"/>
                  <a:pt x="571" y="0"/>
                  <a:pt x="368" y="0"/>
                </a:cubicBezTo>
                <a:cubicBezTo>
                  <a:pt x="165" y="0"/>
                  <a:pt x="0" y="164"/>
                  <a:pt x="0" y="367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7" name="Freeform 296">
            <a:extLst>
              <a:ext uri="{FF2B5EF4-FFF2-40B4-BE49-F238E27FC236}">
                <a16:creationId xmlns:a16="http://schemas.microsoft.com/office/drawing/2014/main" id="{56632B4C-90E7-6368-BA8F-34992B116B21}"/>
              </a:ext>
            </a:extLst>
          </p:cNvPr>
          <p:cNvSpPr/>
          <p:nvPr/>
        </p:nvSpPr>
        <p:spPr>
          <a:xfrm>
            <a:off x="9220108" y="6990100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7"/>
                </a:moveTo>
                <a:cubicBezTo>
                  <a:pt x="0" y="570"/>
                  <a:pt x="164" y="735"/>
                  <a:pt x="367" y="735"/>
                </a:cubicBezTo>
                <a:cubicBezTo>
                  <a:pt x="570" y="735"/>
                  <a:pt x="735" y="570"/>
                  <a:pt x="735" y="367"/>
                </a:cubicBezTo>
                <a:cubicBezTo>
                  <a:pt x="735" y="164"/>
                  <a:pt x="570" y="0"/>
                  <a:pt x="367" y="0"/>
                </a:cubicBezTo>
                <a:cubicBezTo>
                  <a:pt x="164" y="0"/>
                  <a:pt x="0" y="164"/>
                  <a:pt x="0" y="367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8" name="Freeform 297">
            <a:extLst>
              <a:ext uri="{FF2B5EF4-FFF2-40B4-BE49-F238E27FC236}">
                <a16:creationId xmlns:a16="http://schemas.microsoft.com/office/drawing/2014/main" id="{5AA80C1E-88CD-5693-BF71-F2C1EDFE460D}"/>
              </a:ext>
            </a:extLst>
          </p:cNvPr>
          <p:cNvSpPr/>
          <p:nvPr/>
        </p:nvSpPr>
        <p:spPr>
          <a:xfrm>
            <a:off x="7748828" y="6990100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7"/>
                </a:moveTo>
                <a:cubicBezTo>
                  <a:pt x="0" y="570"/>
                  <a:pt x="164" y="735"/>
                  <a:pt x="367" y="735"/>
                </a:cubicBezTo>
                <a:cubicBezTo>
                  <a:pt x="570" y="735"/>
                  <a:pt x="735" y="570"/>
                  <a:pt x="735" y="367"/>
                </a:cubicBezTo>
                <a:cubicBezTo>
                  <a:pt x="735" y="164"/>
                  <a:pt x="570" y="0"/>
                  <a:pt x="367" y="0"/>
                </a:cubicBezTo>
                <a:cubicBezTo>
                  <a:pt x="164" y="0"/>
                  <a:pt x="0" y="164"/>
                  <a:pt x="0" y="367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9" name="Freeform 298">
            <a:extLst>
              <a:ext uri="{FF2B5EF4-FFF2-40B4-BE49-F238E27FC236}">
                <a16:creationId xmlns:a16="http://schemas.microsoft.com/office/drawing/2014/main" id="{49466FD0-80BC-858F-6121-11BDDC18BBDF}"/>
              </a:ext>
            </a:extLst>
          </p:cNvPr>
          <p:cNvSpPr/>
          <p:nvPr/>
        </p:nvSpPr>
        <p:spPr>
          <a:xfrm>
            <a:off x="6277548" y="6990100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7"/>
                </a:moveTo>
                <a:cubicBezTo>
                  <a:pt x="0" y="570"/>
                  <a:pt x="165" y="735"/>
                  <a:pt x="367" y="735"/>
                </a:cubicBezTo>
                <a:cubicBezTo>
                  <a:pt x="570" y="735"/>
                  <a:pt x="735" y="570"/>
                  <a:pt x="735" y="367"/>
                </a:cubicBezTo>
                <a:cubicBezTo>
                  <a:pt x="735" y="164"/>
                  <a:pt x="570" y="0"/>
                  <a:pt x="367" y="0"/>
                </a:cubicBezTo>
                <a:cubicBezTo>
                  <a:pt x="165" y="0"/>
                  <a:pt x="0" y="164"/>
                  <a:pt x="0" y="367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0" name="Freeform 299">
            <a:extLst>
              <a:ext uri="{FF2B5EF4-FFF2-40B4-BE49-F238E27FC236}">
                <a16:creationId xmlns:a16="http://schemas.microsoft.com/office/drawing/2014/main" id="{0FD46CCF-6CF2-F7FF-A911-AF9209E794B3}"/>
              </a:ext>
            </a:extLst>
          </p:cNvPr>
          <p:cNvSpPr/>
          <p:nvPr/>
        </p:nvSpPr>
        <p:spPr>
          <a:xfrm>
            <a:off x="4806268" y="6990100"/>
            <a:ext cx="915657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6" h="735">
                <a:moveTo>
                  <a:pt x="0" y="367"/>
                </a:moveTo>
                <a:cubicBezTo>
                  <a:pt x="0" y="570"/>
                  <a:pt x="165" y="735"/>
                  <a:pt x="368" y="735"/>
                </a:cubicBezTo>
                <a:cubicBezTo>
                  <a:pt x="571" y="735"/>
                  <a:pt x="736" y="570"/>
                  <a:pt x="736" y="367"/>
                </a:cubicBezTo>
                <a:cubicBezTo>
                  <a:pt x="736" y="164"/>
                  <a:pt x="571" y="0"/>
                  <a:pt x="368" y="0"/>
                </a:cubicBezTo>
                <a:cubicBezTo>
                  <a:pt x="165" y="0"/>
                  <a:pt x="0" y="164"/>
                  <a:pt x="0" y="367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1" name="Freeform 300">
            <a:extLst>
              <a:ext uri="{FF2B5EF4-FFF2-40B4-BE49-F238E27FC236}">
                <a16:creationId xmlns:a16="http://schemas.microsoft.com/office/drawing/2014/main" id="{61D140AE-CA92-6F04-4AF9-E9F526311844}"/>
              </a:ext>
            </a:extLst>
          </p:cNvPr>
          <p:cNvSpPr/>
          <p:nvPr/>
        </p:nvSpPr>
        <p:spPr>
          <a:xfrm>
            <a:off x="3336234" y="6990100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7"/>
                </a:moveTo>
                <a:cubicBezTo>
                  <a:pt x="0" y="570"/>
                  <a:pt x="164" y="735"/>
                  <a:pt x="367" y="735"/>
                </a:cubicBezTo>
                <a:cubicBezTo>
                  <a:pt x="570" y="735"/>
                  <a:pt x="735" y="570"/>
                  <a:pt x="735" y="367"/>
                </a:cubicBezTo>
                <a:cubicBezTo>
                  <a:pt x="735" y="164"/>
                  <a:pt x="570" y="0"/>
                  <a:pt x="367" y="0"/>
                </a:cubicBezTo>
                <a:cubicBezTo>
                  <a:pt x="164" y="0"/>
                  <a:pt x="0" y="164"/>
                  <a:pt x="0" y="367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2" name="Freeform 301">
            <a:extLst>
              <a:ext uri="{FF2B5EF4-FFF2-40B4-BE49-F238E27FC236}">
                <a16:creationId xmlns:a16="http://schemas.microsoft.com/office/drawing/2014/main" id="{0ECD7BBE-6217-79C2-C4BE-11E6C871B8A3}"/>
              </a:ext>
            </a:extLst>
          </p:cNvPr>
          <p:cNvSpPr/>
          <p:nvPr/>
        </p:nvSpPr>
        <p:spPr>
          <a:xfrm>
            <a:off x="20128261" y="6990100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7"/>
                </a:moveTo>
                <a:cubicBezTo>
                  <a:pt x="0" y="570"/>
                  <a:pt x="164" y="735"/>
                  <a:pt x="367" y="735"/>
                </a:cubicBezTo>
                <a:cubicBezTo>
                  <a:pt x="570" y="735"/>
                  <a:pt x="735" y="570"/>
                  <a:pt x="735" y="367"/>
                </a:cubicBezTo>
                <a:cubicBezTo>
                  <a:pt x="735" y="164"/>
                  <a:pt x="570" y="0"/>
                  <a:pt x="367" y="0"/>
                </a:cubicBezTo>
                <a:cubicBezTo>
                  <a:pt x="164" y="0"/>
                  <a:pt x="0" y="164"/>
                  <a:pt x="0" y="367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3" name="Freeform 302">
            <a:extLst>
              <a:ext uri="{FF2B5EF4-FFF2-40B4-BE49-F238E27FC236}">
                <a16:creationId xmlns:a16="http://schemas.microsoft.com/office/drawing/2014/main" id="{7B385F85-C433-09C8-332B-982F3952C4D3}"/>
              </a:ext>
            </a:extLst>
          </p:cNvPr>
          <p:cNvSpPr/>
          <p:nvPr/>
        </p:nvSpPr>
        <p:spPr>
          <a:xfrm>
            <a:off x="18656981" y="6990100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7"/>
                </a:moveTo>
                <a:cubicBezTo>
                  <a:pt x="0" y="570"/>
                  <a:pt x="164" y="735"/>
                  <a:pt x="367" y="735"/>
                </a:cubicBezTo>
                <a:cubicBezTo>
                  <a:pt x="570" y="735"/>
                  <a:pt x="735" y="570"/>
                  <a:pt x="735" y="367"/>
                </a:cubicBezTo>
                <a:cubicBezTo>
                  <a:pt x="735" y="164"/>
                  <a:pt x="570" y="0"/>
                  <a:pt x="367" y="0"/>
                </a:cubicBezTo>
                <a:cubicBezTo>
                  <a:pt x="164" y="0"/>
                  <a:pt x="0" y="164"/>
                  <a:pt x="0" y="367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4" name="Freeform 303">
            <a:extLst>
              <a:ext uri="{FF2B5EF4-FFF2-40B4-BE49-F238E27FC236}">
                <a16:creationId xmlns:a16="http://schemas.microsoft.com/office/drawing/2014/main" id="{88DB121B-7AEB-143F-F97D-655D9A200891}"/>
              </a:ext>
            </a:extLst>
          </p:cNvPr>
          <p:cNvSpPr/>
          <p:nvPr/>
        </p:nvSpPr>
        <p:spPr>
          <a:xfrm>
            <a:off x="17186947" y="6990100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7"/>
                </a:moveTo>
                <a:cubicBezTo>
                  <a:pt x="0" y="570"/>
                  <a:pt x="164" y="735"/>
                  <a:pt x="367" y="735"/>
                </a:cubicBezTo>
                <a:cubicBezTo>
                  <a:pt x="569" y="735"/>
                  <a:pt x="735" y="570"/>
                  <a:pt x="735" y="367"/>
                </a:cubicBezTo>
                <a:cubicBezTo>
                  <a:pt x="735" y="164"/>
                  <a:pt x="569" y="0"/>
                  <a:pt x="367" y="0"/>
                </a:cubicBezTo>
                <a:cubicBezTo>
                  <a:pt x="164" y="0"/>
                  <a:pt x="0" y="164"/>
                  <a:pt x="0" y="367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5" name="Freeform 304">
            <a:extLst>
              <a:ext uri="{FF2B5EF4-FFF2-40B4-BE49-F238E27FC236}">
                <a16:creationId xmlns:a16="http://schemas.microsoft.com/office/drawing/2014/main" id="{4F092251-F319-BF8D-F051-51205C725FC7}"/>
              </a:ext>
            </a:extLst>
          </p:cNvPr>
          <p:cNvSpPr/>
          <p:nvPr/>
        </p:nvSpPr>
        <p:spPr>
          <a:xfrm>
            <a:off x="15714421" y="6990100"/>
            <a:ext cx="915657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6" h="735">
                <a:moveTo>
                  <a:pt x="0" y="367"/>
                </a:moveTo>
                <a:cubicBezTo>
                  <a:pt x="0" y="570"/>
                  <a:pt x="165" y="735"/>
                  <a:pt x="368" y="735"/>
                </a:cubicBezTo>
                <a:cubicBezTo>
                  <a:pt x="571" y="735"/>
                  <a:pt x="736" y="570"/>
                  <a:pt x="736" y="367"/>
                </a:cubicBezTo>
                <a:cubicBezTo>
                  <a:pt x="736" y="164"/>
                  <a:pt x="571" y="0"/>
                  <a:pt x="368" y="0"/>
                </a:cubicBezTo>
                <a:cubicBezTo>
                  <a:pt x="165" y="0"/>
                  <a:pt x="0" y="164"/>
                  <a:pt x="0" y="367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6" name="Freeform 305">
            <a:extLst>
              <a:ext uri="{FF2B5EF4-FFF2-40B4-BE49-F238E27FC236}">
                <a16:creationId xmlns:a16="http://schemas.microsoft.com/office/drawing/2014/main" id="{B9F8F673-FC04-86D1-C10B-D480DB8FE66A}"/>
              </a:ext>
            </a:extLst>
          </p:cNvPr>
          <p:cNvSpPr/>
          <p:nvPr/>
        </p:nvSpPr>
        <p:spPr>
          <a:xfrm>
            <a:off x="14243141" y="6990100"/>
            <a:ext cx="914411" cy="914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5" h="735">
                <a:moveTo>
                  <a:pt x="0" y="367"/>
                </a:moveTo>
                <a:cubicBezTo>
                  <a:pt x="0" y="570"/>
                  <a:pt x="165" y="735"/>
                  <a:pt x="368" y="735"/>
                </a:cubicBezTo>
                <a:cubicBezTo>
                  <a:pt x="571" y="735"/>
                  <a:pt x="735" y="570"/>
                  <a:pt x="735" y="367"/>
                </a:cubicBezTo>
                <a:cubicBezTo>
                  <a:pt x="735" y="164"/>
                  <a:pt x="571" y="0"/>
                  <a:pt x="368" y="0"/>
                </a:cubicBezTo>
                <a:cubicBezTo>
                  <a:pt x="165" y="0"/>
                  <a:pt x="0" y="164"/>
                  <a:pt x="0" y="367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A8E718E-D290-926E-1D6E-1C18CE2922E3}"/>
              </a:ext>
            </a:extLst>
          </p:cNvPr>
          <p:cNvSpPr txBox="1"/>
          <p:nvPr/>
        </p:nvSpPr>
        <p:spPr>
          <a:xfrm>
            <a:off x="1505585" y="681191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BUDGET FORECASTING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27CE846-2E24-728A-618D-21FDFEC124F9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E4BC905-2AE8-D6BA-AC6D-757833F6D805}"/>
              </a:ext>
            </a:extLst>
          </p:cNvPr>
          <p:cNvSpPr txBox="1"/>
          <p:nvPr/>
        </p:nvSpPr>
        <p:spPr>
          <a:xfrm>
            <a:off x="5289076" y="3675684"/>
            <a:ext cx="34947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E666B66-2080-F10E-17C3-F80DFE3F6FDE}"/>
              </a:ext>
            </a:extLst>
          </p:cNvPr>
          <p:cNvSpPr txBox="1"/>
          <p:nvPr/>
        </p:nvSpPr>
        <p:spPr>
          <a:xfrm>
            <a:off x="4040340" y="12040554"/>
            <a:ext cx="5981704" cy="986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576CA1A-C351-F652-63C9-3D6DA09095BA}"/>
              </a:ext>
            </a:extLst>
          </p:cNvPr>
          <p:cNvSpPr txBox="1"/>
          <p:nvPr/>
        </p:nvSpPr>
        <p:spPr>
          <a:xfrm>
            <a:off x="14359996" y="12047859"/>
            <a:ext cx="5981704" cy="986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5EACC5-EBEA-2EEE-6D93-FC290864523E}"/>
              </a:ext>
            </a:extLst>
          </p:cNvPr>
          <p:cNvSpPr txBox="1"/>
          <p:nvPr/>
        </p:nvSpPr>
        <p:spPr>
          <a:xfrm>
            <a:off x="15588332" y="3659239"/>
            <a:ext cx="34947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D7BBD9E-2E45-56FD-FB9E-F2E56501327C}"/>
              </a:ext>
            </a:extLst>
          </p:cNvPr>
          <p:cNvSpPr txBox="1"/>
          <p:nvPr/>
        </p:nvSpPr>
        <p:spPr>
          <a:xfrm>
            <a:off x="10855785" y="5057138"/>
            <a:ext cx="2617076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A90957-B810-C2D9-552C-03FDE703BCAD}"/>
              </a:ext>
            </a:extLst>
          </p:cNvPr>
          <p:cNvSpPr txBox="1"/>
          <p:nvPr/>
        </p:nvSpPr>
        <p:spPr>
          <a:xfrm>
            <a:off x="10865945" y="6824628"/>
            <a:ext cx="2617076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A6E5873-56EB-C5B4-0696-30B3B746DD71}"/>
              </a:ext>
            </a:extLst>
          </p:cNvPr>
          <p:cNvSpPr txBox="1"/>
          <p:nvPr/>
        </p:nvSpPr>
        <p:spPr>
          <a:xfrm>
            <a:off x="10861040" y="8581257"/>
            <a:ext cx="2617076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61B98CD-B2A7-07F3-B83F-06AF14B270C0}"/>
              </a:ext>
            </a:extLst>
          </p:cNvPr>
          <p:cNvSpPr txBox="1"/>
          <p:nvPr/>
        </p:nvSpPr>
        <p:spPr>
          <a:xfrm>
            <a:off x="10876105" y="10387635"/>
            <a:ext cx="2617076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Q4</a:t>
            </a:r>
          </a:p>
        </p:txBody>
      </p:sp>
    </p:spTree>
    <p:extLst>
      <p:ext uri="{BB962C8B-B14F-4D97-AF65-F5344CB8AC3E}">
        <p14:creationId xmlns:p14="http://schemas.microsoft.com/office/powerpoint/2010/main" val="3052603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 Same Side Corner Rectangle 68">
            <a:extLst>
              <a:ext uri="{FF2B5EF4-FFF2-40B4-BE49-F238E27FC236}">
                <a16:creationId xmlns:a16="http://schemas.microsoft.com/office/drawing/2014/main" id="{9675D2AF-FBFE-B719-9680-45D9050C5463}"/>
              </a:ext>
            </a:extLst>
          </p:cNvPr>
          <p:cNvSpPr/>
          <p:nvPr/>
        </p:nvSpPr>
        <p:spPr>
          <a:xfrm>
            <a:off x="1506166" y="5160636"/>
            <a:ext cx="3632725" cy="1587696"/>
          </a:xfrm>
          <a:prstGeom prst="round2SameRect">
            <a:avLst>
              <a:gd name="adj1" fmla="val 30803"/>
              <a:gd name="adj2" fmla="val 0"/>
            </a:avLst>
          </a:pr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997C67B7-017C-B5A9-8D93-459BF5811289}"/>
              </a:ext>
            </a:extLst>
          </p:cNvPr>
          <p:cNvSpPr/>
          <p:nvPr/>
        </p:nvSpPr>
        <p:spPr>
          <a:xfrm>
            <a:off x="2847883" y="5384952"/>
            <a:ext cx="949293" cy="1139054"/>
          </a:xfrm>
          <a:custGeom>
            <a:avLst/>
            <a:gdLst>
              <a:gd name="connsiteX0" fmla="*/ 475270 w 949293"/>
              <a:gd name="connsiteY0" fmla="*/ 473571 h 1139054"/>
              <a:gd name="connsiteX1" fmla="*/ 488861 w 949293"/>
              <a:gd name="connsiteY1" fmla="*/ 488478 h 1139054"/>
              <a:gd name="connsiteX2" fmla="*/ 488861 w 949293"/>
              <a:gd name="connsiteY2" fmla="*/ 526987 h 1139054"/>
              <a:gd name="connsiteX3" fmla="*/ 534578 w 949293"/>
              <a:gd name="connsiteY3" fmla="*/ 564253 h 1139054"/>
              <a:gd name="connsiteX4" fmla="*/ 523457 w 949293"/>
              <a:gd name="connsiteY4" fmla="*/ 582887 h 1139054"/>
              <a:gd name="connsiteX5" fmla="*/ 506159 w 949293"/>
              <a:gd name="connsiteY5" fmla="*/ 571707 h 1139054"/>
              <a:gd name="connsiteX6" fmla="*/ 476505 w 949293"/>
              <a:gd name="connsiteY6" fmla="*/ 555558 h 1139054"/>
              <a:gd name="connsiteX7" fmla="*/ 428318 w 949293"/>
              <a:gd name="connsiteY7" fmla="*/ 604005 h 1139054"/>
              <a:gd name="connsiteX8" fmla="*/ 474034 w 949293"/>
              <a:gd name="connsiteY8" fmla="*/ 652451 h 1139054"/>
              <a:gd name="connsiteX9" fmla="*/ 475270 w 949293"/>
              <a:gd name="connsiteY9" fmla="*/ 652451 h 1139054"/>
              <a:gd name="connsiteX10" fmla="*/ 550640 w 949293"/>
              <a:gd name="connsiteY10" fmla="*/ 730711 h 1139054"/>
              <a:gd name="connsiteX11" fmla="*/ 488861 w 949293"/>
              <a:gd name="connsiteY11" fmla="*/ 806487 h 1139054"/>
              <a:gd name="connsiteX12" fmla="*/ 488861 w 949293"/>
              <a:gd name="connsiteY12" fmla="*/ 844996 h 1139054"/>
              <a:gd name="connsiteX13" fmla="*/ 475270 w 949293"/>
              <a:gd name="connsiteY13" fmla="*/ 859902 h 1139054"/>
              <a:gd name="connsiteX14" fmla="*/ 459207 w 949293"/>
              <a:gd name="connsiteY14" fmla="*/ 844996 h 1139054"/>
              <a:gd name="connsiteX15" fmla="*/ 459207 w 949293"/>
              <a:gd name="connsiteY15" fmla="*/ 807729 h 1139054"/>
              <a:gd name="connsiteX16" fmla="*/ 413491 w 949293"/>
              <a:gd name="connsiteY16" fmla="*/ 790338 h 1139054"/>
              <a:gd name="connsiteX17" fmla="*/ 412255 w 949293"/>
              <a:gd name="connsiteY17" fmla="*/ 769220 h 1139054"/>
              <a:gd name="connsiteX18" fmla="*/ 433260 w 949293"/>
              <a:gd name="connsiteY18" fmla="*/ 767978 h 1139054"/>
              <a:gd name="connsiteX19" fmla="*/ 471563 w 949293"/>
              <a:gd name="connsiteY19" fmla="*/ 777916 h 1139054"/>
              <a:gd name="connsiteX20" fmla="*/ 520986 w 949293"/>
              <a:gd name="connsiteY20" fmla="*/ 730711 h 1139054"/>
              <a:gd name="connsiteX21" fmla="*/ 474034 w 949293"/>
              <a:gd name="connsiteY21" fmla="*/ 682265 h 1139054"/>
              <a:gd name="connsiteX22" fmla="*/ 471563 w 949293"/>
              <a:gd name="connsiteY22" fmla="*/ 682265 h 1139054"/>
              <a:gd name="connsiteX23" fmla="*/ 399899 w 949293"/>
              <a:gd name="connsiteY23" fmla="*/ 604005 h 1139054"/>
              <a:gd name="connsiteX24" fmla="*/ 459207 w 949293"/>
              <a:gd name="connsiteY24" fmla="*/ 526987 h 1139054"/>
              <a:gd name="connsiteX25" fmla="*/ 459207 w 949293"/>
              <a:gd name="connsiteY25" fmla="*/ 488478 h 1139054"/>
              <a:gd name="connsiteX26" fmla="*/ 475270 w 949293"/>
              <a:gd name="connsiteY26" fmla="*/ 473571 h 1139054"/>
              <a:gd name="connsiteX27" fmla="*/ 459100 w 949293"/>
              <a:gd name="connsiteY27" fmla="*/ 315250 h 1139054"/>
              <a:gd name="connsiteX28" fmla="*/ 237712 w 949293"/>
              <a:gd name="connsiteY28" fmla="*/ 407320 h 1139054"/>
              <a:gd name="connsiteX29" fmla="*/ 272537 w 949293"/>
              <a:gd name="connsiteY29" fmla="*/ 440913 h 1139054"/>
              <a:gd name="connsiteX30" fmla="*/ 272537 w 949293"/>
              <a:gd name="connsiteY30" fmla="*/ 462064 h 1139054"/>
              <a:gd name="connsiteX31" fmla="*/ 261343 w 949293"/>
              <a:gd name="connsiteY31" fmla="*/ 467041 h 1139054"/>
              <a:gd name="connsiteX32" fmla="*/ 251393 w 949293"/>
              <a:gd name="connsiteY32" fmla="*/ 462064 h 1139054"/>
              <a:gd name="connsiteX33" fmla="*/ 216568 w 949293"/>
              <a:gd name="connsiteY33" fmla="*/ 428471 h 1139054"/>
              <a:gd name="connsiteX34" fmla="*/ 125775 w 949293"/>
              <a:gd name="connsiteY34" fmla="*/ 649937 h 1139054"/>
              <a:gd name="connsiteX35" fmla="*/ 173037 w 949293"/>
              <a:gd name="connsiteY35" fmla="*/ 649937 h 1139054"/>
              <a:gd name="connsiteX36" fmla="*/ 187962 w 949293"/>
              <a:gd name="connsiteY36" fmla="*/ 663623 h 1139054"/>
              <a:gd name="connsiteX37" fmla="*/ 173037 w 949293"/>
              <a:gd name="connsiteY37" fmla="*/ 679797 h 1139054"/>
              <a:gd name="connsiteX38" fmla="*/ 125775 w 949293"/>
              <a:gd name="connsiteY38" fmla="*/ 679797 h 1139054"/>
              <a:gd name="connsiteX39" fmla="*/ 216568 w 949293"/>
              <a:gd name="connsiteY39" fmla="*/ 901263 h 1139054"/>
              <a:gd name="connsiteX40" fmla="*/ 251393 w 949293"/>
              <a:gd name="connsiteY40" fmla="*/ 866425 h 1139054"/>
              <a:gd name="connsiteX41" fmla="*/ 272537 w 949293"/>
              <a:gd name="connsiteY41" fmla="*/ 866425 h 1139054"/>
              <a:gd name="connsiteX42" fmla="*/ 272537 w 949293"/>
              <a:gd name="connsiteY42" fmla="*/ 887577 h 1139054"/>
              <a:gd name="connsiteX43" fmla="*/ 237712 w 949293"/>
              <a:gd name="connsiteY43" fmla="*/ 922414 h 1139054"/>
              <a:gd name="connsiteX44" fmla="*/ 459100 w 949293"/>
              <a:gd name="connsiteY44" fmla="*/ 1014484 h 1139054"/>
              <a:gd name="connsiteX45" fmla="*/ 459100 w 949293"/>
              <a:gd name="connsiteY45" fmla="*/ 1013240 h 1139054"/>
              <a:gd name="connsiteX46" fmla="*/ 459100 w 949293"/>
              <a:gd name="connsiteY46" fmla="*/ 965960 h 1139054"/>
              <a:gd name="connsiteX47" fmla="*/ 475268 w 949293"/>
              <a:gd name="connsiteY47" fmla="*/ 951030 h 1139054"/>
              <a:gd name="connsiteX48" fmla="*/ 488950 w 949293"/>
              <a:gd name="connsiteY48" fmla="*/ 965960 h 1139054"/>
              <a:gd name="connsiteX49" fmla="*/ 488950 w 949293"/>
              <a:gd name="connsiteY49" fmla="*/ 1013240 h 1139054"/>
              <a:gd name="connsiteX50" fmla="*/ 488950 w 949293"/>
              <a:gd name="connsiteY50" fmla="*/ 1014484 h 1139054"/>
              <a:gd name="connsiteX51" fmla="*/ 711581 w 949293"/>
              <a:gd name="connsiteY51" fmla="*/ 922414 h 1139054"/>
              <a:gd name="connsiteX52" fmla="*/ 676756 w 949293"/>
              <a:gd name="connsiteY52" fmla="*/ 887577 h 1139054"/>
              <a:gd name="connsiteX53" fmla="*/ 676756 w 949293"/>
              <a:gd name="connsiteY53" fmla="*/ 866425 h 1139054"/>
              <a:gd name="connsiteX54" fmla="*/ 697900 w 949293"/>
              <a:gd name="connsiteY54" fmla="*/ 866425 h 1139054"/>
              <a:gd name="connsiteX55" fmla="*/ 731481 w 949293"/>
              <a:gd name="connsiteY55" fmla="*/ 901263 h 1139054"/>
              <a:gd name="connsiteX56" fmla="*/ 823518 w 949293"/>
              <a:gd name="connsiteY56" fmla="*/ 679797 h 1139054"/>
              <a:gd name="connsiteX57" fmla="*/ 776256 w 949293"/>
              <a:gd name="connsiteY57" fmla="*/ 679797 h 1139054"/>
              <a:gd name="connsiteX58" fmla="*/ 760087 w 949293"/>
              <a:gd name="connsiteY58" fmla="*/ 663623 h 1139054"/>
              <a:gd name="connsiteX59" fmla="*/ 776256 w 949293"/>
              <a:gd name="connsiteY59" fmla="*/ 649937 h 1139054"/>
              <a:gd name="connsiteX60" fmla="*/ 823518 w 949293"/>
              <a:gd name="connsiteY60" fmla="*/ 649937 h 1139054"/>
              <a:gd name="connsiteX61" fmla="*/ 731481 w 949293"/>
              <a:gd name="connsiteY61" fmla="*/ 428471 h 1139054"/>
              <a:gd name="connsiteX62" fmla="*/ 697900 w 949293"/>
              <a:gd name="connsiteY62" fmla="*/ 462064 h 1139054"/>
              <a:gd name="connsiteX63" fmla="*/ 687950 w 949293"/>
              <a:gd name="connsiteY63" fmla="*/ 467041 h 1139054"/>
              <a:gd name="connsiteX64" fmla="*/ 676756 w 949293"/>
              <a:gd name="connsiteY64" fmla="*/ 462064 h 1139054"/>
              <a:gd name="connsiteX65" fmla="*/ 676756 w 949293"/>
              <a:gd name="connsiteY65" fmla="*/ 440913 h 1139054"/>
              <a:gd name="connsiteX66" fmla="*/ 711581 w 949293"/>
              <a:gd name="connsiteY66" fmla="*/ 407320 h 1139054"/>
              <a:gd name="connsiteX67" fmla="*/ 488950 w 949293"/>
              <a:gd name="connsiteY67" fmla="*/ 315250 h 1139054"/>
              <a:gd name="connsiteX68" fmla="*/ 488950 w 949293"/>
              <a:gd name="connsiteY68" fmla="*/ 363774 h 1139054"/>
              <a:gd name="connsiteX69" fmla="*/ 475268 w 949293"/>
              <a:gd name="connsiteY69" fmla="*/ 378704 h 1139054"/>
              <a:gd name="connsiteX70" fmla="*/ 459100 w 949293"/>
              <a:gd name="connsiteY70" fmla="*/ 363774 h 1139054"/>
              <a:gd name="connsiteX71" fmla="*/ 475268 w 949293"/>
              <a:gd name="connsiteY71" fmla="*/ 285390 h 1139054"/>
              <a:gd name="connsiteX72" fmla="*/ 853368 w 949293"/>
              <a:gd name="connsiteY72" fmla="*/ 663623 h 1139054"/>
              <a:gd name="connsiteX73" fmla="*/ 475268 w 949293"/>
              <a:gd name="connsiteY73" fmla="*/ 1044344 h 1139054"/>
              <a:gd name="connsiteX74" fmla="*/ 94681 w 949293"/>
              <a:gd name="connsiteY74" fmla="*/ 663623 h 1139054"/>
              <a:gd name="connsiteX75" fmla="*/ 475268 w 949293"/>
              <a:gd name="connsiteY75" fmla="*/ 285390 h 1139054"/>
              <a:gd name="connsiteX76" fmla="*/ 831145 w 949293"/>
              <a:gd name="connsiteY76" fmla="*/ 268938 h 1139054"/>
              <a:gd name="connsiteX77" fmla="*/ 863861 w 949293"/>
              <a:gd name="connsiteY77" fmla="*/ 301673 h 1139054"/>
              <a:gd name="connsiteX78" fmla="*/ 859940 w 949293"/>
              <a:gd name="connsiteY78" fmla="*/ 327174 h 1139054"/>
              <a:gd name="connsiteX79" fmla="*/ 833586 w 949293"/>
              <a:gd name="connsiteY79" fmla="*/ 353542 h 1139054"/>
              <a:gd name="connsiteX80" fmla="*/ 828610 w 949293"/>
              <a:gd name="connsiteY80" fmla="*/ 347318 h 1139054"/>
              <a:gd name="connsiteX81" fmla="*/ 819901 w 949293"/>
              <a:gd name="connsiteY81" fmla="*/ 338604 h 1139054"/>
              <a:gd name="connsiteX82" fmla="*/ 798750 w 949293"/>
              <a:gd name="connsiteY82" fmla="*/ 318686 h 1139054"/>
              <a:gd name="connsiteX83" fmla="*/ 792529 w 949293"/>
              <a:gd name="connsiteY83" fmla="*/ 312462 h 1139054"/>
              <a:gd name="connsiteX84" fmla="*/ 786308 w 949293"/>
              <a:gd name="connsiteY84" fmla="*/ 307482 h 1139054"/>
              <a:gd name="connsiteX85" fmla="*/ 124416 w 949293"/>
              <a:gd name="connsiteY85" fmla="*/ 261422 h 1139054"/>
              <a:gd name="connsiteX86" fmla="*/ 77138 w 949293"/>
              <a:gd name="connsiteY86" fmla="*/ 307482 h 1139054"/>
              <a:gd name="connsiteX87" fmla="*/ 119439 w 949293"/>
              <a:gd name="connsiteY87" fmla="*/ 348563 h 1139054"/>
              <a:gd name="connsiteX88" fmla="*/ 150543 w 949293"/>
              <a:gd name="connsiteY88" fmla="*/ 318686 h 1139054"/>
              <a:gd name="connsiteX89" fmla="*/ 159252 w 949293"/>
              <a:gd name="connsiteY89" fmla="*/ 309972 h 1139054"/>
              <a:gd name="connsiteX90" fmla="*/ 166717 w 949293"/>
              <a:gd name="connsiteY90" fmla="*/ 303747 h 1139054"/>
              <a:gd name="connsiteX91" fmla="*/ 874644 w 949293"/>
              <a:gd name="connsiteY91" fmla="*/ 231545 h 1139054"/>
              <a:gd name="connsiteX92" fmla="*/ 869335 w 949293"/>
              <a:gd name="connsiteY92" fmla="*/ 266070 h 1139054"/>
              <a:gd name="connsiteX93" fmla="*/ 853229 w 949293"/>
              <a:gd name="connsiteY93" fmla="*/ 249954 h 1139054"/>
              <a:gd name="connsiteX94" fmla="*/ 88335 w 949293"/>
              <a:gd name="connsiteY94" fmla="*/ 229055 h 1139054"/>
              <a:gd name="connsiteX95" fmla="*/ 80870 w 949293"/>
              <a:gd name="connsiteY95" fmla="*/ 231545 h 1139054"/>
              <a:gd name="connsiteX96" fmla="*/ 48522 w 949293"/>
              <a:gd name="connsiteY96" fmla="*/ 265157 h 1139054"/>
              <a:gd name="connsiteX97" fmla="*/ 46034 w 949293"/>
              <a:gd name="connsiteY97" fmla="*/ 271381 h 1139054"/>
              <a:gd name="connsiteX98" fmla="*/ 48522 w 949293"/>
              <a:gd name="connsiteY98" fmla="*/ 277605 h 1139054"/>
              <a:gd name="connsiteX99" fmla="*/ 57231 w 949293"/>
              <a:gd name="connsiteY99" fmla="*/ 286319 h 1139054"/>
              <a:gd name="connsiteX100" fmla="*/ 103265 w 949293"/>
              <a:gd name="connsiteY100" fmla="*/ 240259 h 1139054"/>
              <a:gd name="connsiteX101" fmla="*/ 94556 w 949293"/>
              <a:gd name="connsiteY101" fmla="*/ 231545 h 1139054"/>
              <a:gd name="connsiteX102" fmla="*/ 88335 w 949293"/>
              <a:gd name="connsiteY102" fmla="*/ 229055 h 1139054"/>
              <a:gd name="connsiteX103" fmla="*/ 451630 w 949293"/>
              <a:gd name="connsiteY103" fmla="*/ 220341 h 1139054"/>
              <a:gd name="connsiteX104" fmla="*/ 194089 w 949293"/>
              <a:gd name="connsiteY104" fmla="*/ 319931 h 1139054"/>
              <a:gd name="connsiteX105" fmla="*/ 189112 w 949293"/>
              <a:gd name="connsiteY105" fmla="*/ 323665 h 1139054"/>
              <a:gd name="connsiteX106" fmla="*/ 175426 w 949293"/>
              <a:gd name="connsiteY106" fmla="*/ 334869 h 1139054"/>
              <a:gd name="connsiteX107" fmla="*/ 29860 w 949293"/>
              <a:gd name="connsiteY107" fmla="*/ 663515 h 1139054"/>
              <a:gd name="connsiteX108" fmla="*/ 475269 w 949293"/>
              <a:gd name="connsiteY108" fmla="*/ 1109177 h 1139054"/>
              <a:gd name="connsiteX109" fmla="*/ 919433 w 949293"/>
              <a:gd name="connsiteY109" fmla="*/ 663515 h 1139054"/>
              <a:gd name="connsiteX110" fmla="*/ 498908 w 949293"/>
              <a:gd name="connsiteY110" fmla="*/ 220341 h 1139054"/>
              <a:gd name="connsiteX111" fmla="*/ 451630 w 949293"/>
              <a:gd name="connsiteY111" fmla="*/ 220341 h 1139054"/>
              <a:gd name="connsiteX112" fmla="*/ 465315 w 949293"/>
              <a:gd name="connsiteY112" fmla="*/ 124487 h 1139054"/>
              <a:gd name="connsiteX113" fmla="*/ 465315 w 949293"/>
              <a:gd name="connsiteY113" fmla="*/ 190465 h 1139054"/>
              <a:gd name="connsiteX114" fmla="*/ 475269 w 949293"/>
              <a:gd name="connsiteY114" fmla="*/ 190465 h 1139054"/>
              <a:gd name="connsiteX115" fmla="*/ 483978 w 949293"/>
              <a:gd name="connsiteY115" fmla="*/ 190465 h 1139054"/>
              <a:gd name="connsiteX116" fmla="*/ 483978 w 949293"/>
              <a:gd name="connsiteY116" fmla="*/ 124487 h 1139054"/>
              <a:gd name="connsiteX117" fmla="*/ 537477 w 949293"/>
              <a:gd name="connsiteY117" fmla="*/ 29877 h 1139054"/>
              <a:gd name="connsiteX118" fmla="*/ 537477 w 949293"/>
              <a:gd name="connsiteY118" fmla="*/ 94610 h 1139054"/>
              <a:gd name="connsiteX119" fmla="*/ 573557 w 949293"/>
              <a:gd name="connsiteY119" fmla="*/ 94610 h 1139054"/>
              <a:gd name="connsiteX120" fmla="*/ 602173 w 949293"/>
              <a:gd name="connsiteY120" fmla="*/ 64733 h 1139054"/>
              <a:gd name="connsiteX121" fmla="*/ 602173 w 949293"/>
              <a:gd name="connsiteY121" fmla="*/ 58509 h 1139054"/>
              <a:gd name="connsiteX122" fmla="*/ 573557 w 949293"/>
              <a:gd name="connsiteY122" fmla="*/ 29877 h 1139054"/>
              <a:gd name="connsiteX123" fmla="*/ 441676 w 949293"/>
              <a:gd name="connsiteY123" fmla="*/ 29877 h 1139054"/>
              <a:gd name="connsiteX124" fmla="*/ 441676 w 949293"/>
              <a:gd name="connsiteY124" fmla="*/ 94610 h 1139054"/>
              <a:gd name="connsiteX125" fmla="*/ 465315 w 949293"/>
              <a:gd name="connsiteY125" fmla="*/ 94610 h 1139054"/>
              <a:gd name="connsiteX126" fmla="*/ 483978 w 949293"/>
              <a:gd name="connsiteY126" fmla="*/ 94610 h 1139054"/>
              <a:gd name="connsiteX127" fmla="*/ 507617 w 949293"/>
              <a:gd name="connsiteY127" fmla="*/ 94610 h 1139054"/>
              <a:gd name="connsiteX128" fmla="*/ 507617 w 949293"/>
              <a:gd name="connsiteY128" fmla="*/ 29877 h 1139054"/>
              <a:gd name="connsiteX129" fmla="*/ 376980 w 949293"/>
              <a:gd name="connsiteY129" fmla="*/ 29877 h 1139054"/>
              <a:gd name="connsiteX130" fmla="*/ 347120 w 949293"/>
              <a:gd name="connsiteY130" fmla="*/ 58509 h 1139054"/>
              <a:gd name="connsiteX131" fmla="*/ 347120 w 949293"/>
              <a:gd name="connsiteY131" fmla="*/ 64733 h 1139054"/>
              <a:gd name="connsiteX132" fmla="*/ 376980 w 949293"/>
              <a:gd name="connsiteY132" fmla="*/ 94610 h 1139054"/>
              <a:gd name="connsiteX133" fmla="*/ 411817 w 949293"/>
              <a:gd name="connsiteY133" fmla="*/ 94610 h 1139054"/>
              <a:gd name="connsiteX134" fmla="*/ 411817 w 949293"/>
              <a:gd name="connsiteY134" fmla="*/ 29877 h 1139054"/>
              <a:gd name="connsiteX135" fmla="*/ 376980 w 949293"/>
              <a:gd name="connsiteY135" fmla="*/ 0 h 1139054"/>
              <a:gd name="connsiteX136" fmla="*/ 573557 w 949293"/>
              <a:gd name="connsiteY136" fmla="*/ 0 h 1139054"/>
              <a:gd name="connsiteX137" fmla="*/ 632033 w 949293"/>
              <a:gd name="connsiteY137" fmla="*/ 58509 h 1139054"/>
              <a:gd name="connsiteX138" fmla="*/ 632033 w 949293"/>
              <a:gd name="connsiteY138" fmla="*/ 64733 h 1139054"/>
              <a:gd name="connsiteX139" fmla="*/ 573557 w 949293"/>
              <a:gd name="connsiteY139" fmla="*/ 124487 h 1139054"/>
              <a:gd name="connsiteX140" fmla="*/ 513838 w 949293"/>
              <a:gd name="connsiteY140" fmla="*/ 124487 h 1139054"/>
              <a:gd name="connsiteX141" fmla="*/ 513838 w 949293"/>
              <a:gd name="connsiteY141" fmla="*/ 191709 h 1139054"/>
              <a:gd name="connsiteX142" fmla="*/ 763914 w 949293"/>
              <a:gd name="connsiteY142" fmla="*/ 288809 h 1139054"/>
              <a:gd name="connsiteX143" fmla="*/ 841051 w 949293"/>
              <a:gd name="connsiteY143" fmla="*/ 210382 h 1139054"/>
              <a:gd name="connsiteX144" fmla="*/ 895794 w 949293"/>
              <a:gd name="connsiteY144" fmla="*/ 210382 h 1139054"/>
              <a:gd name="connsiteX145" fmla="*/ 929387 w 949293"/>
              <a:gd name="connsiteY145" fmla="*/ 243994 h 1139054"/>
              <a:gd name="connsiteX146" fmla="*/ 929387 w 949293"/>
              <a:gd name="connsiteY146" fmla="*/ 298768 h 1139054"/>
              <a:gd name="connsiteX147" fmla="*/ 906992 w 949293"/>
              <a:gd name="connsiteY147" fmla="*/ 321176 h 1139054"/>
              <a:gd name="connsiteX148" fmla="*/ 905748 w 949293"/>
              <a:gd name="connsiteY148" fmla="*/ 323665 h 1139054"/>
              <a:gd name="connsiteX149" fmla="*/ 903259 w 949293"/>
              <a:gd name="connsiteY149" fmla="*/ 324910 h 1139054"/>
              <a:gd name="connsiteX150" fmla="*/ 852249 w 949293"/>
              <a:gd name="connsiteY150" fmla="*/ 377195 h 1139054"/>
              <a:gd name="connsiteX151" fmla="*/ 859940 w 949293"/>
              <a:gd name="connsiteY151" fmla="*/ 327174 h 1139054"/>
              <a:gd name="connsiteX152" fmla="*/ 874644 w 949293"/>
              <a:gd name="connsiteY152" fmla="*/ 312462 h 1139054"/>
              <a:gd name="connsiteX153" fmla="*/ 863861 w 949293"/>
              <a:gd name="connsiteY153" fmla="*/ 301673 h 1139054"/>
              <a:gd name="connsiteX154" fmla="*/ 869335 w 949293"/>
              <a:gd name="connsiteY154" fmla="*/ 266070 h 1139054"/>
              <a:gd name="connsiteX155" fmla="*/ 894550 w 949293"/>
              <a:gd name="connsiteY155" fmla="*/ 291299 h 1139054"/>
              <a:gd name="connsiteX156" fmla="*/ 908236 w 949293"/>
              <a:gd name="connsiteY156" fmla="*/ 277605 h 1139054"/>
              <a:gd name="connsiteX157" fmla="*/ 908236 w 949293"/>
              <a:gd name="connsiteY157" fmla="*/ 265157 h 1139054"/>
              <a:gd name="connsiteX158" fmla="*/ 874644 w 949293"/>
              <a:gd name="connsiteY158" fmla="*/ 231545 h 1139054"/>
              <a:gd name="connsiteX159" fmla="*/ 862202 w 949293"/>
              <a:gd name="connsiteY159" fmla="*/ 231545 h 1139054"/>
              <a:gd name="connsiteX160" fmla="*/ 848516 w 949293"/>
              <a:gd name="connsiteY160" fmla="*/ 245239 h 1139054"/>
              <a:gd name="connsiteX161" fmla="*/ 853229 w 949293"/>
              <a:gd name="connsiteY161" fmla="*/ 249954 h 1139054"/>
              <a:gd name="connsiteX162" fmla="*/ 831145 w 949293"/>
              <a:gd name="connsiteY162" fmla="*/ 268938 h 1139054"/>
              <a:gd name="connsiteX163" fmla="*/ 828610 w 949293"/>
              <a:gd name="connsiteY163" fmla="*/ 266401 h 1139054"/>
              <a:gd name="connsiteX164" fmla="*/ 786308 w 949293"/>
              <a:gd name="connsiteY164" fmla="*/ 307482 h 1139054"/>
              <a:gd name="connsiteX165" fmla="*/ 852249 w 949293"/>
              <a:gd name="connsiteY165" fmla="*/ 377195 h 1139054"/>
              <a:gd name="connsiteX166" fmla="*/ 949293 w 949293"/>
              <a:gd name="connsiteY166" fmla="*/ 663515 h 1139054"/>
              <a:gd name="connsiteX167" fmla="*/ 475269 w 949293"/>
              <a:gd name="connsiteY167" fmla="*/ 1139054 h 1139054"/>
              <a:gd name="connsiteX168" fmla="*/ 0 w 949293"/>
              <a:gd name="connsiteY168" fmla="*/ 663515 h 1139054"/>
              <a:gd name="connsiteX169" fmla="*/ 100777 w 949293"/>
              <a:gd name="connsiteY169" fmla="*/ 372215 h 1139054"/>
              <a:gd name="connsiteX170" fmla="*/ 27371 w 949293"/>
              <a:gd name="connsiteY170" fmla="*/ 298768 h 1139054"/>
              <a:gd name="connsiteX171" fmla="*/ 16174 w 949293"/>
              <a:gd name="connsiteY171" fmla="*/ 271381 h 1139054"/>
              <a:gd name="connsiteX172" fmla="*/ 27371 w 949293"/>
              <a:gd name="connsiteY172" fmla="*/ 243994 h 1139054"/>
              <a:gd name="connsiteX173" fmla="*/ 60964 w 949293"/>
              <a:gd name="connsiteY173" fmla="*/ 210382 h 1139054"/>
              <a:gd name="connsiteX174" fmla="*/ 115707 w 949293"/>
              <a:gd name="connsiteY174" fmla="*/ 210382 h 1139054"/>
              <a:gd name="connsiteX175" fmla="*/ 189112 w 949293"/>
              <a:gd name="connsiteY175" fmla="*/ 285074 h 1139054"/>
              <a:gd name="connsiteX176" fmla="*/ 435456 w 949293"/>
              <a:gd name="connsiteY176" fmla="*/ 191709 h 1139054"/>
              <a:gd name="connsiteX177" fmla="*/ 435456 w 949293"/>
              <a:gd name="connsiteY177" fmla="*/ 124487 h 1139054"/>
              <a:gd name="connsiteX178" fmla="*/ 376980 w 949293"/>
              <a:gd name="connsiteY178" fmla="*/ 124487 h 1139054"/>
              <a:gd name="connsiteX179" fmla="*/ 317260 w 949293"/>
              <a:gd name="connsiteY179" fmla="*/ 64733 h 1139054"/>
              <a:gd name="connsiteX180" fmla="*/ 317260 w 949293"/>
              <a:gd name="connsiteY180" fmla="*/ 58509 h 1139054"/>
              <a:gd name="connsiteX181" fmla="*/ 376980 w 949293"/>
              <a:gd name="connsiteY181" fmla="*/ 0 h 113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949293" h="1139054">
                <a:moveTo>
                  <a:pt x="475270" y="473571"/>
                </a:moveTo>
                <a:cubicBezTo>
                  <a:pt x="482683" y="473571"/>
                  <a:pt x="488861" y="479782"/>
                  <a:pt x="488861" y="488478"/>
                </a:cubicBezTo>
                <a:lnTo>
                  <a:pt x="488861" y="526987"/>
                </a:lnTo>
                <a:cubicBezTo>
                  <a:pt x="506159" y="529471"/>
                  <a:pt x="528400" y="539409"/>
                  <a:pt x="534578" y="564253"/>
                </a:cubicBezTo>
                <a:cubicBezTo>
                  <a:pt x="535813" y="571707"/>
                  <a:pt x="530871" y="580402"/>
                  <a:pt x="523457" y="582887"/>
                </a:cubicBezTo>
                <a:cubicBezTo>
                  <a:pt x="516044" y="584129"/>
                  <a:pt x="508630" y="580402"/>
                  <a:pt x="506159" y="571707"/>
                </a:cubicBezTo>
                <a:cubicBezTo>
                  <a:pt x="501217" y="555558"/>
                  <a:pt x="476505" y="554316"/>
                  <a:pt x="476505" y="555558"/>
                </a:cubicBezTo>
                <a:cubicBezTo>
                  <a:pt x="450558" y="555558"/>
                  <a:pt x="428318" y="576676"/>
                  <a:pt x="428318" y="604005"/>
                </a:cubicBezTo>
                <a:cubicBezTo>
                  <a:pt x="428318" y="628849"/>
                  <a:pt x="448087" y="651209"/>
                  <a:pt x="474034" y="652451"/>
                </a:cubicBezTo>
                <a:lnTo>
                  <a:pt x="475270" y="652451"/>
                </a:lnTo>
                <a:cubicBezTo>
                  <a:pt x="517279" y="653693"/>
                  <a:pt x="550640" y="688476"/>
                  <a:pt x="550640" y="730711"/>
                </a:cubicBezTo>
                <a:cubicBezTo>
                  <a:pt x="550640" y="767978"/>
                  <a:pt x="523457" y="799033"/>
                  <a:pt x="488861" y="806487"/>
                </a:cubicBezTo>
                <a:lnTo>
                  <a:pt x="488861" y="844996"/>
                </a:lnTo>
                <a:cubicBezTo>
                  <a:pt x="488861" y="852449"/>
                  <a:pt x="482683" y="859902"/>
                  <a:pt x="475270" y="859902"/>
                </a:cubicBezTo>
                <a:cubicBezTo>
                  <a:pt x="466621" y="859902"/>
                  <a:pt x="459207" y="852449"/>
                  <a:pt x="459207" y="844996"/>
                </a:cubicBezTo>
                <a:lnTo>
                  <a:pt x="459207" y="807729"/>
                </a:lnTo>
                <a:cubicBezTo>
                  <a:pt x="448087" y="806487"/>
                  <a:pt x="428318" y="802760"/>
                  <a:pt x="413491" y="790338"/>
                </a:cubicBezTo>
                <a:cubicBezTo>
                  <a:pt x="407313" y="784127"/>
                  <a:pt x="407313" y="775431"/>
                  <a:pt x="412255" y="769220"/>
                </a:cubicBezTo>
                <a:cubicBezTo>
                  <a:pt x="417197" y="763009"/>
                  <a:pt x="427082" y="761767"/>
                  <a:pt x="433260" y="767978"/>
                </a:cubicBezTo>
                <a:cubicBezTo>
                  <a:pt x="444380" y="777916"/>
                  <a:pt x="465385" y="779158"/>
                  <a:pt x="471563" y="777916"/>
                </a:cubicBezTo>
                <a:cubicBezTo>
                  <a:pt x="498746" y="777916"/>
                  <a:pt x="520986" y="756798"/>
                  <a:pt x="520986" y="730711"/>
                </a:cubicBezTo>
                <a:cubicBezTo>
                  <a:pt x="520986" y="703382"/>
                  <a:pt x="501217" y="682265"/>
                  <a:pt x="474034" y="682265"/>
                </a:cubicBezTo>
                <a:lnTo>
                  <a:pt x="471563" y="682265"/>
                </a:lnTo>
                <a:cubicBezTo>
                  <a:pt x="430789" y="679780"/>
                  <a:pt x="399899" y="644998"/>
                  <a:pt x="399899" y="604005"/>
                </a:cubicBezTo>
                <a:cubicBezTo>
                  <a:pt x="399899" y="566738"/>
                  <a:pt x="424611" y="534440"/>
                  <a:pt x="459207" y="526987"/>
                </a:cubicBezTo>
                <a:lnTo>
                  <a:pt x="459207" y="488478"/>
                </a:lnTo>
                <a:cubicBezTo>
                  <a:pt x="459207" y="479782"/>
                  <a:pt x="466621" y="473571"/>
                  <a:pt x="475270" y="473571"/>
                </a:cubicBezTo>
                <a:close/>
                <a:moveTo>
                  <a:pt x="459100" y="315250"/>
                </a:moveTo>
                <a:cubicBezTo>
                  <a:pt x="374524" y="318983"/>
                  <a:pt x="296168" y="353820"/>
                  <a:pt x="237712" y="407320"/>
                </a:cubicBezTo>
                <a:lnTo>
                  <a:pt x="272537" y="440913"/>
                </a:lnTo>
                <a:cubicBezTo>
                  <a:pt x="277512" y="447134"/>
                  <a:pt x="277512" y="457088"/>
                  <a:pt x="272537" y="462064"/>
                </a:cubicBezTo>
                <a:cubicBezTo>
                  <a:pt x="268806" y="464553"/>
                  <a:pt x="266318" y="467041"/>
                  <a:pt x="261343" y="467041"/>
                </a:cubicBezTo>
                <a:cubicBezTo>
                  <a:pt x="257612" y="467041"/>
                  <a:pt x="253881" y="464553"/>
                  <a:pt x="251393" y="462064"/>
                </a:cubicBezTo>
                <a:lnTo>
                  <a:pt x="216568" y="428471"/>
                </a:lnTo>
                <a:cubicBezTo>
                  <a:pt x="163087" y="486949"/>
                  <a:pt x="129506" y="564088"/>
                  <a:pt x="125775" y="649937"/>
                </a:cubicBezTo>
                <a:lnTo>
                  <a:pt x="173037" y="649937"/>
                </a:lnTo>
                <a:cubicBezTo>
                  <a:pt x="181743" y="649937"/>
                  <a:pt x="187962" y="656158"/>
                  <a:pt x="187962" y="663623"/>
                </a:cubicBezTo>
                <a:cubicBezTo>
                  <a:pt x="187962" y="672332"/>
                  <a:pt x="181743" y="679797"/>
                  <a:pt x="173037" y="679797"/>
                </a:cubicBezTo>
                <a:lnTo>
                  <a:pt x="125775" y="679797"/>
                </a:lnTo>
                <a:cubicBezTo>
                  <a:pt x="129506" y="764402"/>
                  <a:pt x="163087" y="842786"/>
                  <a:pt x="216568" y="901263"/>
                </a:cubicBezTo>
                <a:lnTo>
                  <a:pt x="251393" y="866425"/>
                </a:lnTo>
                <a:cubicBezTo>
                  <a:pt x="257612" y="861449"/>
                  <a:pt x="266318" y="861449"/>
                  <a:pt x="272537" y="866425"/>
                </a:cubicBezTo>
                <a:cubicBezTo>
                  <a:pt x="277512" y="872646"/>
                  <a:pt x="277512" y="882600"/>
                  <a:pt x="272537" y="887577"/>
                </a:cubicBezTo>
                <a:lnTo>
                  <a:pt x="237712" y="922414"/>
                </a:lnTo>
                <a:cubicBezTo>
                  <a:pt x="296168" y="975914"/>
                  <a:pt x="374524" y="1010751"/>
                  <a:pt x="459100" y="1014484"/>
                </a:cubicBezTo>
                <a:lnTo>
                  <a:pt x="459100" y="1013240"/>
                </a:lnTo>
                <a:lnTo>
                  <a:pt x="459100" y="965960"/>
                </a:lnTo>
                <a:cubicBezTo>
                  <a:pt x="459100" y="957251"/>
                  <a:pt x="466562" y="951030"/>
                  <a:pt x="475268" y="951030"/>
                </a:cubicBezTo>
                <a:cubicBezTo>
                  <a:pt x="482731" y="951030"/>
                  <a:pt x="488950" y="957251"/>
                  <a:pt x="488950" y="965960"/>
                </a:cubicBezTo>
                <a:lnTo>
                  <a:pt x="488950" y="1013240"/>
                </a:lnTo>
                <a:cubicBezTo>
                  <a:pt x="488950" y="1013240"/>
                  <a:pt x="488950" y="1013240"/>
                  <a:pt x="488950" y="1014484"/>
                </a:cubicBezTo>
                <a:cubicBezTo>
                  <a:pt x="574768" y="1010751"/>
                  <a:pt x="651881" y="975914"/>
                  <a:pt x="711581" y="922414"/>
                </a:cubicBezTo>
                <a:lnTo>
                  <a:pt x="676756" y="887577"/>
                </a:lnTo>
                <a:cubicBezTo>
                  <a:pt x="671781" y="882600"/>
                  <a:pt x="671781" y="872646"/>
                  <a:pt x="676756" y="866425"/>
                </a:cubicBezTo>
                <a:cubicBezTo>
                  <a:pt x="682975" y="861449"/>
                  <a:pt x="692925" y="861449"/>
                  <a:pt x="697900" y="866425"/>
                </a:cubicBezTo>
                <a:lnTo>
                  <a:pt x="731481" y="901263"/>
                </a:lnTo>
                <a:cubicBezTo>
                  <a:pt x="786206" y="842786"/>
                  <a:pt x="819787" y="764402"/>
                  <a:pt x="823518" y="679797"/>
                </a:cubicBezTo>
                <a:lnTo>
                  <a:pt x="776256" y="679797"/>
                </a:lnTo>
                <a:cubicBezTo>
                  <a:pt x="767549" y="679797"/>
                  <a:pt x="760087" y="672332"/>
                  <a:pt x="760087" y="663623"/>
                </a:cubicBezTo>
                <a:cubicBezTo>
                  <a:pt x="760087" y="656158"/>
                  <a:pt x="767549" y="649937"/>
                  <a:pt x="776256" y="649937"/>
                </a:cubicBezTo>
                <a:lnTo>
                  <a:pt x="823518" y="649937"/>
                </a:lnTo>
                <a:cubicBezTo>
                  <a:pt x="819787" y="564088"/>
                  <a:pt x="786206" y="486949"/>
                  <a:pt x="731481" y="428471"/>
                </a:cubicBezTo>
                <a:lnTo>
                  <a:pt x="697900" y="462064"/>
                </a:lnTo>
                <a:cubicBezTo>
                  <a:pt x="695412" y="464553"/>
                  <a:pt x="691681" y="467041"/>
                  <a:pt x="687950" y="467041"/>
                </a:cubicBezTo>
                <a:cubicBezTo>
                  <a:pt x="684218" y="467041"/>
                  <a:pt x="680487" y="464553"/>
                  <a:pt x="676756" y="462064"/>
                </a:cubicBezTo>
                <a:cubicBezTo>
                  <a:pt x="671781" y="457088"/>
                  <a:pt x="671781" y="447134"/>
                  <a:pt x="676756" y="440913"/>
                </a:cubicBezTo>
                <a:lnTo>
                  <a:pt x="711581" y="407320"/>
                </a:lnTo>
                <a:cubicBezTo>
                  <a:pt x="651881" y="353820"/>
                  <a:pt x="574768" y="318983"/>
                  <a:pt x="488950" y="315250"/>
                </a:cubicBezTo>
                <a:lnTo>
                  <a:pt x="488950" y="363774"/>
                </a:lnTo>
                <a:cubicBezTo>
                  <a:pt x="488950" y="371239"/>
                  <a:pt x="482731" y="378704"/>
                  <a:pt x="475268" y="378704"/>
                </a:cubicBezTo>
                <a:cubicBezTo>
                  <a:pt x="466562" y="378704"/>
                  <a:pt x="459100" y="371239"/>
                  <a:pt x="459100" y="363774"/>
                </a:cubicBezTo>
                <a:close/>
                <a:moveTo>
                  <a:pt x="475268" y="285390"/>
                </a:moveTo>
                <a:cubicBezTo>
                  <a:pt x="684218" y="285390"/>
                  <a:pt x="853368" y="454599"/>
                  <a:pt x="853368" y="663623"/>
                </a:cubicBezTo>
                <a:cubicBezTo>
                  <a:pt x="853368" y="873891"/>
                  <a:pt x="684218" y="1044344"/>
                  <a:pt x="475268" y="1044344"/>
                </a:cubicBezTo>
                <a:cubicBezTo>
                  <a:pt x="266318" y="1044344"/>
                  <a:pt x="94681" y="873891"/>
                  <a:pt x="94681" y="663623"/>
                </a:cubicBezTo>
                <a:cubicBezTo>
                  <a:pt x="94681" y="454599"/>
                  <a:pt x="266318" y="285390"/>
                  <a:pt x="475268" y="285390"/>
                </a:cubicBezTo>
                <a:close/>
                <a:moveTo>
                  <a:pt x="831145" y="268938"/>
                </a:moveTo>
                <a:lnTo>
                  <a:pt x="863861" y="301673"/>
                </a:lnTo>
                <a:lnTo>
                  <a:pt x="859940" y="327174"/>
                </a:lnTo>
                <a:lnTo>
                  <a:pt x="833586" y="353542"/>
                </a:lnTo>
                <a:cubicBezTo>
                  <a:pt x="831098" y="351052"/>
                  <a:pt x="829854" y="349808"/>
                  <a:pt x="828610" y="347318"/>
                </a:cubicBezTo>
                <a:cubicBezTo>
                  <a:pt x="824877" y="344828"/>
                  <a:pt x="822389" y="342338"/>
                  <a:pt x="819901" y="338604"/>
                </a:cubicBezTo>
                <a:cubicBezTo>
                  <a:pt x="813680" y="332379"/>
                  <a:pt x="806215" y="324910"/>
                  <a:pt x="798750" y="318686"/>
                </a:cubicBezTo>
                <a:cubicBezTo>
                  <a:pt x="796262" y="316196"/>
                  <a:pt x="795017" y="313706"/>
                  <a:pt x="792529" y="312462"/>
                </a:cubicBezTo>
                <a:cubicBezTo>
                  <a:pt x="790041" y="309972"/>
                  <a:pt x="788797" y="308727"/>
                  <a:pt x="786308" y="307482"/>
                </a:cubicBezTo>
                <a:close/>
                <a:moveTo>
                  <a:pt x="124416" y="261422"/>
                </a:moveTo>
                <a:lnTo>
                  <a:pt x="77138" y="307482"/>
                </a:lnTo>
                <a:lnTo>
                  <a:pt x="119439" y="348563"/>
                </a:lnTo>
                <a:cubicBezTo>
                  <a:pt x="129392" y="338604"/>
                  <a:pt x="139346" y="328645"/>
                  <a:pt x="150543" y="318686"/>
                </a:cubicBezTo>
                <a:cubicBezTo>
                  <a:pt x="153031" y="316196"/>
                  <a:pt x="156764" y="312462"/>
                  <a:pt x="159252" y="309972"/>
                </a:cubicBezTo>
                <a:cubicBezTo>
                  <a:pt x="161740" y="307482"/>
                  <a:pt x="164229" y="304992"/>
                  <a:pt x="166717" y="303747"/>
                </a:cubicBezTo>
                <a:close/>
                <a:moveTo>
                  <a:pt x="874644" y="231545"/>
                </a:moveTo>
                <a:lnTo>
                  <a:pt x="869335" y="266070"/>
                </a:lnTo>
                <a:lnTo>
                  <a:pt x="853229" y="249954"/>
                </a:lnTo>
                <a:close/>
                <a:moveTo>
                  <a:pt x="88335" y="229055"/>
                </a:moveTo>
                <a:cubicBezTo>
                  <a:pt x="85847" y="229055"/>
                  <a:pt x="83358" y="230300"/>
                  <a:pt x="80870" y="231545"/>
                </a:cubicBezTo>
                <a:lnTo>
                  <a:pt x="48522" y="265157"/>
                </a:lnTo>
                <a:cubicBezTo>
                  <a:pt x="46034" y="266401"/>
                  <a:pt x="46034" y="268891"/>
                  <a:pt x="46034" y="271381"/>
                </a:cubicBezTo>
                <a:cubicBezTo>
                  <a:pt x="46034" y="273871"/>
                  <a:pt x="46034" y="276360"/>
                  <a:pt x="48522" y="277605"/>
                </a:cubicBezTo>
                <a:lnTo>
                  <a:pt x="57231" y="286319"/>
                </a:lnTo>
                <a:lnTo>
                  <a:pt x="103265" y="240259"/>
                </a:lnTo>
                <a:lnTo>
                  <a:pt x="94556" y="231545"/>
                </a:lnTo>
                <a:cubicBezTo>
                  <a:pt x="93312" y="230300"/>
                  <a:pt x="90823" y="229055"/>
                  <a:pt x="88335" y="229055"/>
                </a:cubicBezTo>
                <a:close/>
                <a:moveTo>
                  <a:pt x="451630" y="220341"/>
                </a:moveTo>
                <a:cubicBezTo>
                  <a:pt x="353341" y="225321"/>
                  <a:pt x="263761" y="262667"/>
                  <a:pt x="194089" y="319931"/>
                </a:cubicBezTo>
                <a:cubicBezTo>
                  <a:pt x="191600" y="321176"/>
                  <a:pt x="191600" y="322421"/>
                  <a:pt x="189112" y="323665"/>
                </a:cubicBezTo>
                <a:cubicBezTo>
                  <a:pt x="185379" y="327400"/>
                  <a:pt x="180403" y="331135"/>
                  <a:pt x="175426" y="334869"/>
                </a:cubicBezTo>
                <a:cubicBezTo>
                  <a:pt x="85847" y="417030"/>
                  <a:pt x="29860" y="534048"/>
                  <a:pt x="29860" y="663515"/>
                </a:cubicBezTo>
                <a:cubicBezTo>
                  <a:pt x="29860" y="909999"/>
                  <a:pt x="228925" y="1109177"/>
                  <a:pt x="475269" y="1109177"/>
                </a:cubicBezTo>
                <a:cubicBezTo>
                  <a:pt x="720368" y="1109177"/>
                  <a:pt x="919433" y="909999"/>
                  <a:pt x="919433" y="663515"/>
                </a:cubicBezTo>
                <a:cubicBezTo>
                  <a:pt x="919433" y="426989"/>
                  <a:pt x="732810" y="232790"/>
                  <a:pt x="498908" y="220341"/>
                </a:cubicBezTo>
                <a:cubicBezTo>
                  <a:pt x="482734" y="219096"/>
                  <a:pt x="466560" y="219096"/>
                  <a:pt x="451630" y="220341"/>
                </a:cubicBezTo>
                <a:close/>
                <a:moveTo>
                  <a:pt x="465315" y="124487"/>
                </a:moveTo>
                <a:lnTo>
                  <a:pt x="465315" y="190465"/>
                </a:lnTo>
                <a:cubicBezTo>
                  <a:pt x="469048" y="190465"/>
                  <a:pt x="471536" y="190465"/>
                  <a:pt x="475269" y="190465"/>
                </a:cubicBezTo>
                <a:cubicBezTo>
                  <a:pt x="477757" y="190465"/>
                  <a:pt x="481490" y="190465"/>
                  <a:pt x="483978" y="190465"/>
                </a:cubicBezTo>
                <a:lnTo>
                  <a:pt x="483978" y="124487"/>
                </a:lnTo>
                <a:close/>
                <a:moveTo>
                  <a:pt x="537477" y="29877"/>
                </a:moveTo>
                <a:lnTo>
                  <a:pt x="537477" y="94610"/>
                </a:lnTo>
                <a:lnTo>
                  <a:pt x="573557" y="94610"/>
                </a:lnTo>
                <a:cubicBezTo>
                  <a:pt x="588487" y="94610"/>
                  <a:pt x="602173" y="80916"/>
                  <a:pt x="602173" y="64733"/>
                </a:cubicBezTo>
                <a:lnTo>
                  <a:pt x="602173" y="58509"/>
                </a:lnTo>
                <a:cubicBezTo>
                  <a:pt x="602173" y="42325"/>
                  <a:pt x="588487" y="29877"/>
                  <a:pt x="573557" y="29877"/>
                </a:cubicBezTo>
                <a:close/>
                <a:moveTo>
                  <a:pt x="441676" y="29877"/>
                </a:moveTo>
                <a:lnTo>
                  <a:pt x="441676" y="94610"/>
                </a:lnTo>
                <a:lnTo>
                  <a:pt x="465315" y="94610"/>
                </a:lnTo>
                <a:lnTo>
                  <a:pt x="483978" y="94610"/>
                </a:lnTo>
                <a:lnTo>
                  <a:pt x="507617" y="94610"/>
                </a:lnTo>
                <a:lnTo>
                  <a:pt x="507617" y="29877"/>
                </a:lnTo>
                <a:close/>
                <a:moveTo>
                  <a:pt x="376980" y="29877"/>
                </a:moveTo>
                <a:cubicBezTo>
                  <a:pt x="359562" y="29877"/>
                  <a:pt x="347120" y="42325"/>
                  <a:pt x="347120" y="58509"/>
                </a:cubicBezTo>
                <a:lnTo>
                  <a:pt x="347120" y="64733"/>
                </a:lnTo>
                <a:cubicBezTo>
                  <a:pt x="347120" y="80916"/>
                  <a:pt x="359562" y="94610"/>
                  <a:pt x="376980" y="94610"/>
                </a:cubicBezTo>
                <a:lnTo>
                  <a:pt x="411817" y="94610"/>
                </a:lnTo>
                <a:lnTo>
                  <a:pt x="411817" y="29877"/>
                </a:lnTo>
                <a:close/>
                <a:moveTo>
                  <a:pt x="376980" y="0"/>
                </a:moveTo>
                <a:lnTo>
                  <a:pt x="573557" y="0"/>
                </a:lnTo>
                <a:cubicBezTo>
                  <a:pt x="605905" y="0"/>
                  <a:pt x="632033" y="26142"/>
                  <a:pt x="632033" y="58509"/>
                </a:cubicBezTo>
                <a:lnTo>
                  <a:pt x="632033" y="64733"/>
                </a:lnTo>
                <a:cubicBezTo>
                  <a:pt x="632033" y="97099"/>
                  <a:pt x="605905" y="124487"/>
                  <a:pt x="573557" y="124487"/>
                </a:cubicBezTo>
                <a:lnTo>
                  <a:pt x="513838" y="124487"/>
                </a:lnTo>
                <a:lnTo>
                  <a:pt x="513838" y="191709"/>
                </a:lnTo>
                <a:cubicBezTo>
                  <a:pt x="607150" y="199179"/>
                  <a:pt x="692996" y="234035"/>
                  <a:pt x="763914" y="288809"/>
                </a:cubicBezTo>
                <a:lnTo>
                  <a:pt x="841051" y="210382"/>
                </a:lnTo>
                <a:cubicBezTo>
                  <a:pt x="857225" y="195444"/>
                  <a:pt x="880864" y="195444"/>
                  <a:pt x="895794" y="210382"/>
                </a:cubicBezTo>
                <a:lnTo>
                  <a:pt x="929387" y="243994"/>
                </a:lnTo>
                <a:cubicBezTo>
                  <a:pt x="945561" y="258932"/>
                  <a:pt x="945561" y="283830"/>
                  <a:pt x="929387" y="298768"/>
                </a:cubicBezTo>
                <a:lnTo>
                  <a:pt x="906992" y="321176"/>
                </a:lnTo>
                <a:cubicBezTo>
                  <a:pt x="905748" y="322421"/>
                  <a:pt x="905748" y="323665"/>
                  <a:pt x="905748" y="323665"/>
                </a:cubicBezTo>
                <a:cubicBezTo>
                  <a:pt x="905748" y="323665"/>
                  <a:pt x="904503" y="323665"/>
                  <a:pt x="903259" y="324910"/>
                </a:cubicBezTo>
                <a:lnTo>
                  <a:pt x="852249" y="377195"/>
                </a:lnTo>
                <a:lnTo>
                  <a:pt x="859940" y="327174"/>
                </a:lnTo>
                <a:lnTo>
                  <a:pt x="874644" y="312462"/>
                </a:lnTo>
                <a:lnTo>
                  <a:pt x="863861" y="301673"/>
                </a:lnTo>
                <a:lnTo>
                  <a:pt x="869335" y="266070"/>
                </a:lnTo>
                <a:lnTo>
                  <a:pt x="894550" y="291299"/>
                </a:lnTo>
                <a:lnTo>
                  <a:pt x="908236" y="277605"/>
                </a:lnTo>
                <a:cubicBezTo>
                  <a:pt x="911968" y="273871"/>
                  <a:pt x="911968" y="268891"/>
                  <a:pt x="908236" y="265157"/>
                </a:cubicBezTo>
                <a:lnTo>
                  <a:pt x="874644" y="231545"/>
                </a:lnTo>
                <a:cubicBezTo>
                  <a:pt x="870911" y="227811"/>
                  <a:pt x="865935" y="227811"/>
                  <a:pt x="862202" y="231545"/>
                </a:cubicBezTo>
                <a:lnTo>
                  <a:pt x="848516" y="245239"/>
                </a:lnTo>
                <a:lnTo>
                  <a:pt x="853229" y="249954"/>
                </a:lnTo>
                <a:lnTo>
                  <a:pt x="831145" y="268938"/>
                </a:lnTo>
                <a:lnTo>
                  <a:pt x="828610" y="266401"/>
                </a:lnTo>
                <a:lnTo>
                  <a:pt x="786308" y="307482"/>
                </a:lnTo>
                <a:lnTo>
                  <a:pt x="852249" y="377195"/>
                </a:lnTo>
                <a:cubicBezTo>
                  <a:pt x="913213" y="456866"/>
                  <a:pt x="949293" y="556456"/>
                  <a:pt x="949293" y="663515"/>
                </a:cubicBezTo>
                <a:cubicBezTo>
                  <a:pt x="949293" y="926182"/>
                  <a:pt x="736542" y="1139054"/>
                  <a:pt x="475269" y="1139054"/>
                </a:cubicBezTo>
                <a:cubicBezTo>
                  <a:pt x="212751" y="1139054"/>
                  <a:pt x="0" y="926182"/>
                  <a:pt x="0" y="663515"/>
                </a:cubicBezTo>
                <a:cubicBezTo>
                  <a:pt x="0" y="553966"/>
                  <a:pt x="38569" y="453132"/>
                  <a:pt x="100777" y="372215"/>
                </a:cubicBezTo>
                <a:lnTo>
                  <a:pt x="27371" y="298768"/>
                </a:lnTo>
                <a:cubicBezTo>
                  <a:pt x="19906" y="291299"/>
                  <a:pt x="16174" y="282585"/>
                  <a:pt x="16174" y="271381"/>
                </a:cubicBezTo>
                <a:cubicBezTo>
                  <a:pt x="16174" y="261422"/>
                  <a:pt x="19906" y="251463"/>
                  <a:pt x="27371" y="243994"/>
                </a:cubicBezTo>
                <a:lnTo>
                  <a:pt x="60964" y="210382"/>
                </a:lnTo>
                <a:cubicBezTo>
                  <a:pt x="75894" y="195444"/>
                  <a:pt x="100777" y="195444"/>
                  <a:pt x="115707" y="210382"/>
                </a:cubicBezTo>
                <a:lnTo>
                  <a:pt x="189112" y="285074"/>
                </a:lnTo>
                <a:cubicBezTo>
                  <a:pt x="260029" y="232790"/>
                  <a:pt x="344632" y="199179"/>
                  <a:pt x="435456" y="191709"/>
                </a:cubicBezTo>
                <a:lnTo>
                  <a:pt x="435456" y="124487"/>
                </a:lnTo>
                <a:lnTo>
                  <a:pt x="376980" y="124487"/>
                </a:lnTo>
                <a:cubicBezTo>
                  <a:pt x="344632" y="124487"/>
                  <a:pt x="317260" y="97099"/>
                  <a:pt x="317260" y="64733"/>
                </a:cubicBezTo>
                <a:lnTo>
                  <a:pt x="317260" y="58509"/>
                </a:lnTo>
                <a:cubicBezTo>
                  <a:pt x="317260" y="26142"/>
                  <a:pt x="344632" y="0"/>
                  <a:pt x="376980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B0C946C5-15CC-4256-1AB0-C7ABB1092857}"/>
              </a:ext>
            </a:extLst>
          </p:cNvPr>
          <p:cNvSpPr/>
          <p:nvPr/>
        </p:nvSpPr>
        <p:spPr>
          <a:xfrm>
            <a:off x="1506166" y="6872955"/>
            <a:ext cx="3632725" cy="20039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17" h="1609">
                <a:moveTo>
                  <a:pt x="2917" y="0"/>
                </a:moveTo>
                <a:lnTo>
                  <a:pt x="0" y="0"/>
                </a:lnTo>
                <a:lnTo>
                  <a:pt x="0" y="1609"/>
                </a:lnTo>
                <a:lnTo>
                  <a:pt x="2917" y="1609"/>
                </a:ln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47ADC346-4813-43DF-313E-9A07D1F32DF7}"/>
              </a:ext>
            </a:extLst>
          </p:cNvPr>
          <p:cNvSpPr/>
          <p:nvPr/>
        </p:nvSpPr>
        <p:spPr>
          <a:xfrm>
            <a:off x="1506166" y="9001514"/>
            <a:ext cx="3632725" cy="20039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17" h="1609">
                <a:moveTo>
                  <a:pt x="2917" y="0"/>
                </a:moveTo>
                <a:lnTo>
                  <a:pt x="0" y="0"/>
                </a:lnTo>
                <a:lnTo>
                  <a:pt x="0" y="1609"/>
                </a:lnTo>
                <a:lnTo>
                  <a:pt x="2917" y="1609"/>
                </a:ln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D78C2E75-67F3-858A-BFAF-C9072FAE8BB1}"/>
              </a:ext>
            </a:extLst>
          </p:cNvPr>
          <p:cNvSpPr/>
          <p:nvPr/>
        </p:nvSpPr>
        <p:spPr>
          <a:xfrm>
            <a:off x="1876166" y="3293784"/>
            <a:ext cx="2893974" cy="1201365"/>
          </a:xfrm>
          <a:prstGeom prst="roundRect">
            <a:avLst>
              <a:gd name="adj" fmla="val 24278"/>
            </a:avLst>
          </a:pr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Straight Connector 78">
            <a:extLst>
              <a:ext uri="{FF2B5EF4-FFF2-40B4-BE49-F238E27FC236}">
                <a16:creationId xmlns:a16="http://schemas.microsoft.com/office/drawing/2014/main" id="{9215426E-E8EC-9C6F-F225-48F845701D63}"/>
              </a:ext>
            </a:extLst>
          </p:cNvPr>
          <p:cNvSpPr/>
          <p:nvPr/>
        </p:nvSpPr>
        <p:spPr>
          <a:xfrm>
            <a:off x="3323776" y="4496395"/>
            <a:ext cx="0" cy="66424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" name="Freeform 113">
            <a:extLst>
              <a:ext uri="{FF2B5EF4-FFF2-40B4-BE49-F238E27FC236}">
                <a16:creationId xmlns:a16="http://schemas.microsoft.com/office/drawing/2014/main" id="{86DFC7FB-4DBE-92C4-1418-286FAF718099}"/>
              </a:ext>
            </a:extLst>
          </p:cNvPr>
          <p:cNvSpPr/>
          <p:nvPr/>
        </p:nvSpPr>
        <p:spPr>
          <a:xfrm>
            <a:off x="5658389" y="6872955"/>
            <a:ext cx="3632725" cy="20039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17" h="1609">
                <a:moveTo>
                  <a:pt x="2917" y="0"/>
                </a:moveTo>
                <a:lnTo>
                  <a:pt x="0" y="0"/>
                </a:lnTo>
                <a:lnTo>
                  <a:pt x="0" y="1609"/>
                </a:lnTo>
                <a:lnTo>
                  <a:pt x="2917" y="1609"/>
                </a:ln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Round Same Side Corner Rectangle 114">
            <a:extLst>
              <a:ext uri="{FF2B5EF4-FFF2-40B4-BE49-F238E27FC236}">
                <a16:creationId xmlns:a16="http://schemas.microsoft.com/office/drawing/2014/main" id="{B830A06F-2F54-4026-257B-230E8A92E8F5}"/>
              </a:ext>
            </a:extLst>
          </p:cNvPr>
          <p:cNvSpPr/>
          <p:nvPr/>
        </p:nvSpPr>
        <p:spPr>
          <a:xfrm>
            <a:off x="5658389" y="5160636"/>
            <a:ext cx="3632725" cy="1587696"/>
          </a:xfrm>
          <a:prstGeom prst="round2SameRect">
            <a:avLst>
              <a:gd name="adj1" fmla="val 28186"/>
              <a:gd name="adj2" fmla="val 0"/>
            </a:avLst>
          </a:pr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DDD61AA4-E53A-5B25-C7A5-E7EF4F2E759D}"/>
              </a:ext>
            </a:extLst>
          </p:cNvPr>
          <p:cNvSpPr/>
          <p:nvPr/>
        </p:nvSpPr>
        <p:spPr>
          <a:xfrm>
            <a:off x="6936572" y="5479670"/>
            <a:ext cx="1077606" cy="949627"/>
          </a:xfrm>
          <a:custGeom>
            <a:avLst/>
            <a:gdLst>
              <a:gd name="connsiteX0" fmla="*/ 329372 w 1077606"/>
              <a:gd name="connsiteY0" fmla="*/ 711459 h 949627"/>
              <a:gd name="connsiteX1" fmla="*/ 302028 w 1077606"/>
              <a:gd name="connsiteY1" fmla="*/ 758597 h 949627"/>
              <a:gd name="connsiteX2" fmla="*/ 316943 w 1077606"/>
              <a:gd name="connsiteY2" fmla="*/ 919856 h 949627"/>
              <a:gd name="connsiteX3" fmla="*/ 498409 w 1077606"/>
              <a:gd name="connsiteY3" fmla="*/ 919856 h 949627"/>
              <a:gd name="connsiteX4" fmla="*/ 509595 w 1077606"/>
              <a:gd name="connsiteY4" fmla="*/ 908692 h 949627"/>
              <a:gd name="connsiteX5" fmla="*/ 509595 w 1077606"/>
              <a:gd name="connsiteY5" fmla="*/ 834265 h 949627"/>
              <a:gd name="connsiteX6" fmla="*/ 386547 w 1077606"/>
              <a:gd name="connsiteY6" fmla="*/ 711459 h 949627"/>
              <a:gd name="connsiteX7" fmla="*/ 151635 w 1077606"/>
              <a:gd name="connsiteY7" fmla="*/ 711459 h 949627"/>
              <a:gd name="connsiteX8" fmla="*/ 29830 w 1077606"/>
              <a:gd name="connsiteY8" fmla="*/ 834265 h 949627"/>
              <a:gd name="connsiteX9" fmla="*/ 29830 w 1077606"/>
              <a:gd name="connsiteY9" fmla="*/ 908692 h 949627"/>
              <a:gd name="connsiteX10" fmla="*/ 39773 w 1077606"/>
              <a:gd name="connsiteY10" fmla="*/ 919856 h 949627"/>
              <a:gd name="connsiteX11" fmla="*/ 221239 w 1077606"/>
              <a:gd name="connsiteY11" fmla="*/ 919856 h 949627"/>
              <a:gd name="connsiteX12" fmla="*/ 237396 w 1077606"/>
              <a:gd name="connsiteY12" fmla="*/ 758597 h 949627"/>
              <a:gd name="connsiteX13" fmla="*/ 210052 w 1077606"/>
              <a:gd name="connsiteY13" fmla="*/ 711459 h 949627"/>
              <a:gd name="connsiteX14" fmla="*/ 151635 w 1077606"/>
              <a:gd name="connsiteY14" fmla="*/ 681688 h 949627"/>
              <a:gd name="connsiteX15" fmla="*/ 192652 w 1077606"/>
              <a:gd name="connsiteY15" fmla="*/ 681688 h 949627"/>
              <a:gd name="connsiteX16" fmla="*/ 345530 w 1077606"/>
              <a:gd name="connsiteY16" fmla="*/ 681688 h 949627"/>
              <a:gd name="connsiteX17" fmla="*/ 386547 w 1077606"/>
              <a:gd name="connsiteY17" fmla="*/ 681688 h 949627"/>
              <a:gd name="connsiteX18" fmla="*/ 538182 w 1077606"/>
              <a:gd name="connsiteY18" fmla="*/ 834265 h 949627"/>
              <a:gd name="connsiteX19" fmla="*/ 538182 w 1077606"/>
              <a:gd name="connsiteY19" fmla="*/ 908692 h 949627"/>
              <a:gd name="connsiteX20" fmla="*/ 498409 w 1077606"/>
              <a:gd name="connsiteY20" fmla="*/ 949627 h 949627"/>
              <a:gd name="connsiteX21" fmla="*/ 39773 w 1077606"/>
              <a:gd name="connsiteY21" fmla="*/ 949627 h 949627"/>
              <a:gd name="connsiteX22" fmla="*/ 0 w 1077606"/>
              <a:gd name="connsiteY22" fmla="*/ 908692 h 949627"/>
              <a:gd name="connsiteX23" fmla="*/ 0 w 1077606"/>
              <a:gd name="connsiteY23" fmla="*/ 834265 h 949627"/>
              <a:gd name="connsiteX24" fmla="*/ 151635 w 1077606"/>
              <a:gd name="connsiteY24" fmla="*/ 681688 h 949627"/>
              <a:gd name="connsiteX25" fmla="*/ 268931 w 1077606"/>
              <a:gd name="connsiteY25" fmla="*/ 439166 h 949627"/>
              <a:gd name="connsiteX26" fmla="*/ 183087 w 1077606"/>
              <a:gd name="connsiteY26" fmla="*/ 526253 h 949627"/>
              <a:gd name="connsiteX27" fmla="*/ 268931 w 1077606"/>
              <a:gd name="connsiteY27" fmla="*/ 613339 h 949627"/>
              <a:gd name="connsiteX28" fmla="*/ 356020 w 1077606"/>
              <a:gd name="connsiteY28" fmla="*/ 526253 h 949627"/>
              <a:gd name="connsiteX29" fmla="*/ 268931 w 1077606"/>
              <a:gd name="connsiteY29" fmla="*/ 439166 h 949627"/>
              <a:gd name="connsiteX30" fmla="*/ 747353 w 1077606"/>
              <a:gd name="connsiteY30" fmla="*/ 410010 h 949627"/>
              <a:gd name="connsiteX31" fmla="*/ 873415 w 1077606"/>
              <a:gd name="connsiteY31" fmla="*/ 410010 h 949627"/>
              <a:gd name="connsiteX32" fmla="*/ 888246 w 1077606"/>
              <a:gd name="connsiteY32" fmla="*/ 424342 h 949627"/>
              <a:gd name="connsiteX33" fmla="*/ 873415 w 1077606"/>
              <a:gd name="connsiteY33" fmla="*/ 438673 h 949627"/>
              <a:gd name="connsiteX34" fmla="*/ 747353 w 1077606"/>
              <a:gd name="connsiteY34" fmla="*/ 438673 h 949627"/>
              <a:gd name="connsiteX35" fmla="*/ 732522 w 1077606"/>
              <a:gd name="connsiteY35" fmla="*/ 424342 h 949627"/>
              <a:gd name="connsiteX36" fmla="*/ 747353 w 1077606"/>
              <a:gd name="connsiteY36" fmla="*/ 410010 h 949627"/>
              <a:gd name="connsiteX37" fmla="*/ 683855 w 1077606"/>
              <a:gd name="connsiteY37" fmla="*/ 346452 h 949627"/>
              <a:gd name="connsiteX38" fmla="*/ 873384 w 1077606"/>
              <a:gd name="connsiteY38" fmla="*/ 346452 h 949627"/>
              <a:gd name="connsiteX39" fmla="*/ 888249 w 1077606"/>
              <a:gd name="connsiteY39" fmla="*/ 360757 h 949627"/>
              <a:gd name="connsiteX40" fmla="*/ 873384 w 1077606"/>
              <a:gd name="connsiteY40" fmla="*/ 373869 h 949627"/>
              <a:gd name="connsiteX41" fmla="*/ 683855 w 1077606"/>
              <a:gd name="connsiteY41" fmla="*/ 373869 h 949627"/>
              <a:gd name="connsiteX42" fmla="*/ 668990 w 1077606"/>
              <a:gd name="connsiteY42" fmla="*/ 360757 h 949627"/>
              <a:gd name="connsiteX43" fmla="*/ 683855 w 1077606"/>
              <a:gd name="connsiteY43" fmla="*/ 346452 h 949627"/>
              <a:gd name="connsiteX44" fmla="*/ 683855 w 1077606"/>
              <a:gd name="connsiteY44" fmla="*/ 282894 h 949627"/>
              <a:gd name="connsiteX45" fmla="*/ 873384 w 1077606"/>
              <a:gd name="connsiteY45" fmla="*/ 282894 h 949627"/>
              <a:gd name="connsiteX46" fmla="*/ 888249 w 1077606"/>
              <a:gd name="connsiteY46" fmla="*/ 296031 h 949627"/>
              <a:gd name="connsiteX47" fmla="*/ 873384 w 1077606"/>
              <a:gd name="connsiteY47" fmla="*/ 311557 h 949627"/>
              <a:gd name="connsiteX48" fmla="*/ 683855 w 1077606"/>
              <a:gd name="connsiteY48" fmla="*/ 311557 h 949627"/>
              <a:gd name="connsiteX49" fmla="*/ 668990 w 1077606"/>
              <a:gd name="connsiteY49" fmla="*/ 296031 h 949627"/>
              <a:gd name="connsiteX50" fmla="*/ 683855 w 1077606"/>
              <a:gd name="connsiteY50" fmla="*/ 282894 h 949627"/>
              <a:gd name="connsiteX51" fmla="*/ 554612 w 1077606"/>
              <a:gd name="connsiteY51" fmla="*/ 260117 h 949627"/>
              <a:gd name="connsiteX52" fmla="*/ 491391 w 1077606"/>
              <a:gd name="connsiteY52" fmla="*/ 322120 h 949627"/>
              <a:gd name="connsiteX53" fmla="*/ 487672 w 1077606"/>
              <a:gd name="connsiteY53" fmla="*/ 325840 h 949627"/>
              <a:gd name="connsiteX54" fmla="*/ 420732 w 1077606"/>
              <a:gd name="connsiteY54" fmla="*/ 392803 h 949627"/>
              <a:gd name="connsiteX55" fmla="*/ 476515 w 1077606"/>
              <a:gd name="connsiteY55" fmla="*/ 411404 h 949627"/>
              <a:gd name="connsiteX56" fmla="*/ 571966 w 1077606"/>
              <a:gd name="connsiteY56" fmla="*/ 315919 h 949627"/>
              <a:gd name="connsiteX57" fmla="*/ 554612 w 1077606"/>
              <a:gd name="connsiteY57" fmla="*/ 260117 h 949627"/>
              <a:gd name="connsiteX58" fmla="*/ 491391 w 1077606"/>
              <a:gd name="connsiteY58" fmla="*/ 221675 h 949627"/>
              <a:gd name="connsiteX59" fmla="*/ 491391 w 1077606"/>
              <a:gd name="connsiteY59" fmla="*/ 279958 h 949627"/>
              <a:gd name="connsiteX60" fmla="*/ 532298 w 1077606"/>
              <a:gd name="connsiteY60" fmla="*/ 237796 h 949627"/>
              <a:gd name="connsiteX61" fmla="*/ 491391 w 1077606"/>
              <a:gd name="connsiteY61" fmla="*/ 221675 h 949627"/>
              <a:gd name="connsiteX62" fmla="*/ 462879 w 1077606"/>
              <a:gd name="connsiteY62" fmla="*/ 221675 h 949627"/>
              <a:gd name="connsiteX63" fmla="*/ 381064 w 1077606"/>
              <a:gd name="connsiteY63" fmla="*/ 315919 h 949627"/>
              <a:gd name="connsiteX64" fmla="*/ 399659 w 1077606"/>
              <a:gd name="connsiteY64" fmla="*/ 371722 h 949627"/>
              <a:gd name="connsiteX65" fmla="*/ 462879 w 1077606"/>
              <a:gd name="connsiteY65" fmla="*/ 309719 h 949627"/>
              <a:gd name="connsiteX66" fmla="*/ 651481 w 1077606"/>
              <a:gd name="connsiteY66" fmla="*/ 219337 h 949627"/>
              <a:gd name="connsiteX67" fmla="*/ 873374 w 1077606"/>
              <a:gd name="connsiteY67" fmla="*/ 219337 h 949627"/>
              <a:gd name="connsiteX68" fmla="*/ 888249 w 1077606"/>
              <a:gd name="connsiteY68" fmla="*/ 233669 h 949627"/>
              <a:gd name="connsiteX69" fmla="*/ 873374 w 1077606"/>
              <a:gd name="connsiteY69" fmla="*/ 248000 h 949627"/>
              <a:gd name="connsiteX70" fmla="*/ 651481 w 1077606"/>
              <a:gd name="connsiteY70" fmla="*/ 248000 h 949627"/>
              <a:gd name="connsiteX71" fmla="*/ 637845 w 1077606"/>
              <a:gd name="connsiteY71" fmla="*/ 233669 h 949627"/>
              <a:gd name="connsiteX72" fmla="*/ 651481 w 1077606"/>
              <a:gd name="connsiteY72" fmla="*/ 219337 h 949627"/>
              <a:gd name="connsiteX73" fmla="*/ 476515 w 1077606"/>
              <a:gd name="connsiteY73" fmla="*/ 190673 h 949627"/>
              <a:gd name="connsiteX74" fmla="*/ 565768 w 1077606"/>
              <a:gd name="connsiteY74" fmla="*/ 226635 h 949627"/>
              <a:gd name="connsiteX75" fmla="*/ 601717 w 1077606"/>
              <a:gd name="connsiteY75" fmla="*/ 315919 h 949627"/>
              <a:gd name="connsiteX76" fmla="*/ 476515 w 1077606"/>
              <a:gd name="connsiteY76" fmla="*/ 441165 h 949627"/>
              <a:gd name="connsiteX77" fmla="*/ 351313 w 1077606"/>
              <a:gd name="connsiteY77" fmla="*/ 315919 h 949627"/>
              <a:gd name="connsiteX78" fmla="*/ 476515 w 1077606"/>
              <a:gd name="connsiteY78" fmla="*/ 190673 h 949627"/>
              <a:gd name="connsiteX79" fmla="*/ 283861 w 1077606"/>
              <a:gd name="connsiteY79" fmla="*/ 124409 h 949627"/>
              <a:gd name="connsiteX80" fmla="*/ 283861 w 1077606"/>
              <a:gd name="connsiteY80" fmla="*/ 410552 h 949627"/>
              <a:gd name="connsiteX81" fmla="*/ 385879 w 1077606"/>
              <a:gd name="connsiteY81" fmla="*/ 526253 h 949627"/>
              <a:gd name="connsiteX82" fmla="*/ 377170 w 1077606"/>
              <a:gd name="connsiteY82" fmla="*/ 571040 h 949627"/>
              <a:gd name="connsiteX83" fmla="*/ 946974 w 1077606"/>
              <a:gd name="connsiteY83" fmla="*/ 571040 h 949627"/>
              <a:gd name="connsiteX84" fmla="*/ 985542 w 1077606"/>
              <a:gd name="connsiteY84" fmla="*/ 532473 h 949627"/>
              <a:gd name="connsiteX85" fmla="*/ 985542 w 1077606"/>
              <a:gd name="connsiteY85" fmla="*/ 124409 h 949627"/>
              <a:gd name="connsiteX86" fmla="*/ 255246 w 1077606"/>
              <a:gd name="connsiteY86" fmla="*/ 29858 h 949627"/>
              <a:gd name="connsiteX87" fmla="*/ 221655 w 1077606"/>
              <a:gd name="connsiteY87" fmla="*/ 62205 h 949627"/>
              <a:gd name="connsiteX88" fmla="*/ 255246 w 1077606"/>
              <a:gd name="connsiteY88" fmla="*/ 95795 h 949627"/>
              <a:gd name="connsiteX89" fmla="*/ 1015400 w 1077606"/>
              <a:gd name="connsiteY89" fmla="*/ 95795 h 949627"/>
              <a:gd name="connsiteX90" fmla="*/ 1047747 w 1077606"/>
              <a:gd name="connsiteY90" fmla="*/ 62205 h 949627"/>
              <a:gd name="connsiteX91" fmla="*/ 1015400 w 1077606"/>
              <a:gd name="connsiteY91" fmla="*/ 29858 h 949627"/>
              <a:gd name="connsiteX92" fmla="*/ 255246 w 1077606"/>
              <a:gd name="connsiteY92" fmla="*/ 0 h 949627"/>
              <a:gd name="connsiteX93" fmla="*/ 1015400 w 1077606"/>
              <a:gd name="connsiteY93" fmla="*/ 0 h 949627"/>
              <a:gd name="connsiteX94" fmla="*/ 1077606 w 1077606"/>
              <a:gd name="connsiteY94" fmla="*/ 62205 h 949627"/>
              <a:gd name="connsiteX95" fmla="*/ 1015400 w 1077606"/>
              <a:gd name="connsiteY95" fmla="*/ 124409 h 949627"/>
              <a:gd name="connsiteX96" fmla="*/ 1015400 w 1077606"/>
              <a:gd name="connsiteY96" fmla="*/ 532473 h 949627"/>
              <a:gd name="connsiteX97" fmla="*/ 946974 w 1077606"/>
              <a:gd name="connsiteY97" fmla="*/ 600899 h 949627"/>
              <a:gd name="connsiteX98" fmla="*/ 650875 w 1077606"/>
              <a:gd name="connsiteY98" fmla="*/ 600899 h 949627"/>
              <a:gd name="connsiteX99" fmla="*/ 650875 w 1077606"/>
              <a:gd name="connsiteY99" fmla="*/ 670568 h 949627"/>
              <a:gd name="connsiteX100" fmla="*/ 665804 w 1077606"/>
              <a:gd name="connsiteY100" fmla="*/ 696694 h 949627"/>
              <a:gd name="connsiteX101" fmla="*/ 634702 w 1077606"/>
              <a:gd name="connsiteY101" fmla="*/ 726552 h 949627"/>
              <a:gd name="connsiteX102" fmla="*/ 604843 w 1077606"/>
              <a:gd name="connsiteY102" fmla="*/ 696694 h 949627"/>
              <a:gd name="connsiteX103" fmla="*/ 621016 w 1077606"/>
              <a:gd name="connsiteY103" fmla="*/ 670568 h 949627"/>
              <a:gd name="connsiteX104" fmla="*/ 621016 w 1077606"/>
              <a:gd name="connsiteY104" fmla="*/ 600899 h 949627"/>
              <a:gd name="connsiteX105" fmla="*/ 359752 w 1077606"/>
              <a:gd name="connsiteY105" fmla="*/ 600899 h 949627"/>
              <a:gd name="connsiteX106" fmla="*/ 268931 w 1077606"/>
              <a:gd name="connsiteY106" fmla="*/ 643198 h 949627"/>
              <a:gd name="connsiteX107" fmla="*/ 153229 w 1077606"/>
              <a:gd name="connsiteY107" fmla="*/ 526253 h 949627"/>
              <a:gd name="connsiteX108" fmla="*/ 255246 w 1077606"/>
              <a:gd name="connsiteY108" fmla="*/ 410552 h 949627"/>
              <a:gd name="connsiteX109" fmla="*/ 255246 w 1077606"/>
              <a:gd name="connsiteY109" fmla="*/ 124409 h 949627"/>
              <a:gd name="connsiteX110" fmla="*/ 191796 w 1077606"/>
              <a:gd name="connsiteY110" fmla="*/ 62205 h 949627"/>
              <a:gd name="connsiteX111" fmla="*/ 255246 w 1077606"/>
              <a:gd name="connsiteY111" fmla="*/ 0 h 94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077606" h="949627">
                <a:moveTo>
                  <a:pt x="329372" y="711459"/>
                </a:moveTo>
                <a:lnTo>
                  <a:pt x="302028" y="758597"/>
                </a:lnTo>
                <a:lnTo>
                  <a:pt x="316943" y="919856"/>
                </a:lnTo>
                <a:lnTo>
                  <a:pt x="498409" y="919856"/>
                </a:lnTo>
                <a:cubicBezTo>
                  <a:pt x="504624" y="919856"/>
                  <a:pt x="509595" y="914894"/>
                  <a:pt x="509595" y="908692"/>
                </a:cubicBezTo>
                <a:lnTo>
                  <a:pt x="509595" y="834265"/>
                </a:lnTo>
                <a:cubicBezTo>
                  <a:pt x="509595" y="767280"/>
                  <a:pt x="453664" y="711459"/>
                  <a:pt x="386547" y="711459"/>
                </a:cubicBezTo>
                <a:close/>
                <a:moveTo>
                  <a:pt x="151635" y="711459"/>
                </a:moveTo>
                <a:cubicBezTo>
                  <a:pt x="84518" y="711459"/>
                  <a:pt x="29830" y="767280"/>
                  <a:pt x="29830" y="834265"/>
                </a:cubicBezTo>
                <a:lnTo>
                  <a:pt x="29830" y="908692"/>
                </a:lnTo>
                <a:cubicBezTo>
                  <a:pt x="29830" y="914894"/>
                  <a:pt x="33558" y="919856"/>
                  <a:pt x="39773" y="919856"/>
                </a:cubicBezTo>
                <a:lnTo>
                  <a:pt x="221239" y="919856"/>
                </a:lnTo>
                <a:lnTo>
                  <a:pt x="237396" y="758597"/>
                </a:lnTo>
                <a:lnTo>
                  <a:pt x="210052" y="711459"/>
                </a:lnTo>
                <a:close/>
                <a:moveTo>
                  <a:pt x="151635" y="681688"/>
                </a:moveTo>
                <a:lnTo>
                  <a:pt x="192652" y="681688"/>
                </a:lnTo>
                <a:lnTo>
                  <a:pt x="345530" y="681688"/>
                </a:lnTo>
                <a:lnTo>
                  <a:pt x="386547" y="681688"/>
                </a:lnTo>
                <a:cubicBezTo>
                  <a:pt x="469822" y="681688"/>
                  <a:pt x="538182" y="751154"/>
                  <a:pt x="538182" y="834265"/>
                </a:cubicBezTo>
                <a:lnTo>
                  <a:pt x="538182" y="908692"/>
                </a:lnTo>
                <a:cubicBezTo>
                  <a:pt x="538182" y="931020"/>
                  <a:pt x="520781" y="949627"/>
                  <a:pt x="498409" y="949627"/>
                </a:cubicBezTo>
                <a:lnTo>
                  <a:pt x="39773" y="949627"/>
                </a:lnTo>
                <a:cubicBezTo>
                  <a:pt x="17401" y="949627"/>
                  <a:pt x="0" y="931020"/>
                  <a:pt x="0" y="908692"/>
                </a:cubicBezTo>
                <a:lnTo>
                  <a:pt x="0" y="834265"/>
                </a:lnTo>
                <a:cubicBezTo>
                  <a:pt x="0" y="751154"/>
                  <a:pt x="68360" y="681688"/>
                  <a:pt x="151635" y="681688"/>
                </a:cubicBezTo>
                <a:close/>
                <a:moveTo>
                  <a:pt x="268931" y="439166"/>
                </a:moveTo>
                <a:cubicBezTo>
                  <a:pt x="221655" y="439166"/>
                  <a:pt x="183087" y="477733"/>
                  <a:pt x="183087" y="526253"/>
                </a:cubicBezTo>
                <a:cubicBezTo>
                  <a:pt x="183087" y="573528"/>
                  <a:pt x="221655" y="613339"/>
                  <a:pt x="268931" y="613339"/>
                </a:cubicBezTo>
                <a:cubicBezTo>
                  <a:pt x="317452" y="613339"/>
                  <a:pt x="356020" y="573528"/>
                  <a:pt x="356020" y="526253"/>
                </a:cubicBezTo>
                <a:cubicBezTo>
                  <a:pt x="356020" y="477733"/>
                  <a:pt x="317452" y="439166"/>
                  <a:pt x="268931" y="439166"/>
                </a:cubicBezTo>
                <a:close/>
                <a:moveTo>
                  <a:pt x="747353" y="410010"/>
                </a:moveTo>
                <a:lnTo>
                  <a:pt x="873415" y="410010"/>
                </a:lnTo>
                <a:cubicBezTo>
                  <a:pt x="882067" y="410010"/>
                  <a:pt x="888246" y="415982"/>
                  <a:pt x="888246" y="424342"/>
                </a:cubicBezTo>
                <a:cubicBezTo>
                  <a:pt x="888246" y="431507"/>
                  <a:pt x="882067" y="438673"/>
                  <a:pt x="873415" y="438673"/>
                </a:cubicBezTo>
                <a:lnTo>
                  <a:pt x="747353" y="438673"/>
                </a:lnTo>
                <a:cubicBezTo>
                  <a:pt x="738702" y="438673"/>
                  <a:pt x="732522" y="431507"/>
                  <a:pt x="732522" y="424342"/>
                </a:cubicBezTo>
                <a:cubicBezTo>
                  <a:pt x="732522" y="415982"/>
                  <a:pt x="738702" y="410010"/>
                  <a:pt x="747353" y="410010"/>
                </a:cubicBezTo>
                <a:close/>
                <a:moveTo>
                  <a:pt x="683855" y="346452"/>
                </a:moveTo>
                <a:lnTo>
                  <a:pt x="873384" y="346452"/>
                </a:lnTo>
                <a:cubicBezTo>
                  <a:pt x="882055" y="346452"/>
                  <a:pt x="888249" y="352412"/>
                  <a:pt x="888249" y="360757"/>
                </a:cubicBezTo>
                <a:cubicBezTo>
                  <a:pt x="888249" y="369101"/>
                  <a:pt x="882055" y="373869"/>
                  <a:pt x="873384" y="373869"/>
                </a:cubicBezTo>
                <a:lnTo>
                  <a:pt x="683855" y="373869"/>
                </a:lnTo>
                <a:cubicBezTo>
                  <a:pt x="675184" y="373869"/>
                  <a:pt x="668990" y="369101"/>
                  <a:pt x="668990" y="360757"/>
                </a:cubicBezTo>
                <a:cubicBezTo>
                  <a:pt x="668990" y="352412"/>
                  <a:pt x="675184" y="346452"/>
                  <a:pt x="683855" y="346452"/>
                </a:cubicBezTo>
                <a:close/>
                <a:moveTo>
                  <a:pt x="683855" y="282894"/>
                </a:moveTo>
                <a:lnTo>
                  <a:pt x="873384" y="282894"/>
                </a:lnTo>
                <a:cubicBezTo>
                  <a:pt x="882055" y="282894"/>
                  <a:pt x="888249" y="288866"/>
                  <a:pt x="888249" y="296031"/>
                </a:cubicBezTo>
                <a:cubicBezTo>
                  <a:pt x="888249" y="304391"/>
                  <a:pt x="882055" y="311557"/>
                  <a:pt x="873384" y="311557"/>
                </a:cubicBezTo>
                <a:lnTo>
                  <a:pt x="683855" y="311557"/>
                </a:lnTo>
                <a:cubicBezTo>
                  <a:pt x="675184" y="311557"/>
                  <a:pt x="668990" y="304391"/>
                  <a:pt x="668990" y="296031"/>
                </a:cubicBezTo>
                <a:cubicBezTo>
                  <a:pt x="668990" y="288866"/>
                  <a:pt x="675184" y="282894"/>
                  <a:pt x="683855" y="282894"/>
                </a:cubicBezTo>
                <a:close/>
                <a:moveTo>
                  <a:pt x="554612" y="260117"/>
                </a:moveTo>
                <a:lnTo>
                  <a:pt x="491391" y="322120"/>
                </a:lnTo>
                <a:lnTo>
                  <a:pt x="487672" y="325840"/>
                </a:lnTo>
                <a:lnTo>
                  <a:pt x="420732" y="392803"/>
                </a:lnTo>
                <a:cubicBezTo>
                  <a:pt x="436847" y="403963"/>
                  <a:pt x="455442" y="411404"/>
                  <a:pt x="476515" y="411404"/>
                </a:cubicBezTo>
                <a:cubicBezTo>
                  <a:pt x="529819" y="411404"/>
                  <a:pt x="571966" y="369242"/>
                  <a:pt x="571966" y="315919"/>
                </a:cubicBezTo>
                <a:cubicBezTo>
                  <a:pt x="571966" y="294838"/>
                  <a:pt x="565768" y="274997"/>
                  <a:pt x="554612" y="260117"/>
                </a:cubicBezTo>
                <a:close/>
                <a:moveTo>
                  <a:pt x="491391" y="221675"/>
                </a:moveTo>
                <a:lnTo>
                  <a:pt x="491391" y="279958"/>
                </a:lnTo>
                <a:lnTo>
                  <a:pt x="532298" y="237796"/>
                </a:lnTo>
                <a:cubicBezTo>
                  <a:pt x="521142" y="230355"/>
                  <a:pt x="507506" y="224155"/>
                  <a:pt x="491391" y="221675"/>
                </a:cubicBezTo>
                <a:close/>
                <a:moveTo>
                  <a:pt x="462879" y="221675"/>
                </a:moveTo>
                <a:cubicBezTo>
                  <a:pt x="415774" y="229115"/>
                  <a:pt x="381064" y="267557"/>
                  <a:pt x="381064" y="315919"/>
                </a:cubicBezTo>
                <a:cubicBezTo>
                  <a:pt x="381064" y="337000"/>
                  <a:pt x="388502" y="355601"/>
                  <a:pt x="399659" y="371722"/>
                </a:cubicBezTo>
                <a:lnTo>
                  <a:pt x="462879" y="309719"/>
                </a:lnTo>
                <a:close/>
                <a:moveTo>
                  <a:pt x="651481" y="219337"/>
                </a:moveTo>
                <a:lnTo>
                  <a:pt x="873374" y="219337"/>
                </a:lnTo>
                <a:cubicBezTo>
                  <a:pt x="882051" y="219337"/>
                  <a:pt x="888249" y="225309"/>
                  <a:pt x="888249" y="233669"/>
                </a:cubicBezTo>
                <a:cubicBezTo>
                  <a:pt x="888249" y="242029"/>
                  <a:pt x="882051" y="248000"/>
                  <a:pt x="873374" y="248000"/>
                </a:cubicBezTo>
                <a:lnTo>
                  <a:pt x="651481" y="248000"/>
                </a:lnTo>
                <a:cubicBezTo>
                  <a:pt x="642804" y="248000"/>
                  <a:pt x="637845" y="242029"/>
                  <a:pt x="637845" y="233669"/>
                </a:cubicBezTo>
                <a:cubicBezTo>
                  <a:pt x="637845" y="225309"/>
                  <a:pt x="642804" y="219337"/>
                  <a:pt x="651481" y="219337"/>
                </a:cubicBezTo>
                <a:close/>
                <a:moveTo>
                  <a:pt x="476515" y="190673"/>
                </a:moveTo>
                <a:cubicBezTo>
                  <a:pt x="511225" y="190673"/>
                  <a:pt x="542215" y="204314"/>
                  <a:pt x="565768" y="226635"/>
                </a:cubicBezTo>
                <a:cubicBezTo>
                  <a:pt x="588081" y="250196"/>
                  <a:pt x="601717" y="281198"/>
                  <a:pt x="601717" y="315919"/>
                </a:cubicBezTo>
                <a:cubicBezTo>
                  <a:pt x="601717" y="385363"/>
                  <a:pt x="545934" y="441165"/>
                  <a:pt x="476515" y="441165"/>
                </a:cubicBezTo>
                <a:cubicBezTo>
                  <a:pt x="407096" y="441165"/>
                  <a:pt x="351313" y="385363"/>
                  <a:pt x="351313" y="315919"/>
                </a:cubicBezTo>
                <a:cubicBezTo>
                  <a:pt x="351313" y="246476"/>
                  <a:pt x="407096" y="190673"/>
                  <a:pt x="476515" y="190673"/>
                </a:cubicBezTo>
                <a:close/>
                <a:moveTo>
                  <a:pt x="283861" y="124409"/>
                </a:moveTo>
                <a:lnTo>
                  <a:pt x="283861" y="410552"/>
                </a:lnTo>
                <a:cubicBezTo>
                  <a:pt x="341090" y="418016"/>
                  <a:pt x="385879" y="466536"/>
                  <a:pt x="385879" y="526253"/>
                </a:cubicBezTo>
                <a:cubicBezTo>
                  <a:pt x="385879" y="542426"/>
                  <a:pt x="383390" y="557355"/>
                  <a:pt x="377170" y="571040"/>
                </a:cubicBezTo>
                <a:lnTo>
                  <a:pt x="946974" y="571040"/>
                </a:lnTo>
                <a:cubicBezTo>
                  <a:pt x="968124" y="571040"/>
                  <a:pt x="985542" y="553623"/>
                  <a:pt x="985542" y="532473"/>
                </a:cubicBezTo>
                <a:lnTo>
                  <a:pt x="985542" y="124409"/>
                </a:lnTo>
                <a:close/>
                <a:moveTo>
                  <a:pt x="255246" y="29858"/>
                </a:moveTo>
                <a:cubicBezTo>
                  <a:pt x="237829" y="29858"/>
                  <a:pt x="221655" y="44787"/>
                  <a:pt x="221655" y="62205"/>
                </a:cubicBezTo>
                <a:cubicBezTo>
                  <a:pt x="221655" y="79622"/>
                  <a:pt x="237829" y="95795"/>
                  <a:pt x="255246" y="95795"/>
                </a:cubicBezTo>
                <a:lnTo>
                  <a:pt x="1015400" y="95795"/>
                </a:lnTo>
                <a:cubicBezTo>
                  <a:pt x="1032818" y="95795"/>
                  <a:pt x="1047747" y="79622"/>
                  <a:pt x="1047747" y="62205"/>
                </a:cubicBezTo>
                <a:cubicBezTo>
                  <a:pt x="1047747" y="44787"/>
                  <a:pt x="1032818" y="29858"/>
                  <a:pt x="1015400" y="29858"/>
                </a:cubicBezTo>
                <a:close/>
                <a:moveTo>
                  <a:pt x="255246" y="0"/>
                </a:moveTo>
                <a:lnTo>
                  <a:pt x="1015400" y="0"/>
                </a:lnTo>
                <a:cubicBezTo>
                  <a:pt x="1048992" y="0"/>
                  <a:pt x="1077606" y="27370"/>
                  <a:pt x="1077606" y="62205"/>
                </a:cubicBezTo>
                <a:cubicBezTo>
                  <a:pt x="1077606" y="97039"/>
                  <a:pt x="1048992" y="124409"/>
                  <a:pt x="1015400" y="124409"/>
                </a:cubicBezTo>
                <a:lnTo>
                  <a:pt x="1015400" y="532473"/>
                </a:lnTo>
                <a:cubicBezTo>
                  <a:pt x="1015400" y="569796"/>
                  <a:pt x="984298" y="600899"/>
                  <a:pt x="946974" y="600899"/>
                </a:cubicBezTo>
                <a:lnTo>
                  <a:pt x="650875" y="600899"/>
                </a:lnTo>
                <a:lnTo>
                  <a:pt x="650875" y="670568"/>
                </a:lnTo>
                <a:cubicBezTo>
                  <a:pt x="659584" y="675544"/>
                  <a:pt x="665804" y="685497"/>
                  <a:pt x="665804" y="696694"/>
                </a:cubicBezTo>
                <a:cubicBezTo>
                  <a:pt x="665804" y="712867"/>
                  <a:pt x="652119" y="726552"/>
                  <a:pt x="634702" y="726552"/>
                </a:cubicBezTo>
                <a:cubicBezTo>
                  <a:pt x="619772" y="726552"/>
                  <a:pt x="604843" y="712867"/>
                  <a:pt x="604843" y="696694"/>
                </a:cubicBezTo>
                <a:cubicBezTo>
                  <a:pt x="604843" y="685497"/>
                  <a:pt x="611063" y="675544"/>
                  <a:pt x="621016" y="670568"/>
                </a:cubicBezTo>
                <a:lnTo>
                  <a:pt x="621016" y="600899"/>
                </a:lnTo>
                <a:lnTo>
                  <a:pt x="359752" y="600899"/>
                </a:lnTo>
                <a:cubicBezTo>
                  <a:pt x="338602" y="625780"/>
                  <a:pt x="305011" y="643198"/>
                  <a:pt x="268931" y="643198"/>
                </a:cubicBezTo>
                <a:cubicBezTo>
                  <a:pt x="205482" y="643198"/>
                  <a:pt x="153229" y="590946"/>
                  <a:pt x="153229" y="526253"/>
                </a:cubicBezTo>
                <a:cubicBezTo>
                  <a:pt x="153229" y="466536"/>
                  <a:pt x="196773" y="418016"/>
                  <a:pt x="255246" y="410552"/>
                </a:cubicBezTo>
                <a:lnTo>
                  <a:pt x="255246" y="124409"/>
                </a:lnTo>
                <a:cubicBezTo>
                  <a:pt x="220411" y="124409"/>
                  <a:pt x="191796" y="97039"/>
                  <a:pt x="191796" y="62205"/>
                </a:cubicBezTo>
                <a:cubicBezTo>
                  <a:pt x="191796" y="27370"/>
                  <a:pt x="220411" y="0"/>
                  <a:pt x="255246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75656E8A-49C2-76EE-5E5B-78C50C95661B}"/>
              </a:ext>
            </a:extLst>
          </p:cNvPr>
          <p:cNvSpPr/>
          <p:nvPr/>
        </p:nvSpPr>
        <p:spPr>
          <a:xfrm>
            <a:off x="5658389" y="9001514"/>
            <a:ext cx="3632725" cy="20039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17" h="1609">
                <a:moveTo>
                  <a:pt x="2917" y="0"/>
                </a:moveTo>
                <a:lnTo>
                  <a:pt x="0" y="0"/>
                </a:lnTo>
                <a:lnTo>
                  <a:pt x="0" y="1609"/>
                </a:lnTo>
                <a:lnTo>
                  <a:pt x="2917" y="1609"/>
                </a:ln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41BB12BF-FEDC-E5BF-98B1-56C683D86D4B}"/>
              </a:ext>
            </a:extLst>
          </p:cNvPr>
          <p:cNvSpPr/>
          <p:nvPr/>
        </p:nvSpPr>
        <p:spPr>
          <a:xfrm>
            <a:off x="6028390" y="3293784"/>
            <a:ext cx="2892725" cy="1201365"/>
          </a:xfrm>
          <a:prstGeom prst="roundRect">
            <a:avLst>
              <a:gd name="adj" fmla="val 26354"/>
            </a:avLst>
          </a:pr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" name="Straight Connector 127">
            <a:extLst>
              <a:ext uri="{FF2B5EF4-FFF2-40B4-BE49-F238E27FC236}">
                <a16:creationId xmlns:a16="http://schemas.microsoft.com/office/drawing/2014/main" id="{F1819959-D09D-492B-E9C1-AFCF72A96EB6}"/>
              </a:ext>
            </a:extLst>
          </p:cNvPr>
          <p:cNvSpPr/>
          <p:nvPr/>
        </p:nvSpPr>
        <p:spPr>
          <a:xfrm>
            <a:off x="7474754" y="4496395"/>
            <a:ext cx="0" cy="664240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3" name="Freeform 162">
            <a:extLst>
              <a:ext uri="{FF2B5EF4-FFF2-40B4-BE49-F238E27FC236}">
                <a16:creationId xmlns:a16="http://schemas.microsoft.com/office/drawing/2014/main" id="{B5E0C4DF-43CC-74C6-EF20-1403C7519870}"/>
              </a:ext>
            </a:extLst>
          </p:cNvPr>
          <p:cNvSpPr/>
          <p:nvPr/>
        </p:nvSpPr>
        <p:spPr>
          <a:xfrm>
            <a:off x="9809367" y="9001514"/>
            <a:ext cx="3633974" cy="20039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18" h="1609">
                <a:moveTo>
                  <a:pt x="2918" y="0"/>
                </a:moveTo>
                <a:lnTo>
                  <a:pt x="0" y="0"/>
                </a:lnTo>
                <a:lnTo>
                  <a:pt x="0" y="1609"/>
                </a:lnTo>
                <a:lnTo>
                  <a:pt x="2918" y="1609"/>
                </a:ln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A7253EE3-6EE2-CE17-9C79-EC434421C93A}"/>
              </a:ext>
            </a:extLst>
          </p:cNvPr>
          <p:cNvSpPr/>
          <p:nvPr/>
        </p:nvSpPr>
        <p:spPr>
          <a:xfrm>
            <a:off x="9809367" y="6872955"/>
            <a:ext cx="3633974" cy="20039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18" h="1609">
                <a:moveTo>
                  <a:pt x="2918" y="0"/>
                </a:moveTo>
                <a:lnTo>
                  <a:pt x="0" y="0"/>
                </a:lnTo>
                <a:lnTo>
                  <a:pt x="0" y="1609"/>
                </a:lnTo>
                <a:lnTo>
                  <a:pt x="2918" y="1609"/>
                </a:ln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0" name="Round Same Side Corner Rectangle 199">
            <a:extLst>
              <a:ext uri="{FF2B5EF4-FFF2-40B4-BE49-F238E27FC236}">
                <a16:creationId xmlns:a16="http://schemas.microsoft.com/office/drawing/2014/main" id="{B3D7D4A3-169B-E5CE-59AA-D3DD37E66499}"/>
              </a:ext>
            </a:extLst>
          </p:cNvPr>
          <p:cNvSpPr/>
          <p:nvPr/>
        </p:nvSpPr>
        <p:spPr>
          <a:xfrm>
            <a:off x="9809367" y="5160636"/>
            <a:ext cx="3633974" cy="1587696"/>
          </a:xfrm>
          <a:prstGeom prst="round2SameRect">
            <a:avLst>
              <a:gd name="adj1" fmla="val 33422"/>
              <a:gd name="adj2" fmla="val 0"/>
            </a:avLst>
          </a:pr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D147C59D-8AB1-D34C-AF64-1F070AE6615A}"/>
              </a:ext>
            </a:extLst>
          </p:cNvPr>
          <p:cNvSpPr/>
          <p:nvPr/>
        </p:nvSpPr>
        <p:spPr>
          <a:xfrm>
            <a:off x="11183475" y="5416113"/>
            <a:ext cx="885758" cy="1076742"/>
          </a:xfrm>
          <a:custGeom>
            <a:avLst/>
            <a:gdLst>
              <a:gd name="connsiteX0" fmla="*/ 170552 w 885758"/>
              <a:gd name="connsiteY0" fmla="*/ 408012 h 1076742"/>
              <a:gd name="connsiteX1" fmla="*/ 156876 w 885758"/>
              <a:gd name="connsiteY1" fmla="*/ 421673 h 1076742"/>
              <a:gd name="connsiteX2" fmla="*/ 170552 w 885758"/>
              <a:gd name="connsiteY2" fmla="*/ 435334 h 1076742"/>
              <a:gd name="connsiteX3" fmla="*/ 184229 w 885758"/>
              <a:gd name="connsiteY3" fmla="*/ 421673 h 1076742"/>
              <a:gd name="connsiteX4" fmla="*/ 170552 w 885758"/>
              <a:gd name="connsiteY4" fmla="*/ 408012 h 1076742"/>
              <a:gd name="connsiteX5" fmla="*/ 517441 w 885758"/>
              <a:gd name="connsiteY5" fmla="*/ 374481 h 1076742"/>
              <a:gd name="connsiteX6" fmla="*/ 503765 w 885758"/>
              <a:gd name="connsiteY6" fmla="*/ 388142 h 1076742"/>
              <a:gd name="connsiteX7" fmla="*/ 517441 w 885758"/>
              <a:gd name="connsiteY7" fmla="*/ 401803 h 1076742"/>
              <a:gd name="connsiteX8" fmla="*/ 529875 w 885758"/>
              <a:gd name="connsiteY8" fmla="*/ 388142 h 1076742"/>
              <a:gd name="connsiteX9" fmla="*/ 517441 w 885758"/>
              <a:gd name="connsiteY9" fmla="*/ 374481 h 1076742"/>
              <a:gd name="connsiteX10" fmla="*/ 655451 w 885758"/>
              <a:gd name="connsiteY10" fmla="*/ 273888 h 1076742"/>
              <a:gd name="connsiteX11" fmla="*/ 555984 w 885758"/>
              <a:gd name="connsiteY11" fmla="*/ 370755 h 1076742"/>
              <a:gd name="connsiteX12" fmla="*/ 559714 w 885758"/>
              <a:gd name="connsiteY12" fmla="*/ 388142 h 1076742"/>
              <a:gd name="connsiteX13" fmla="*/ 517441 w 885758"/>
              <a:gd name="connsiteY13" fmla="*/ 431608 h 1076742"/>
              <a:gd name="connsiteX14" fmla="*/ 473925 w 885758"/>
              <a:gd name="connsiteY14" fmla="*/ 388142 h 1076742"/>
              <a:gd name="connsiteX15" fmla="*/ 476411 w 885758"/>
              <a:gd name="connsiteY15" fmla="*/ 375723 h 1076742"/>
              <a:gd name="connsiteX16" fmla="*/ 365755 w 885758"/>
              <a:gd name="connsiteY16" fmla="*/ 291274 h 1076742"/>
              <a:gd name="connsiteX17" fmla="*/ 343375 w 885758"/>
              <a:gd name="connsiteY17" fmla="*/ 298726 h 1076742"/>
              <a:gd name="connsiteX18" fmla="*/ 320995 w 885758"/>
              <a:gd name="connsiteY18" fmla="*/ 292516 h 1076742"/>
              <a:gd name="connsiteX19" fmla="*/ 210339 w 885758"/>
              <a:gd name="connsiteY19" fmla="*/ 408012 h 1076742"/>
              <a:gd name="connsiteX20" fmla="*/ 212825 w 885758"/>
              <a:gd name="connsiteY20" fmla="*/ 421673 h 1076742"/>
              <a:gd name="connsiteX21" fmla="*/ 184229 w 885758"/>
              <a:gd name="connsiteY21" fmla="*/ 462655 h 1076742"/>
              <a:gd name="connsiteX22" fmla="*/ 184229 w 885758"/>
              <a:gd name="connsiteY22" fmla="*/ 519782 h 1076742"/>
              <a:gd name="connsiteX23" fmla="*/ 660424 w 885758"/>
              <a:gd name="connsiteY23" fmla="*/ 519782 h 1076742"/>
              <a:gd name="connsiteX24" fmla="*/ 660424 w 885758"/>
              <a:gd name="connsiteY24" fmla="*/ 276372 h 1076742"/>
              <a:gd name="connsiteX25" fmla="*/ 655451 w 885758"/>
              <a:gd name="connsiteY25" fmla="*/ 273888 h 1076742"/>
              <a:gd name="connsiteX26" fmla="*/ 343375 w 885758"/>
              <a:gd name="connsiteY26" fmla="*/ 241599 h 1076742"/>
              <a:gd name="connsiteX27" fmla="*/ 329698 w 885758"/>
              <a:gd name="connsiteY27" fmla="*/ 255260 h 1076742"/>
              <a:gd name="connsiteX28" fmla="*/ 343375 w 885758"/>
              <a:gd name="connsiteY28" fmla="*/ 268920 h 1076742"/>
              <a:gd name="connsiteX29" fmla="*/ 355808 w 885758"/>
              <a:gd name="connsiteY29" fmla="*/ 255260 h 1076742"/>
              <a:gd name="connsiteX30" fmla="*/ 343375 w 885758"/>
              <a:gd name="connsiteY30" fmla="*/ 241599 h 1076742"/>
              <a:gd name="connsiteX31" fmla="*/ 674101 w 885758"/>
              <a:gd name="connsiteY31" fmla="*/ 221729 h 1076742"/>
              <a:gd name="connsiteX32" fmla="*/ 660424 w 885758"/>
              <a:gd name="connsiteY32" fmla="*/ 235389 h 1076742"/>
              <a:gd name="connsiteX33" fmla="*/ 674101 w 885758"/>
              <a:gd name="connsiteY33" fmla="*/ 249050 h 1076742"/>
              <a:gd name="connsiteX34" fmla="*/ 687777 w 885758"/>
              <a:gd name="connsiteY34" fmla="*/ 235389 h 1076742"/>
              <a:gd name="connsiteX35" fmla="*/ 674101 w 885758"/>
              <a:gd name="connsiteY35" fmla="*/ 221729 h 1076742"/>
              <a:gd name="connsiteX36" fmla="*/ 674101 w 885758"/>
              <a:gd name="connsiteY36" fmla="*/ 193165 h 1076742"/>
              <a:gd name="connsiteX37" fmla="*/ 717617 w 885758"/>
              <a:gd name="connsiteY37" fmla="*/ 235389 h 1076742"/>
              <a:gd name="connsiteX38" fmla="*/ 689021 w 885758"/>
              <a:gd name="connsiteY38" fmla="*/ 276372 h 1076742"/>
              <a:gd name="connsiteX39" fmla="*/ 689021 w 885758"/>
              <a:gd name="connsiteY39" fmla="*/ 519782 h 1076742"/>
              <a:gd name="connsiteX40" fmla="*/ 725077 w 885758"/>
              <a:gd name="connsiteY40" fmla="*/ 519782 h 1076742"/>
              <a:gd name="connsiteX41" fmla="*/ 738754 w 885758"/>
              <a:gd name="connsiteY41" fmla="*/ 534685 h 1076742"/>
              <a:gd name="connsiteX42" fmla="*/ 725077 w 885758"/>
              <a:gd name="connsiteY42" fmla="*/ 549587 h 1076742"/>
              <a:gd name="connsiteX43" fmla="*/ 689021 w 885758"/>
              <a:gd name="connsiteY43" fmla="*/ 549587 h 1076742"/>
              <a:gd name="connsiteX44" fmla="*/ 154389 w 885758"/>
              <a:gd name="connsiteY44" fmla="*/ 549587 h 1076742"/>
              <a:gd name="connsiteX45" fmla="*/ 124549 w 885758"/>
              <a:gd name="connsiteY45" fmla="*/ 549587 h 1076742"/>
              <a:gd name="connsiteX46" fmla="*/ 109629 w 885758"/>
              <a:gd name="connsiteY46" fmla="*/ 534685 h 1076742"/>
              <a:gd name="connsiteX47" fmla="*/ 124549 w 885758"/>
              <a:gd name="connsiteY47" fmla="*/ 519782 h 1076742"/>
              <a:gd name="connsiteX48" fmla="*/ 154389 w 885758"/>
              <a:gd name="connsiteY48" fmla="*/ 519782 h 1076742"/>
              <a:gd name="connsiteX49" fmla="*/ 154389 w 885758"/>
              <a:gd name="connsiteY49" fmla="*/ 462655 h 1076742"/>
              <a:gd name="connsiteX50" fmla="*/ 127036 w 885758"/>
              <a:gd name="connsiteY50" fmla="*/ 421673 h 1076742"/>
              <a:gd name="connsiteX51" fmla="*/ 170552 w 885758"/>
              <a:gd name="connsiteY51" fmla="*/ 378207 h 1076742"/>
              <a:gd name="connsiteX52" fmla="*/ 191689 w 885758"/>
              <a:gd name="connsiteY52" fmla="*/ 384416 h 1076742"/>
              <a:gd name="connsiteX53" fmla="*/ 302345 w 885758"/>
              <a:gd name="connsiteY53" fmla="*/ 268920 h 1076742"/>
              <a:gd name="connsiteX54" fmla="*/ 299858 w 885758"/>
              <a:gd name="connsiteY54" fmla="*/ 255260 h 1076742"/>
              <a:gd name="connsiteX55" fmla="*/ 343375 w 885758"/>
              <a:gd name="connsiteY55" fmla="*/ 211794 h 1076742"/>
              <a:gd name="connsiteX56" fmla="*/ 386892 w 885758"/>
              <a:gd name="connsiteY56" fmla="*/ 255260 h 1076742"/>
              <a:gd name="connsiteX57" fmla="*/ 384405 w 885758"/>
              <a:gd name="connsiteY57" fmla="*/ 267679 h 1076742"/>
              <a:gd name="connsiteX58" fmla="*/ 492575 w 885758"/>
              <a:gd name="connsiteY58" fmla="*/ 352127 h 1076742"/>
              <a:gd name="connsiteX59" fmla="*/ 517441 w 885758"/>
              <a:gd name="connsiteY59" fmla="*/ 344676 h 1076742"/>
              <a:gd name="connsiteX60" fmla="*/ 534848 w 885758"/>
              <a:gd name="connsiteY60" fmla="*/ 349643 h 1076742"/>
              <a:gd name="connsiteX61" fmla="*/ 634314 w 885758"/>
              <a:gd name="connsiteY61" fmla="*/ 252776 h 1076742"/>
              <a:gd name="connsiteX62" fmla="*/ 630584 w 885758"/>
              <a:gd name="connsiteY62" fmla="*/ 235389 h 1076742"/>
              <a:gd name="connsiteX63" fmla="*/ 674101 w 885758"/>
              <a:gd name="connsiteY63" fmla="*/ 193165 h 1076742"/>
              <a:gd name="connsiteX64" fmla="*/ 78375 w 885758"/>
              <a:gd name="connsiteY64" fmla="*/ 128213 h 1076742"/>
              <a:gd name="connsiteX65" fmla="*/ 78375 w 885758"/>
              <a:gd name="connsiteY65" fmla="*/ 606212 h 1076742"/>
              <a:gd name="connsiteX66" fmla="*/ 778770 w 885758"/>
              <a:gd name="connsiteY66" fmla="*/ 606212 h 1076742"/>
              <a:gd name="connsiteX67" fmla="*/ 778770 w 885758"/>
              <a:gd name="connsiteY67" fmla="*/ 128213 h 1076742"/>
              <a:gd name="connsiteX68" fmla="*/ 429195 w 885758"/>
              <a:gd name="connsiteY68" fmla="*/ 0 h 1076742"/>
              <a:gd name="connsiteX69" fmla="*/ 460296 w 885758"/>
              <a:gd name="connsiteY69" fmla="*/ 29875 h 1076742"/>
              <a:gd name="connsiteX70" fmla="*/ 444123 w 885758"/>
              <a:gd name="connsiteY70" fmla="*/ 54770 h 1076742"/>
              <a:gd name="connsiteX71" fmla="*/ 444123 w 885758"/>
              <a:gd name="connsiteY71" fmla="*/ 98338 h 1076742"/>
              <a:gd name="connsiteX72" fmla="*/ 808627 w 885758"/>
              <a:gd name="connsiteY72" fmla="*/ 98338 h 1076742"/>
              <a:gd name="connsiteX73" fmla="*/ 870830 w 885758"/>
              <a:gd name="connsiteY73" fmla="*/ 98338 h 1076742"/>
              <a:gd name="connsiteX74" fmla="*/ 885758 w 885758"/>
              <a:gd name="connsiteY74" fmla="*/ 113276 h 1076742"/>
              <a:gd name="connsiteX75" fmla="*/ 870830 w 885758"/>
              <a:gd name="connsiteY75" fmla="*/ 128213 h 1076742"/>
              <a:gd name="connsiteX76" fmla="*/ 808627 w 885758"/>
              <a:gd name="connsiteY76" fmla="*/ 128213 h 1076742"/>
              <a:gd name="connsiteX77" fmla="*/ 808627 w 885758"/>
              <a:gd name="connsiteY77" fmla="*/ 636087 h 1076742"/>
              <a:gd name="connsiteX78" fmla="*/ 444123 w 885758"/>
              <a:gd name="connsiteY78" fmla="*/ 636087 h 1076742"/>
              <a:gd name="connsiteX79" fmla="*/ 444123 w 885758"/>
              <a:gd name="connsiteY79" fmla="*/ 835253 h 1076742"/>
              <a:gd name="connsiteX80" fmla="*/ 659342 w 885758"/>
              <a:gd name="connsiteY80" fmla="*/ 1023216 h 1076742"/>
              <a:gd name="connsiteX81" fmla="*/ 660586 w 885758"/>
              <a:gd name="connsiteY81" fmla="*/ 1044378 h 1076742"/>
              <a:gd name="connsiteX82" fmla="*/ 649390 w 885758"/>
              <a:gd name="connsiteY82" fmla="*/ 1049357 h 1076742"/>
              <a:gd name="connsiteX83" fmla="*/ 639438 w 885758"/>
              <a:gd name="connsiteY83" fmla="*/ 1045623 h 1076742"/>
              <a:gd name="connsiteX84" fmla="*/ 444123 w 885758"/>
              <a:gd name="connsiteY84" fmla="*/ 875086 h 1076742"/>
              <a:gd name="connsiteX85" fmla="*/ 444123 w 885758"/>
              <a:gd name="connsiteY85" fmla="*/ 1061805 h 1076742"/>
              <a:gd name="connsiteX86" fmla="*/ 429195 w 885758"/>
              <a:gd name="connsiteY86" fmla="*/ 1076742 h 1076742"/>
              <a:gd name="connsiteX87" fmla="*/ 414266 w 885758"/>
              <a:gd name="connsiteY87" fmla="*/ 1061805 h 1076742"/>
              <a:gd name="connsiteX88" fmla="*/ 414266 w 885758"/>
              <a:gd name="connsiteY88" fmla="*/ 873842 h 1076742"/>
              <a:gd name="connsiteX89" fmla="*/ 215219 w 885758"/>
              <a:gd name="connsiteY89" fmla="*/ 1045623 h 1076742"/>
              <a:gd name="connsiteX90" fmla="*/ 205267 w 885758"/>
              <a:gd name="connsiteY90" fmla="*/ 1049357 h 1076742"/>
              <a:gd name="connsiteX91" fmla="*/ 194071 w 885758"/>
              <a:gd name="connsiteY91" fmla="*/ 1044378 h 1076742"/>
              <a:gd name="connsiteX92" fmla="*/ 195315 w 885758"/>
              <a:gd name="connsiteY92" fmla="*/ 1023216 h 1076742"/>
              <a:gd name="connsiteX93" fmla="*/ 414266 w 885758"/>
              <a:gd name="connsiteY93" fmla="*/ 835253 h 1076742"/>
              <a:gd name="connsiteX94" fmla="*/ 414266 w 885758"/>
              <a:gd name="connsiteY94" fmla="*/ 636087 h 1076742"/>
              <a:gd name="connsiteX95" fmla="*/ 48518 w 885758"/>
              <a:gd name="connsiteY95" fmla="*/ 636087 h 1076742"/>
              <a:gd name="connsiteX96" fmla="*/ 48518 w 885758"/>
              <a:gd name="connsiteY96" fmla="*/ 128213 h 1076742"/>
              <a:gd name="connsiteX97" fmla="*/ 14929 w 885758"/>
              <a:gd name="connsiteY97" fmla="*/ 128213 h 1076742"/>
              <a:gd name="connsiteX98" fmla="*/ 0 w 885758"/>
              <a:gd name="connsiteY98" fmla="*/ 113276 h 1076742"/>
              <a:gd name="connsiteX99" fmla="*/ 14929 w 885758"/>
              <a:gd name="connsiteY99" fmla="*/ 98338 h 1076742"/>
              <a:gd name="connsiteX100" fmla="*/ 48518 w 885758"/>
              <a:gd name="connsiteY100" fmla="*/ 98338 h 1076742"/>
              <a:gd name="connsiteX101" fmla="*/ 414266 w 885758"/>
              <a:gd name="connsiteY101" fmla="*/ 98338 h 1076742"/>
              <a:gd name="connsiteX102" fmla="*/ 414266 w 885758"/>
              <a:gd name="connsiteY102" fmla="*/ 54770 h 1076742"/>
              <a:gd name="connsiteX103" fmla="*/ 399338 w 885758"/>
              <a:gd name="connsiteY103" fmla="*/ 29875 h 1076742"/>
              <a:gd name="connsiteX104" fmla="*/ 429195 w 885758"/>
              <a:gd name="connsiteY104" fmla="*/ 0 h 1076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885758" h="1076742">
                <a:moveTo>
                  <a:pt x="170552" y="408012"/>
                </a:moveTo>
                <a:cubicBezTo>
                  <a:pt x="163092" y="408012"/>
                  <a:pt x="156876" y="414221"/>
                  <a:pt x="156876" y="421673"/>
                </a:cubicBezTo>
                <a:cubicBezTo>
                  <a:pt x="156876" y="429124"/>
                  <a:pt x="163092" y="435334"/>
                  <a:pt x="170552" y="435334"/>
                </a:cubicBezTo>
                <a:cubicBezTo>
                  <a:pt x="178012" y="435334"/>
                  <a:pt x="184229" y="429124"/>
                  <a:pt x="184229" y="421673"/>
                </a:cubicBezTo>
                <a:cubicBezTo>
                  <a:pt x="184229" y="414221"/>
                  <a:pt x="178012" y="408012"/>
                  <a:pt x="170552" y="408012"/>
                </a:cubicBezTo>
                <a:close/>
                <a:moveTo>
                  <a:pt x="517441" y="374481"/>
                </a:moveTo>
                <a:cubicBezTo>
                  <a:pt x="508738" y="374481"/>
                  <a:pt x="503765" y="380690"/>
                  <a:pt x="503765" y="388142"/>
                </a:cubicBezTo>
                <a:cubicBezTo>
                  <a:pt x="503765" y="395593"/>
                  <a:pt x="508738" y="401803"/>
                  <a:pt x="517441" y="401803"/>
                </a:cubicBezTo>
                <a:cubicBezTo>
                  <a:pt x="524901" y="401803"/>
                  <a:pt x="529875" y="395593"/>
                  <a:pt x="529875" y="388142"/>
                </a:cubicBezTo>
                <a:cubicBezTo>
                  <a:pt x="529875" y="380690"/>
                  <a:pt x="524901" y="374481"/>
                  <a:pt x="517441" y="374481"/>
                </a:cubicBezTo>
                <a:close/>
                <a:moveTo>
                  <a:pt x="655451" y="273888"/>
                </a:moveTo>
                <a:lnTo>
                  <a:pt x="555984" y="370755"/>
                </a:lnTo>
                <a:cubicBezTo>
                  <a:pt x="558471" y="375723"/>
                  <a:pt x="559714" y="381932"/>
                  <a:pt x="559714" y="388142"/>
                </a:cubicBezTo>
                <a:cubicBezTo>
                  <a:pt x="559714" y="412980"/>
                  <a:pt x="541065" y="431608"/>
                  <a:pt x="517441" y="431608"/>
                </a:cubicBezTo>
                <a:cubicBezTo>
                  <a:pt x="492575" y="431608"/>
                  <a:pt x="473925" y="412980"/>
                  <a:pt x="473925" y="388142"/>
                </a:cubicBezTo>
                <a:cubicBezTo>
                  <a:pt x="473925" y="384416"/>
                  <a:pt x="473925" y="379449"/>
                  <a:pt x="476411" y="375723"/>
                </a:cubicBezTo>
                <a:lnTo>
                  <a:pt x="365755" y="291274"/>
                </a:lnTo>
                <a:cubicBezTo>
                  <a:pt x="359538" y="295000"/>
                  <a:pt x="352078" y="298726"/>
                  <a:pt x="343375" y="298726"/>
                </a:cubicBezTo>
                <a:cubicBezTo>
                  <a:pt x="334672" y="298726"/>
                  <a:pt x="328455" y="296242"/>
                  <a:pt x="320995" y="292516"/>
                </a:cubicBezTo>
                <a:lnTo>
                  <a:pt x="210339" y="408012"/>
                </a:lnTo>
                <a:cubicBezTo>
                  <a:pt x="211582" y="411738"/>
                  <a:pt x="212825" y="416705"/>
                  <a:pt x="212825" y="421673"/>
                </a:cubicBezTo>
                <a:cubicBezTo>
                  <a:pt x="212825" y="441543"/>
                  <a:pt x="201635" y="456446"/>
                  <a:pt x="184229" y="462655"/>
                </a:cubicBezTo>
                <a:lnTo>
                  <a:pt x="184229" y="519782"/>
                </a:lnTo>
                <a:lnTo>
                  <a:pt x="660424" y="519782"/>
                </a:lnTo>
                <a:lnTo>
                  <a:pt x="660424" y="276372"/>
                </a:lnTo>
                <a:cubicBezTo>
                  <a:pt x="657938" y="275130"/>
                  <a:pt x="656694" y="273888"/>
                  <a:pt x="655451" y="273888"/>
                </a:cubicBezTo>
                <a:close/>
                <a:moveTo>
                  <a:pt x="343375" y="241599"/>
                </a:moveTo>
                <a:cubicBezTo>
                  <a:pt x="335915" y="241599"/>
                  <a:pt x="329698" y="246566"/>
                  <a:pt x="329698" y="255260"/>
                </a:cubicBezTo>
                <a:cubicBezTo>
                  <a:pt x="329698" y="262711"/>
                  <a:pt x="335915" y="268920"/>
                  <a:pt x="343375" y="268920"/>
                </a:cubicBezTo>
                <a:cubicBezTo>
                  <a:pt x="349592" y="268920"/>
                  <a:pt x="355808" y="262711"/>
                  <a:pt x="355808" y="255260"/>
                </a:cubicBezTo>
                <a:cubicBezTo>
                  <a:pt x="355808" y="246566"/>
                  <a:pt x="349592" y="241599"/>
                  <a:pt x="343375" y="241599"/>
                </a:cubicBezTo>
                <a:close/>
                <a:moveTo>
                  <a:pt x="674101" y="221729"/>
                </a:moveTo>
                <a:cubicBezTo>
                  <a:pt x="666641" y="221729"/>
                  <a:pt x="660424" y="227938"/>
                  <a:pt x="660424" y="235389"/>
                </a:cubicBezTo>
                <a:cubicBezTo>
                  <a:pt x="660424" y="242841"/>
                  <a:pt x="666641" y="249050"/>
                  <a:pt x="674101" y="249050"/>
                </a:cubicBezTo>
                <a:cubicBezTo>
                  <a:pt x="681561" y="249050"/>
                  <a:pt x="687777" y="242841"/>
                  <a:pt x="687777" y="235389"/>
                </a:cubicBezTo>
                <a:cubicBezTo>
                  <a:pt x="687777" y="227938"/>
                  <a:pt x="681561" y="221729"/>
                  <a:pt x="674101" y="221729"/>
                </a:cubicBezTo>
                <a:close/>
                <a:moveTo>
                  <a:pt x="674101" y="193165"/>
                </a:moveTo>
                <a:cubicBezTo>
                  <a:pt x="698967" y="193165"/>
                  <a:pt x="717617" y="211794"/>
                  <a:pt x="717617" y="235389"/>
                </a:cubicBezTo>
                <a:cubicBezTo>
                  <a:pt x="717617" y="254018"/>
                  <a:pt x="706427" y="270162"/>
                  <a:pt x="689021" y="276372"/>
                </a:cubicBezTo>
                <a:lnTo>
                  <a:pt x="689021" y="519782"/>
                </a:lnTo>
                <a:lnTo>
                  <a:pt x="725077" y="519782"/>
                </a:lnTo>
                <a:cubicBezTo>
                  <a:pt x="732537" y="519782"/>
                  <a:pt x="738754" y="525991"/>
                  <a:pt x="738754" y="534685"/>
                </a:cubicBezTo>
                <a:cubicBezTo>
                  <a:pt x="738754" y="542136"/>
                  <a:pt x="732537" y="549587"/>
                  <a:pt x="725077" y="549587"/>
                </a:cubicBezTo>
                <a:lnTo>
                  <a:pt x="689021" y="549587"/>
                </a:lnTo>
                <a:lnTo>
                  <a:pt x="154389" y="549587"/>
                </a:lnTo>
                <a:lnTo>
                  <a:pt x="124549" y="549587"/>
                </a:lnTo>
                <a:cubicBezTo>
                  <a:pt x="117089" y="549587"/>
                  <a:pt x="109629" y="542136"/>
                  <a:pt x="109629" y="534685"/>
                </a:cubicBezTo>
                <a:cubicBezTo>
                  <a:pt x="109629" y="525991"/>
                  <a:pt x="117089" y="519782"/>
                  <a:pt x="124549" y="519782"/>
                </a:cubicBezTo>
                <a:lnTo>
                  <a:pt x="154389" y="519782"/>
                </a:lnTo>
                <a:lnTo>
                  <a:pt x="154389" y="462655"/>
                </a:lnTo>
                <a:cubicBezTo>
                  <a:pt x="139469" y="456446"/>
                  <a:pt x="127036" y="441543"/>
                  <a:pt x="127036" y="421673"/>
                </a:cubicBezTo>
                <a:cubicBezTo>
                  <a:pt x="127036" y="398077"/>
                  <a:pt x="146929" y="378207"/>
                  <a:pt x="170552" y="378207"/>
                </a:cubicBezTo>
                <a:cubicBezTo>
                  <a:pt x="178012" y="378207"/>
                  <a:pt x="185472" y="380690"/>
                  <a:pt x="191689" y="384416"/>
                </a:cubicBezTo>
                <a:lnTo>
                  <a:pt x="302345" y="268920"/>
                </a:lnTo>
                <a:cubicBezTo>
                  <a:pt x="301102" y="265195"/>
                  <a:pt x="299858" y="258985"/>
                  <a:pt x="299858" y="255260"/>
                </a:cubicBezTo>
                <a:cubicBezTo>
                  <a:pt x="299858" y="230422"/>
                  <a:pt x="319752" y="211794"/>
                  <a:pt x="343375" y="211794"/>
                </a:cubicBezTo>
                <a:cubicBezTo>
                  <a:pt x="366998" y="211794"/>
                  <a:pt x="386892" y="230422"/>
                  <a:pt x="386892" y="255260"/>
                </a:cubicBezTo>
                <a:cubicBezTo>
                  <a:pt x="386892" y="258985"/>
                  <a:pt x="385648" y="262711"/>
                  <a:pt x="384405" y="267679"/>
                </a:cubicBezTo>
                <a:lnTo>
                  <a:pt x="492575" y="352127"/>
                </a:lnTo>
                <a:cubicBezTo>
                  <a:pt x="500035" y="348401"/>
                  <a:pt x="508738" y="344676"/>
                  <a:pt x="517441" y="344676"/>
                </a:cubicBezTo>
                <a:cubicBezTo>
                  <a:pt x="523658" y="344676"/>
                  <a:pt x="529875" y="347159"/>
                  <a:pt x="534848" y="349643"/>
                </a:cubicBezTo>
                <a:lnTo>
                  <a:pt x="634314" y="252776"/>
                </a:lnTo>
                <a:cubicBezTo>
                  <a:pt x="633071" y="247808"/>
                  <a:pt x="630584" y="241599"/>
                  <a:pt x="630584" y="235389"/>
                </a:cubicBezTo>
                <a:cubicBezTo>
                  <a:pt x="630584" y="211794"/>
                  <a:pt x="650478" y="193165"/>
                  <a:pt x="674101" y="193165"/>
                </a:cubicBezTo>
                <a:close/>
                <a:moveTo>
                  <a:pt x="78375" y="128213"/>
                </a:moveTo>
                <a:lnTo>
                  <a:pt x="78375" y="606212"/>
                </a:lnTo>
                <a:lnTo>
                  <a:pt x="778770" y="606212"/>
                </a:lnTo>
                <a:lnTo>
                  <a:pt x="778770" y="128213"/>
                </a:lnTo>
                <a:close/>
                <a:moveTo>
                  <a:pt x="429195" y="0"/>
                </a:moveTo>
                <a:cubicBezTo>
                  <a:pt x="446611" y="0"/>
                  <a:pt x="460296" y="12448"/>
                  <a:pt x="460296" y="29875"/>
                </a:cubicBezTo>
                <a:cubicBezTo>
                  <a:pt x="460296" y="41078"/>
                  <a:pt x="454075" y="51036"/>
                  <a:pt x="444123" y="54770"/>
                </a:cubicBezTo>
                <a:lnTo>
                  <a:pt x="444123" y="98338"/>
                </a:lnTo>
                <a:lnTo>
                  <a:pt x="808627" y="98338"/>
                </a:lnTo>
                <a:lnTo>
                  <a:pt x="870830" y="98338"/>
                </a:lnTo>
                <a:cubicBezTo>
                  <a:pt x="879538" y="98338"/>
                  <a:pt x="885758" y="104562"/>
                  <a:pt x="885758" y="113276"/>
                </a:cubicBezTo>
                <a:cubicBezTo>
                  <a:pt x="885758" y="120744"/>
                  <a:pt x="879538" y="128213"/>
                  <a:pt x="870830" y="128213"/>
                </a:cubicBezTo>
                <a:lnTo>
                  <a:pt x="808627" y="128213"/>
                </a:lnTo>
                <a:lnTo>
                  <a:pt x="808627" y="636087"/>
                </a:lnTo>
                <a:lnTo>
                  <a:pt x="444123" y="636087"/>
                </a:lnTo>
                <a:lnTo>
                  <a:pt x="444123" y="835253"/>
                </a:lnTo>
                <a:lnTo>
                  <a:pt x="659342" y="1023216"/>
                </a:lnTo>
                <a:cubicBezTo>
                  <a:pt x="665563" y="1029440"/>
                  <a:pt x="665563" y="1038154"/>
                  <a:pt x="660586" y="1044378"/>
                </a:cubicBezTo>
                <a:cubicBezTo>
                  <a:pt x="656854" y="1048112"/>
                  <a:pt x="654366" y="1049357"/>
                  <a:pt x="649390" y="1049357"/>
                </a:cubicBezTo>
                <a:cubicBezTo>
                  <a:pt x="646902" y="1049357"/>
                  <a:pt x="641926" y="1048112"/>
                  <a:pt x="639438" y="1045623"/>
                </a:cubicBezTo>
                <a:lnTo>
                  <a:pt x="444123" y="875086"/>
                </a:lnTo>
                <a:lnTo>
                  <a:pt x="444123" y="1061805"/>
                </a:lnTo>
                <a:cubicBezTo>
                  <a:pt x="444123" y="1070518"/>
                  <a:pt x="437903" y="1076742"/>
                  <a:pt x="429195" y="1076742"/>
                </a:cubicBezTo>
                <a:cubicBezTo>
                  <a:pt x="421730" y="1076742"/>
                  <a:pt x="414266" y="1070518"/>
                  <a:pt x="414266" y="1061805"/>
                </a:cubicBezTo>
                <a:lnTo>
                  <a:pt x="414266" y="873842"/>
                </a:lnTo>
                <a:lnTo>
                  <a:pt x="215219" y="1045623"/>
                </a:lnTo>
                <a:cubicBezTo>
                  <a:pt x="212731" y="1048112"/>
                  <a:pt x="208999" y="1049357"/>
                  <a:pt x="205267" y="1049357"/>
                </a:cubicBezTo>
                <a:cubicBezTo>
                  <a:pt x="201535" y="1049357"/>
                  <a:pt x="197803" y="1048112"/>
                  <a:pt x="194071" y="1044378"/>
                </a:cubicBezTo>
                <a:cubicBezTo>
                  <a:pt x="189094" y="1038154"/>
                  <a:pt x="190338" y="1029440"/>
                  <a:pt x="195315" y="1023216"/>
                </a:cubicBezTo>
                <a:lnTo>
                  <a:pt x="414266" y="835253"/>
                </a:lnTo>
                <a:lnTo>
                  <a:pt x="414266" y="636087"/>
                </a:lnTo>
                <a:lnTo>
                  <a:pt x="48518" y="636087"/>
                </a:lnTo>
                <a:lnTo>
                  <a:pt x="48518" y="128213"/>
                </a:lnTo>
                <a:lnTo>
                  <a:pt x="14929" y="128213"/>
                </a:lnTo>
                <a:cubicBezTo>
                  <a:pt x="7464" y="128213"/>
                  <a:pt x="0" y="120744"/>
                  <a:pt x="0" y="113276"/>
                </a:cubicBezTo>
                <a:cubicBezTo>
                  <a:pt x="0" y="104562"/>
                  <a:pt x="7464" y="98338"/>
                  <a:pt x="14929" y="98338"/>
                </a:cubicBezTo>
                <a:lnTo>
                  <a:pt x="48518" y="98338"/>
                </a:lnTo>
                <a:lnTo>
                  <a:pt x="414266" y="98338"/>
                </a:lnTo>
                <a:lnTo>
                  <a:pt x="414266" y="54770"/>
                </a:lnTo>
                <a:cubicBezTo>
                  <a:pt x="405558" y="51036"/>
                  <a:pt x="399338" y="41078"/>
                  <a:pt x="399338" y="29875"/>
                </a:cubicBezTo>
                <a:cubicBezTo>
                  <a:pt x="399338" y="12448"/>
                  <a:pt x="413022" y="0"/>
                  <a:pt x="429195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FC8EFD9C-F852-935D-39AE-F3EAAF4E2266}"/>
              </a:ext>
            </a:extLst>
          </p:cNvPr>
          <p:cNvSpPr/>
          <p:nvPr/>
        </p:nvSpPr>
        <p:spPr>
          <a:xfrm>
            <a:off x="10180613" y="3293784"/>
            <a:ext cx="2892725" cy="1201365"/>
          </a:xfrm>
          <a:prstGeom prst="roundRect">
            <a:avLst>
              <a:gd name="adj" fmla="val 27046"/>
            </a:avLst>
          </a:pr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6" name="Straight Connector 205">
            <a:extLst>
              <a:ext uri="{FF2B5EF4-FFF2-40B4-BE49-F238E27FC236}">
                <a16:creationId xmlns:a16="http://schemas.microsoft.com/office/drawing/2014/main" id="{1066C481-ABF3-C169-02C2-6138A3617B76}"/>
              </a:ext>
            </a:extLst>
          </p:cNvPr>
          <p:cNvSpPr/>
          <p:nvPr/>
        </p:nvSpPr>
        <p:spPr>
          <a:xfrm>
            <a:off x="11626978" y="4496395"/>
            <a:ext cx="0" cy="664240"/>
          </a:xfrm>
          <a:prstGeom prst="line">
            <a:avLst/>
          </a:prstGeom>
          <a:noFill/>
          <a:ln w="25400" cap="flat">
            <a:solidFill>
              <a:schemeClr val="accent3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83BC8129-0F9B-4232-CF4B-0ACC1E7DF016}"/>
              </a:ext>
            </a:extLst>
          </p:cNvPr>
          <p:cNvSpPr/>
          <p:nvPr/>
        </p:nvSpPr>
        <p:spPr>
          <a:xfrm>
            <a:off x="13961588" y="9001514"/>
            <a:ext cx="3632725" cy="20039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17" h="1609">
                <a:moveTo>
                  <a:pt x="2917" y="0"/>
                </a:moveTo>
                <a:lnTo>
                  <a:pt x="0" y="0"/>
                </a:lnTo>
                <a:lnTo>
                  <a:pt x="0" y="1609"/>
                </a:lnTo>
                <a:lnTo>
                  <a:pt x="2917" y="1609"/>
                </a:ln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9" name="Freeform 208">
            <a:extLst>
              <a:ext uri="{FF2B5EF4-FFF2-40B4-BE49-F238E27FC236}">
                <a16:creationId xmlns:a16="http://schemas.microsoft.com/office/drawing/2014/main" id="{DF7171F1-5F55-81D1-6703-1A92211620AC}"/>
              </a:ext>
            </a:extLst>
          </p:cNvPr>
          <p:cNvSpPr/>
          <p:nvPr/>
        </p:nvSpPr>
        <p:spPr>
          <a:xfrm>
            <a:off x="13961588" y="6872955"/>
            <a:ext cx="3632725" cy="20039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17" h="1609">
                <a:moveTo>
                  <a:pt x="2917" y="0"/>
                </a:moveTo>
                <a:lnTo>
                  <a:pt x="0" y="0"/>
                </a:lnTo>
                <a:lnTo>
                  <a:pt x="0" y="1609"/>
                </a:lnTo>
                <a:lnTo>
                  <a:pt x="2917" y="1609"/>
                </a:ln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4" name="Round Same Side Corner Rectangle 243">
            <a:extLst>
              <a:ext uri="{FF2B5EF4-FFF2-40B4-BE49-F238E27FC236}">
                <a16:creationId xmlns:a16="http://schemas.microsoft.com/office/drawing/2014/main" id="{BD49F769-4CC3-00AC-F69E-7B49C65E74D4}"/>
              </a:ext>
            </a:extLst>
          </p:cNvPr>
          <p:cNvSpPr/>
          <p:nvPr/>
        </p:nvSpPr>
        <p:spPr>
          <a:xfrm>
            <a:off x="13961588" y="5160636"/>
            <a:ext cx="3632725" cy="1587696"/>
          </a:xfrm>
          <a:prstGeom prst="round2SameRect">
            <a:avLst>
              <a:gd name="adj1" fmla="val 31851"/>
              <a:gd name="adj2" fmla="val 0"/>
            </a:avLst>
          </a:pr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6C498085-4349-028A-5D36-DE5BE2371FE6}"/>
              </a:ext>
            </a:extLst>
          </p:cNvPr>
          <p:cNvSpPr/>
          <p:nvPr/>
        </p:nvSpPr>
        <p:spPr>
          <a:xfrm>
            <a:off x="15295476" y="5432314"/>
            <a:ext cx="964600" cy="1044337"/>
          </a:xfrm>
          <a:custGeom>
            <a:avLst/>
            <a:gdLst>
              <a:gd name="connsiteX0" fmla="*/ 28973 w 964600"/>
              <a:gd name="connsiteY0" fmla="*/ 917500 h 1044337"/>
              <a:gd name="connsiteX1" fmla="*/ 30217 w 964600"/>
              <a:gd name="connsiteY1" fmla="*/ 918743 h 1044337"/>
              <a:gd name="connsiteX2" fmla="*/ 201915 w 964600"/>
              <a:gd name="connsiteY2" fmla="*/ 1014493 h 1044337"/>
              <a:gd name="connsiteX3" fmla="*/ 652310 w 964600"/>
              <a:gd name="connsiteY3" fmla="*/ 1014493 h 1044337"/>
              <a:gd name="connsiteX4" fmla="*/ 824007 w 964600"/>
              <a:gd name="connsiteY4" fmla="*/ 918743 h 1044337"/>
              <a:gd name="connsiteX5" fmla="*/ 824007 w 964600"/>
              <a:gd name="connsiteY5" fmla="*/ 917500 h 1044337"/>
              <a:gd name="connsiteX6" fmla="*/ 597566 w 964600"/>
              <a:gd name="connsiteY6" fmla="*/ 917500 h 1044337"/>
              <a:gd name="connsiteX7" fmla="*/ 255415 w 964600"/>
              <a:gd name="connsiteY7" fmla="*/ 917500 h 1044337"/>
              <a:gd name="connsiteX8" fmla="*/ 826495 w 964600"/>
              <a:gd name="connsiteY8" fmla="*/ 569319 h 1044337"/>
              <a:gd name="connsiteX9" fmla="*/ 819030 w 964600"/>
              <a:gd name="connsiteY9" fmla="*/ 627764 h 1044337"/>
              <a:gd name="connsiteX10" fmla="*/ 755577 w 964600"/>
              <a:gd name="connsiteY10" fmla="*/ 786932 h 1044337"/>
              <a:gd name="connsiteX11" fmla="*/ 934740 w 964600"/>
              <a:gd name="connsiteY11" fmla="*/ 636468 h 1044337"/>
              <a:gd name="connsiteX12" fmla="*/ 867554 w 964600"/>
              <a:gd name="connsiteY12" fmla="*/ 569319 h 1044337"/>
              <a:gd name="connsiteX13" fmla="*/ 71276 w 964600"/>
              <a:gd name="connsiteY13" fmla="*/ 505900 h 1044337"/>
              <a:gd name="connsiteX14" fmla="*/ 56345 w 964600"/>
              <a:gd name="connsiteY14" fmla="*/ 513361 h 1044337"/>
              <a:gd name="connsiteX15" fmla="*/ 51369 w 964600"/>
              <a:gd name="connsiteY15" fmla="*/ 529527 h 1044337"/>
              <a:gd name="connsiteX16" fmla="*/ 63810 w 964600"/>
              <a:gd name="connsiteY16" fmla="*/ 622790 h 1044337"/>
              <a:gd name="connsiteX17" fmla="*/ 261636 w 964600"/>
              <a:gd name="connsiteY17" fmla="*/ 887656 h 1044337"/>
              <a:gd name="connsiteX18" fmla="*/ 591345 w 964600"/>
              <a:gd name="connsiteY18" fmla="*/ 887656 h 1044337"/>
              <a:gd name="connsiteX19" fmla="*/ 789170 w 964600"/>
              <a:gd name="connsiteY19" fmla="*/ 622790 h 1044337"/>
              <a:gd name="connsiteX20" fmla="*/ 802856 w 964600"/>
              <a:gd name="connsiteY20" fmla="*/ 529527 h 1044337"/>
              <a:gd name="connsiteX21" fmla="*/ 797879 w 964600"/>
              <a:gd name="connsiteY21" fmla="*/ 513361 h 1044337"/>
              <a:gd name="connsiteX22" fmla="*/ 781705 w 964600"/>
              <a:gd name="connsiteY22" fmla="*/ 505900 h 1044337"/>
              <a:gd name="connsiteX23" fmla="*/ 71276 w 964600"/>
              <a:gd name="connsiteY23" fmla="*/ 476056 h 1044337"/>
              <a:gd name="connsiteX24" fmla="*/ 781705 w 964600"/>
              <a:gd name="connsiteY24" fmla="*/ 476056 h 1044337"/>
              <a:gd name="connsiteX25" fmla="*/ 820275 w 964600"/>
              <a:gd name="connsiteY25" fmla="*/ 493465 h 1044337"/>
              <a:gd name="connsiteX26" fmla="*/ 832716 w 964600"/>
              <a:gd name="connsiteY26" fmla="*/ 533257 h 1044337"/>
              <a:gd name="connsiteX27" fmla="*/ 831472 w 964600"/>
              <a:gd name="connsiteY27" fmla="*/ 539475 h 1044337"/>
              <a:gd name="connsiteX28" fmla="*/ 867554 w 964600"/>
              <a:gd name="connsiteY28" fmla="*/ 539475 h 1044337"/>
              <a:gd name="connsiteX29" fmla="*/ 964600 w 964600"/>
              <a:gd name="connsiteY29" fmla="*/ 636468 h 1044337"/>
              <a:gd name="connsiteX30" fmla="*/ 728205 w 964600"/>
              <a:gd name="connsiteY30" fmla="*/ 821750 h 1044337"/>
              <a:gd name="connsiteX31" fmla="*/ 652310 w 964600"/>
              <a:gd name="connsiteY31" fmla="*/ 887656 h 1044337"/>
              <a:gd name="connsiteX32" fmla="*/ 827740 w 964600"/>
              <a:gd name="connsiteY32" fmla="*/ 887656 h 1044337"/>
              <a:gd name="connsiteX33" fmla="*/ 850135 w 964600"/>
              <a:gd name="connsiteY33" fmla="*/ 902578 h 1044337"/>
              <a:gd name="connsiteX34" fmla="*/ 847647 w 964600"/>
              <a:gd name="connsiteY34" fmla="*/ 937396 h 1044337"/>
              <a:gd name="connsiteX35" fmla="*/ 652310 w 964600"/>
              <a:gd name="connsiteY35" fmla="*/ 1044337 h 1044337"/>
              <a:gd name="connsiteX36" fmla="*/ 201915 w 964600"/>
              <a:gd name="connsiteY36" fmla="*/ 1044337 h 1044337"/>
              <a:gd name="connsiteX37" fmla="*/ 5334 w 964600"/>
              <a:gd name="connsiteY37" fmla="*/ 937396 h 1044337"/>
              <a:gd name="connsiteX38" fmla="*/ 4090 w 964600"/>
              <a:gd name="connsiteY38" fmla="*/ 902578 h 1044337"/>
              <a:gd name="connsiteX39" fmla="*/ 26485 w 964600"/>
              <a:gd name="connsiteY39" fmla="*/ 887656 h 1044337"/>
              <a:gd name="connsiteX40" fmla="*/ 201915 w 964600"/>
              <a:gd name="connsiteY40" fmla="*/ 887656 h 1044337"/>
              <a:gd name="connsiteX41" fmla="*/ 35194 w 964600"/>
              <a:gd name="connsiteY41" fmla="*/ 627764 h 1044337"/>
              <a:gd name="connsiteX42" fmla="*/ 21508 w 964600"/>
              <a:gd name="connsiteY42" fmla="*/ 533257 h 1044337"/>
              <a:gd name="connsiteX43" fmla="*/ 33950 w 964600"/>
              <a:gd name="connsiteY43" fmla="*/ 493465 h 1044337"/>
              <a:gd name="connsiteX44" fmla="*/ 71276 w 964600"/>
              <a:gd name="connsiteY44" fmla="*/ 476056 h 1044337"/>
              <a:gd name="connsiteX45" fmla="*/ 507105 w 964600"/>
              <a:gd name="connsiteY45" fmla="*/ 46110 h 1044337"/>
              <a:gd name="connsiteX46" fmla="*/ 525459 w 964600"/>
              <a:gd name="connsiteY46" fmla="*/ 57288 h 1044337"/>
              <a:gd name="connsiteX47" fmla="*/ 540141 w 964600"/>
              <a:gd name="connsiteY47" fmla="*/ 101998 h 1044337"/>
              <a:gd name="connsiteX48" fmla="*/ 559718 w 964600"/>
              <a:gd name="connsiteY48" fmla="*/ 203838 h 1044337"/>
              <a:gd name="connsiteX49" fmla="*/ 540141 w 964600"/>
              <a:gd name="connsiteY49" fmla="*/ 304436 h 1044337"/>
              <a:gd name="connsiteX50" fmla="*/ 520564 w 964600"/>
              <a:gd name="connsiteY50" fmla="*/ 393856 h 1044337"/>
              <a:gd name="connsiteX51" fmla="*/ 507105 w 964600"/>
              <a:gd name="connsiteY51" fmla="*/ 407517 h 1044337"/>
              <a:gd name="connsiteX52" fmla="*/ 491199 w 964600"/>
              <a:gd name="connsiteY52" fmla="*/ 393856 h 1044337"/>
              <a:gd name="connsiteX53" fmla="*/ 513223 w 964600"/>
              <a:gd name="connsiteY53" fmla="*/ 292016 h 1044337"/>
              <a:gd name="connsiteX54" fmla="*/ 530353 w 964600"/>
              <a:gd name="connsiteY54" fmla="*/ 203838 h 1044337"/>
              <a:gd name="connsiteX55" fmla="*/ 513223 w 964600"/>
              <a:gd name="connsiteY55" fmla="*/ 113175 h 1044337"/>
              <a:gd name="connsiteX56" fmla="*/ 496093 w 964600"/>
              <a:gd name="connsiteY56" fmla="*/ 63498 h 1044337"/>
              <a:gd name="connsiteX57" fmla="*/ 507105 w 964600"/>
              <a:gd name="connsiteY57" fmla="*/ 46110 h 1044337"/>
              <a:gd name="connsiteX58" fmla="*/ 312779 w 964600"/>
              <a:gd name="connsiteY58" fmla="*/ 46110 h 1044337"/>
              <a:gd name="connsiteX59" fmla="*/ 331126 w 964600"/>
              <a:gd name="connsiteY59" fmla="*/ 57288 h 1044337"/>
              <a:gd name="connsiteX60" fmla="*/ 344581 w 964600"/>
              <a:gd name="connsiteY60" fmla="*/ 101998 h 1044337"/>
              <a:gd name="connsiteX61" fmla="*/ 365374 w 964600"/>
              <a:gd name="connsiteY61" fmla="*/ 203838 h 1044337"/>
              <a:gd name="connsiteX62" fmla="*/ 344581 w 964600"/>
              <a:gd name="connsiteY62" fmla="*/ 304436 h 1044337"/>
              <a:gd name="connsiteX63" fmla="*/ 326233 w 964600"/>
              <a:gd name="connsiteY63" fmla="*/ 393856 h 1044337"/>
              <a:gd name="connsiteX64" fmla="*/ 311556 w 964600"/>
              <a:gd name="connsiteY64" fmla="*/ 407517 h 1044337"/>
              <a:gd name="connsiteX65" fmla="*/ 298101 w 964600"/>
              <a:gd name="connsiteY65" fmla="*/ 393856 h 1044337"/>
              <a:gd name="connsiteX66" fmla="*/ 317671 w 964600"/>
              <a:gd name="connsiteY66" fmla="*/ 292016 h 1044337"/>
              <a:gd name="connsiteX67" fmla="*/ 336019 w 964600"/>
              <a:gd name="connsiteY67" fmla="*/ 203838 h 1044337"/>
              <a:gd name="connsiteX68" fmla="*/ 317671 w 964600"/>
              <a:gd name="connsiteY68" fmla="*/ 113175 h 1044337"/>
              <a:gd name="connsiteX69" fmla="*/ 301770 w 964600"/>
              <a:gd name="connsiteY69" fmla="*/ 63498 h 1044337"/>
              <a:gd name="connsiteX70" fmla="*/ 312779 w 964600"/>
              <a:gd name="connsiteY70" fmla="*/ 46110 h 1044337"/>
              <a:gd name="connsiteX71" fmla="*/ 407465 w 964600"/>
              <a:gd name="connsiteY71" fmla="*/ 0 h 1044337"/>
              <a:gd name="connsiteX72" fmla="*/ 422147 w 964600"/>
              <a:gd name="connsiteY72" fmla="*/ 14909 h 1044337"/>
              <a:gd name="connsiteX73" fmla="*/ 440501 w 964600"/>
              <a:gd name="connsiteY73" fmla="*/ 103123 h 1044337"/>
              <a:gd name="connsiteX74" fmla="*/ 461301 w 964600"/>
              <a:gd name="connsiteY74" fmla="*/ 205003 h 1044337"/>
              <a:gd name="connsiteX75" fmla="*/ 440501 w 964600"/>
              <a:gd name="connsiteY75" fmla="*/ 305641 h 1044337"/>
              <a:gd name="connsiteX76" fmla="*/ 422147 w 964600"/>
              <a:gd name="connsiteY76" fmla="*/ 395096 h 1044337"/>
              <a:gd name="connsiteX77" fmla="*/ 407465 w 964600"/>
              <a:gd name="connsiteY77" fmla="*/ 408763 h 1044337"/>
              <a:gd name="connsiteX78" fmla="*/ 392782 w 964600"/>
              <a:gd name="connsiteY78" fmla="*/ 395096 h 1044337"/>
              <a:gd name="connsiteX79" fmla="*/ 412359 w 964600"/>
              <a:gd name="connsiteY79" fmla="*/ 293216 h 1044337"/>
              <a:gd name="connsiteX80" fmla="*/ 431936 w 964600"/>
              <a:gd name="connsiteY80" fmla="*/ 205003 h 1044337"/>
              <a:gd name="connsiteX81" fmla="*/ 412359 w 964600"/>
              <a:gd name="connsiteY81" fmla="*/ 114305 h 1044337"/>
              <a:gd name="connsiteX82" fmla="*/ 392782 w 964600"/>
              <a:gd name="connsiteY82" fmla="*/ 14909 h 1044337"/>
              <a:gd name="connsiteX83" fmla="*/ 407465 w 964600"/>
              <a:gd name="connsiteY83" fmla="*/ 0 h 104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964600" h="1044337">
                <a:moveTo>
                  <a:pt x="28973" y="917500"/>
                </a:moveTo>
                <a:cubicBezTo>
                  <a:pt x="28973" y="918743"/>
                  <a:pt x="28973" y="918743"/>
                  <a:pt x="30217" y="918743"/>
                </a:cubicBezTo>
                <a:cubicBezTo>
                  <a:pt x="76252" y="980919"/>
                  <a:pt x="137217" y="1014493"/>
                  <a:pt x="201915" y="1014493"/>
                </a:cubicBezTo>
                <a:lnTo>
                  <a:pt x="652310" y="1014493"/>
                </a:lnTo>
                <a:cubicBezTo>
                  <a:pt x="717007" y="1014493"/>
                  <a:pt x="776728" y="980919"/>
                  <a:pt x="824007" y="918743"/>
                </a:cubicBezTo>
                <a:cubicBezTo>
                  <a:pt x="824007" y="918743"/>
                  <a:pt x="824007" y="918743"/>
                  <a:pt x="824007" y="917500"/>
                </a:cubicBezTo>
                <a:lnTo>
                  <a:pt x="597566" y="917500"/>
                </a:lnTo>
                <a:lnTo>
                  <a:pt x="255415" y="917500"/>
                </a:lnTo>
                <a:close/>
                <a:moveTo>
                  <a:pt x="826495" y="569319"/>
                </a:moveTo>
                <a:lnTo>
                  <a:pt x="819030" y="627764"/>
                </a:lnTo>
                <a:cubicBezTo>
                  <a:pt x="810321" y="686208"/>
                  <a:pt x="789170" y="739679"/>
                  <a:pt x="755577" y="786932"/>
                </a:cubicBezTo>
                <a:cubicBezTo>
                  <a:pt x="817786" y="773254"/>
                  <a:pt x="934740" y="737192"/>
                  <a:pt x="934740" y="636468"/>
                </a:cubicBezTo>
                <a:cubicBezTo>
                  <a:pt x="934740" y="600407"/>
                  <a:pt x="904879" y="569319"/>
                  <a:pt x="867554" y="569319"/>
                </a:cubicBezTo>
                <a:close/>
                <a:moveTo>
                  <a:pt x="71276" y="505900"/>
                </a:moveTo>
                <a:cubicBezTo>
                  <a:pt x="66299" y="505900"/>
                  <a:pt x="60078" y="508387"/>
                  <a:pt x="56345" y="513361"/>
                </a:cubicBezTo>
                <a:cubicBezTo>
                  <a:pt x="52613" y="517092"/>
                  <a:pt x="50124" y="523309"/>
                  <a:pt x="51369" y="529527"/>
                </a:cubicBezTo>
                <a:lnTo>
                  <a:pt x="63810" y="622790"/>
                </a:lnTo>
                <a:cubicBezTo>
                  <a:pt x="81229" y="739679"/>
                  <a:pt x="154636" y="837916"/>
                  <a:pt x="261636" y="887656"/>
                </a:cubicBezTo>
                <a:lnTo>
                  <a:pt x="591345" y="887656"/>
                </a:lnTo>
                <a:cubicBezTo>
                  <a:pt x="698345" y="837916"/>
                  <a:pt x="772996" y="739679"/>
                  <a:pt x="789170" y="622790"/>
                </a:cubicBezTo>
                <a:lnTo>
                  <a:pt x="802856" y="529527"/>
                </a:lnTo>
                <a:cubicBezTo>
                  <a:pt x="802856" y="523309"/>
                  <a:pt x="801612" y="517092"/>
                  <a:pt x="797879" y="513361"/>
                </a:cubicBezTo>
                <a:cubicBezTo>
                  <a:pt x="792903" y="508387"/>
                  <a:pt x="787926" y="505900"/>
                  <a:pt x="781705" y="505900"/>
                </a:cubicBezTo>
                <a:close/>
                <a:moveTo>
                  <a:pt x="71276" y="476056"/>
                </a:moveTo>
                <a:lnTo>
                  <a:pt x="781705" y="476056"/>
                </a:lnTo>
                <a:cubicBezTo>
                  <a:pt x="796635" y="476056"/>
                  <a:pt x="810321" y="482274"/>
                  <a:pt x="820275" y="493465"/>
                </a:cubicBezTo>
                <a:cubicBezTo>
                  <a:pt x="830228" y="504657"/>
                  <a:pt x="833961" y="519579"/>
                  <a:pt x="832716" y="533257"/>
                </a:cubicBezTo>
                <a:lnTo>
                  <a:pt x="831472" y="539475"/>
                </a:lnTo>
                <a:lnTo>
                  <a:pt x="867554" y="539475"/>
                </a:lnTo>
                <a:cubicBezTo>
                  <a:pt x="921054" y="539475"/>
                  <a:pt x="964600" y="582998"/>
                  <a:pt x="964600" y="636468"/>
                </a:cubicBezTo>
                <a:cubicBezTo>
                  <a:pt x="964600" y="785689"/>
                  <a:pt x="768019" y="816776"/>
                  <a:pt x="728205" y="821750"/>
                </a:cubicBezTo>
                <a:cubicBezTo>
                  <a:pt x="705810" y="846620"/>
                  <a:pt x="680926" y="869003"/>
                  <a:pt x="652310" y="887656"/>
                </a:cubicBezTo>
                <a:lnTo>
                  <a:pt x="827740" y="887656"/>
                </a:lnTo>
                <a:cubicBezTo>
                  <a:pt x="837693" y="887656"/>
                  <a:pt x="846403" y="893873"/>
                  <a:pt x="850135" y="902578"/>
                </a:cubicBezTo>
                <a:cubicBezTo>
                  <a:pt x="855112" y="913769"/>
                  <a:pt x="855112" y="927448"/>
                  <a:pt x="847647" y="937396"/>
                </a:cubicBezTo>
                <a:cubicBezTo>
                  <a:pt x="796635" y="1005789"/>
                  <a:pt x="725717" y="1044337"/>
                  <a:pt x="652310" y="1044337"/>
                </a:cubicBezTo>
                <a:lnTo>
                  <a:pt x="201915" y="1044337"/>
                </a:lnTo>
                <a:cubicBezTo>
                  <a:pt x="128508" y="1044337"/>
                  <a:pt x="57589" y="1005789"/>
                  <a:pt x="5334" y="937396"/>
                </a:cubicBezTo>
                <a:cubicBezTo>
                  <a:pt x="-887" y="927448"/>
                  <a:pt x="-2131" y="913769"/>
                  <a:pt x="4090" y="902578"/>
                </a:cubicBezTo>
                <a:cubicBezTo>
                  <a:pt x="7822" y="893873"/>
                  <a:pt x="16531" y="887656"/>
                  <a:pt x="26485" y="887656"/>
                </a:cubicBezTo>
                <a:lnTo>
                  <a:pt x="201915" y="887656"/>
                </a:lnTo>
                <a:cubicBezTo>
                  <a:pt x="111089" y="829211"/>
                  <a:pt x="50124" y="734705"/>
                  <a:pt x="35194" y="627764"/>
                </a:cubicBezTo>
                <a:lnTo>
                  <a:pt x="21508" y="533257"/>
                </a:lnTo>
                <a:cubicBezTo>
                  <a:pt x="19020" y="519579"/>
                  <a:pt x="23997" y="504657"/>
                  <a:pt x="33950" y="493465"/>
                </a:cubicBezTo>
                <a:cubicBezTo>
                  <a:pt x="42659" y="482274"/>
                  <a:pt x="57589" y="476056"/>
                  <a:pt x="71276" y="476056"/>
                </a:cubicBezTo>
                <a:close/>
                <a:moveTo>
                  <a:pt x="507105" y="46110"/>
                </a:moveTo>
                <a:cubicBezTo>
                  <a:pt x="515670" y="44868"/>
                  <a:pt x="523011" y="49836"/>
                  <a:pt x="525459" y="57288"/>
                </a:cubicBezTo>
                <a:cubicBezTo>
                  <a:pt x="527906" y="75917"/>
                  <a:pt x="534023" y="88336"/>
                  <a:pt x="540141" y="101998"/>
                </a:cubicBezTo>
                <a:cubicBezTo>
                  <a:pt x="548706" y="126837"/>
                  <a:pt x="559718" y="152918"/>
                  <a:pt x="559718" y="203838"/>
                </a:cubicBezTo>
                <a:cubicBezTo>
                  <a:pt x="559718" y="253516"/>
                  <a:pt x="548706" y="279597"/>
                  <a:pt x="540141" y="304436"/>
                </a:cubicBezTo>
                <a:cubicBezTo>
                  <a:pt x="530353" y="326791"/>
                  <a:pt x="520564" y="347904"/>
                  <a:pt x="520564" y="393856"/>
                </a:cubicBezTo>
                <a:cubicBezTo>
                  <a:pt x="520564" y="401307"/>
                  <a:pt x="514447" y="407517"/>
                  <a:pt x="507105" y="407517"/>
                </a:cubicBezTo>
                <a:cubicBezTo>
                  <a:pt x="498540" y="407517"/>
                  <a:pt x="491199" y="401307"/>
                  <a:pt x="491199" y="393856"/>
                </a:cubicBezTo>
                <a:cubicBezTo>
                  <a:pt x="491199" y="341694"/>
                  <a:pt x="502211" y="318097"/>
                  <a:pt x="513223" y="292016"/>
                </a:cubicBezTo>
                <a:cubicBezTo>
                  <a:pt x="521788" y="269661"/>
                  <a:pt x="530353" y="247306"/>
                  <a:pt x="530353" y="203838"/>
                </a:cubicBezTo>
                <a:cubicBezTo>
                  <a:pt x="530353" y="159128"/>
                  <a:pt x="521788" y="138014"/>
                  <a:pt x="513223" y="113175"/>
                </a:cubicBezTo>
                <a:cubicBezTo>
                  <a:pt x="507105" y="99514"/>
                  <a:pt x="499764" y="84611"/>
                  <a:pt x="496093" y="63498"/>
                </a:cubicBezTo>
                <a:cubicBezTo>
                  <a:pt x="494870" y="54804"/>
                  <a:pt x="499764" y="47352"/>
                  <a:pt x="507105" y="46110"/>
                </a:cubicBezTo>
                <a:close/>
                <a:moveTo>
                  <a:pt x="312779" y="46110"/>
                </a:moveTo>
                <a:cubicBezTo>
                  <a:pt x="321341" y="44868"/>
                  <a:pt x="328680" y="49836"/>
                  <a:pt x="331126" y="57288"/>
                </a:cubicBezTo>
                <a:cubicBezTo>
                  <a:pt x="333572" y="75917"/>
                  <a:pt x="339688" y="88336"/>
                  <a:pt x="344581" y="101998"/>
                </a:cubicBezTo>
                <a:cubicBezTo>
                  <a:pt x="355589" y="126837"/>
                  <a:pt x="365374" y="152918"/>
                  <a:pt x="365374" y="203838"/>
                </a:cubicBezTo>
                <a:cubicBezTo>
                  <a:pt x="365374" y="253516"/>
                  <a:pt x="355589" y="279597"/>
                  <a:pt x="344581" y="304436"/>
                </a:cubicBezTo>
                <a:cubicBezTo>
                  <a:pt x="336019" y="326791"/>
                  <a:pt x="326233" y="347904"/>
                  <a:pt x="326233" y="393856"/>
                </a:cubicBezTo>
                <a:cubicBezTo>
                  <a:pt x="326233" y="401307"/>
                  <a:pt x="320118" y="407517"/>
                  <a:pt x="311556" y="407517"/>
                </a:cubicBezTo>
                <a:cubicBezTo>
                  <a:pt x="304217" y="407517"/>
                  <a:pt x="298101" y="401307"/>
                  <a:pt x="298101" y="393856"/>
                </a:cubicBezTo>
                <a:cubicBezTo>
                  <a:pt x="298101" y="341694"/>
                  <a:pt x="307886" y="318097"/>
                  <a:pt x="317671" y="292016"/>
                </a:cubicBezTo>
                <a:cubicBezTo>
                  <a:pt x="327456" y="269661"/>
                  <a:pt x="336019" y="247306"/>
                  <a:pt x="336019" y="203838"/>
                </a:cubicBezTo>
                <a:cubicBezTo>
                  <a:pt x="336019" y="159128"/>
                  <a:pt x="327456" y="138014"/>
                  <a:pt x="317671" y="113175"/>
                </a:cubicBezTo>
                <a:cubicBezTo>
                  <a:pt x="311556" y="99514"/>
                  <a:pt x="305440" y="84611"/>
                  <a:pt x="301770" y="63498"/>
                </a:cubicBezTo>
                <a:cubicBezTo>
                  <a:pt x="300547" y="54804"/>
                  <a:pt x="305440" y="47352"/>
                  <a:pt x="312779" y="46110"/>
                </a:cubicBezTo>
                <a:close/>
                <a:moveTo>
                  <a:pt x="407465" y="0"/>
                </a:moveTo>
                <a:cubicBezTo>
                  <a:pt x="414806" y="0"/>
                  <a:pt x="422147" y="6212"/>
                  <a:pt x="422147" y="14909"/>
                </a:cubicBezTo>
                <a:cubicBezTo>
                  <a:pt x="422147" y="58395"/>
                  <a:pt x="430712" y="80759"/>
                  <a:pt x="440501" y="103123"/>
                </a:cubicBezTo>
                <a:cubicBezTo>
                  <a:pt x="450289" y="127972"/>
                  <a:pt x="461301" y="154063"/>
                  <a:pt x="461301" y="205003"/>
                </a:cubicBezTo>
                <a:cubicBezTo>
                  <a:pt x="461301" y="254701"/>
                  <a:pt x="450289" y="280792"/>
                  <a:pt x="440501" y="305641"/>
                </a:cubicBezTo>
                <a:cubicBezTo>
                  <a:pt x="430712" y="328005"/>
                  <a:pt x="422147" y="349126"/>
                  <a:pt x="422147" y="395096"/>
                </a:cubicBezTo>
                <a:cubicBezTo>
                  <a:pt x="422147" y="402551"/>
                  <a:pt x="414806" y="408763"/>
                  <a:pt x="407465" y="408763"/>
                </a:cubicBezTo>
                <a:cubicBezTo>
                  <a:pt x="398900" y="408763"/>
                  <a:pt x="392782" y="402551"/>
                  <a:pt x="392782" y="395096"/>
                </a:cubicBezTo>
                <a:cubicBezTo>
                  <a:pt x="392782" y="342914"/>
                  <a:pt x="403794" y="319308"/>
                  <a:pt x="412359" y="293216"/>
                </a:cubicBezTo>
                <a:cubicBezTo>
                  <a:pt x="423371" y="270852"/>
                  <a:pt x="431936" y="248488"/>
                  <a:pt x="431936" y="205003"/>
                </a:cubicBezTo>
                <a:cubicBezTo>
                  <a:pt x="431936" y="160275"/>
                  <a:pt x="423371" y="139154"/>
                  <a:pt x="412359" y="114305"/>
                </a:cubicBezTo>
                <a:cubicBezTo>
                  <a:pt x="403794" y="90698"/>
                  <a:pt x="392782" y="64607"/>
                  <a:pt x="392782" y="14909"/>
                </a:cubicBezTo>
                <a:cubicBezTo>
                  <a:pt x="392782" y="6212"/>
                  <a:pt x="398900" y="0"/>
                  <a:pt x="407465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9" name="Rounded Rectangle 248">
            <a:extLst>
              <a:ext uri="{FF2B5EF4-FFF2-40B4-BE49-F238E27FC236}">
                <a16:creationId xmlns:a16="http://schemas.microsoft.com/office/drawing/2014/main" id="{5476126F-1BFB-FAD4-10B0-D67E0EF924C7}"/>
              </a:ext>
            </a:extLst>
          </p:cNvPr>
          <p:cNvSpPr/>
          <p:nvPr/>
        </p:nvSpPr>
        <p:spPr>
          <a:xfrm>
            <a:off x="14330346" y="3293784"/>
            <a:ext cx="2893974" cy="1201365"/>
          </a:xfrm>
          <a:prstGeom prst="roundRect">
            <a:avLst>
              <a:gd name="adj" fmla="val 26354"/>
            </a:avLst>
          </a:pr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2" name="Straight Connector 251">
            <a:extLst>
              <a:ext uri="{FF2B5EF4-FFF2-40B4-BE49-F238E27FC236}">
                <a16:creationId xmlns:a16="http://schemas.microsoft.com/office/drawing/2014/main" id="{4AA8AA5A-EA13-010C-B38F-DD29F0B89C4C}"/>
              </a:ext>
            </a:extLst>
          </p:cNvPr>
          <p:cNvSpPr/>
          <p:nvPr/>
        </p:nvSpPr>
        <p:spPr>
          <a:xfrm>
            <a:off x="15777956" y="4496395"/>
            <a:ext cx="0" cy="664240"/>
          </a:xfrm>
          <a:prstGeom prst="line">
            <a:avLst/>
          </a:prstGeom>
          <a:noFill/>
          <a:ln w="25400" cap="flat">
            <a:solidFill>
              <a:schemeClr val="accent4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Round Same Side Corner Rectangle 47">
            <a:extLst>
              <a:ext uri="{FF2B5EF4-FFF2-40B4-BE49-F238E27FC236}">
                <a16:creationId xmlns:a16="http://schemas.microsoft.com/office/drawing/2014/main" id="{F6E96CCA-65B4-C78B-066F-1F6311DC0B25}"/>
              </a:ext>
            </a:extLst>
          </p:cNvPr>
          <p:cNvSpPr/>
          <p:nvPr/>
        </p:nvSpPr>
        <p:spPr>
          <a:xfrm>
            <a:off x="1506166" y="11130074"/>
            <a:ext cx="3632725" cy="1841927"/>
          </a:xfrm>
          <a:prstGeom prst="round2SameRect">
            <a:avLst>
              <a:gd name="adj1" fmla="val 0"/>
              <a:gd name="adj2" fmla="val 26356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Round Same Side Corner Rectangle 48">
            <a:extLst>
              <a:ext uri="{FF2B5EF4-FFF2-40B4-BE49-F238E27FC236}">
                <a16:creationId xmlns:a16="http://schemas.microsoft.com/office/drawing/2014/main" id="{E28DF56D-1CB7-D034-678E-EF73E3C7646F}"/>
              </a:ext>
            </a:extLst>
          </p:cNvPr>
          <p:cNvSpPr/>
          <p:nvPr/>
        </p:nvSpPr>
        <p:spPr>
          <a:xfrm>
            <a:off x="5658389" y="11130074"/>
            <a:ext cx="3632725" cy="1841927"/>
          </a:xfrm>
          <a:prstGeom prst="round2SameRect">
            <a:avLst>
              <a:gd name="adj1" fmla="val 0"/>
              <a:gd name="adj2" fmla="val 27078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Round Same Side Corner Rectangle 49">
            <a:extLst>
              <a:ext uri="{FF2B5EF4-FFF2-40B4-BE49-F238E27FC236}">
                <a16:creationId xmlns:a16="http://schemas.microsoft.com/office/drawing/2014/main" id="{D0176D40-3904-2998-7907-1F7F4B7CEFE9}"/>
              </a:ext>
            </a:extLst>
          </p:cNvPr>
          <p:cNvSpPr/>
          <p:nvPr/>
        </p:nvSpPr>
        <p:spPr>
          <a:xfrm>
            <a:off x="9809367" y="11130074"/>
            <a:ext cx="3633974" cy="1841927"/>
          </a:xfrm>
          <a:prstGeom prst="round2SameRect">
            <a:avLst>
              <a:gd name="adj1" fmla="val 0"/>
              <a:gd name="adj2" fmla="val 26296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Round Same Side Corner Rectangle 50">
            <a:extLst>
              <a:ext uri="{FF2B5EF4-FFF2-40B4-BE49-F238E27FC236}">
                <a16:creationId xmlns:a16="http://schemas.microsoft.com/office/drawing/2014/main" id="{009069EE-5066-4D88-C34A-7BE7931FF7AC}"/>
              </a:ext>
            </a:extLst>
          </p:cNvPr>
          <p:cNvSpPr/>
          <p:nvPr/>
        </p:nvSpPr>
        <p:spPr>
          <a:xfrm>
            <a:off x="13961588" y="11130074"/>
            <a:ext cx="3632725" cy="1841927"/>
          </a:xfrm>
          <a:prstGeom prst="round2SameRect">
            <a:avLst>
              <a:gd name="adj1" fmla="val 0"/>
              <a:gd name="adj2" fmla="val 27259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Round Same Side Corner Rectangle 51">
            <a:extLst>
              <a:ext uri="{FF2B5EF4-FFF2-40B4-BE49-F238E27FC236}">
                <a16:creationId xmlns:a16="http://schemas.microsoft.com/office/drawing/2014/main" id="{98A8111F-52D6-1AE6-1CB3-16502BDF4AB0}"/>
              </a:ext>
            </a:extLst>
          </p:cNvPr>
          <p:cNvSpPr/>
          <p:nvPr/>
        </p:nvSpPr>
        <p:spPr>
          <a:xfrm rot="16200000">
            <a:off x="20472666" y="3342473"/>
            <a:ext cx="485248" cy="42830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Round Same Side Corner Rectangle 52">
            <a:extLst>
              <a:ext uri="{FF2B5EF4-FFF2-40B4-BE49-F238E27FC236}">
                <a16:creationId xmlns:a16="http://schemas.microsoft.com/office/drawing/2014/main" id="{B74965A2-2ECE-D237-EAA0-B7A75E5A15E0}"/>
              </a:ext>
            </a:extLst>
          </p:cNvPr>
          <p:cNvSpPr/>
          <p:nvPr/>
        </p:nvSpPr>
        <p:spPr>
          <a:xfrm rot="16200000">
            <a:off x="20472666" y="8342368"/>
            <a:ext cx="485248" cy="42830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8B363C3-878D-C7F2-8777-F3CBD0D322A1}"/>
              </a:ext>
            </a:extLst>
          </p:cNvPr>
          <p:cNvSpPr txBox="1"/>
          <p:nvPr/>
        </p:nvSpPr>
        <p:spPr>
          <a:xfrm>
            <a:off x="1505585" y="681191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BUDGET FORECASTING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24DB36F-32A3-1381-F4FA-258B5D2E9169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B96855-8D56-01C9-8E44-48CE15E6EB1E}"/>
              </a:ext>
            </a:extLst>
          </p:cNvPr>
          <p:cNvSpPr txBox="1"/>
          <p:nvPr/>
        </p:nvSpPr>
        <p:spPr>
          <a:xfrm>
            <a:off x="19007191" y="5179749"/>
            <a:ext cx="370083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INCOME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9670FD-F471-420B-3EBE-D3A5302DB1F6}"/>
              </a:ext>
            </a:extLst>
          </p:cNvPr>
          <p:cNvSpPr txBox="1"/>
          <p:nvPr/>
        </p:nvSpPr>
        <p:spPr>
          <a:xfrm>
            <a:off x="18392703" y="5829125"/>
            <a:ext cx="430504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1BFBB7-02CD-0692-08C9-E9BC7C02BBA8}"/>
              </a:ext>
            </a:extLst>
          </p:cNvPr>
          <p:cNvSpPr txBox="1"/>
          <p:nvPr/>
        </p:nvSpPr>
        <p:spPr>
          <a:xfrm>
            <a:off x="19009369" y="10182015"/>
            <a:ext cx="370083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EXPENSES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1D22CE-982B-D583-2EC3-F275AD3DCF66}"/>
              </a:ext>
            </a:extLst>
          </p:cNvPr>
          <p:cNvSpPr txBox="1"/>
          <p:nvPr/>
        </p:nvSpPr>
        <p:spPr>
          <a:xfrm>
            <a:off x="18394881" y="10821117"/>
            <a:ext cx="430504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4F2794-D421-A766-E22E-CDC3D4B725E0}"/>
              </a:ext>
            </a:extLst>
          </p:cNvPr>
          <p:cNvSpPr txBox="1"/>
          <p:nvPr/>
        </p:nvSpPr>
        <p:spPr>
          <a:xfrm>
            <a:off x="2059767" y="3238621"/>
            <a:ext cx="2512233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30D3CF-5F9E-C182-39E8-EB37ED64B363}"/>
              </a:ext>
            </a:extLst>
          </p:cNvPr>
          <p:cNvSpPr txBox="1"/>
          <p:nvPr/>
        </p:nvSpPr>
        <p:spPr>
          <a:xfrm>
            <a:off x="6203431" y="3240931"/>
            <a:ext cx="2512233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99C875-4AAD-8F11-C9EF-C2702839AEE6}"/>
              </a:ext>
            </a:extLst>
          </p:cNvPr>
          <p:cNvSpPr txBox="1"/>
          <p:nvPr/>
        </p:nvSpPr>
        <p:spPr>
          <a:xfrm>
            <a:off x="10358640" y="3240931"/>
            <a:ext cx="2512233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EFCA316-9B19-87CF-661A-6CD5F6B397F7}"/>
              </a:ext>
            </a:extLst>
          </p:cNvPr>
          <p:cNvSpPr txBox="1"/>
          <p:nvPr/>
        </p:nvSpPr>
        <p:spPr>
          <a:xfrm>
            <a:off x="14494222" y="3243240"/>
            <a:ext cx="2512233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D1E338-3CC0-B7BE-B154-5014E3FEB0D0}"/>
              </a:ext>
            </a:extLst>
          </p:cNvPr>
          <p:cNvSpPr txBox="1"/>
          <p:nvPr/>
        </p:nvSpPr>
        <p:spPr>
          <a:xfrm>
            <a:off x="18407073" y="4033504"/>
            <a:ext cx="4283072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7000" dirty="0">
                <a:solidFill>
                  <a:schemeClr val="accent5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75%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40E70E-FC4E-8F6E-9BDC-877D579D36DD}"/>
              </a:ext>
            </a:extLst>
          </p:cNvPr>
          <p:cNvSpPr txBox="1"/>
          <p:nvPr/>
        </p:nvSpPr>
        <p:spPr>
          <a:xfrm>
            <a:off x="18394881" y="9044416"/>
            <a:ext cx="4283072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7000" dirty="0">
                <a:solidFill>
                  <a:schemeClr val="accent5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60%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76411C-3BC7-9696-666D-CE460646DA48}"/>
              </a:ext>
            </a:extLst>
          </p:cNvPr>
          <p:cNvSpPr txBox="1"/>
          <p:nvPr/>
        </p:nvSpPr>
        <p:spPr>
          <a:xfrm>
            <a:off x="1750620" y="7464997"/>
            <a:ext cx="3109616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$53.2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FACA1F-D22B-B121-7BBC-34E96E829330}"/>
              </a:ext>
            </a:extLst>
          </p:cNvPr>
          <p:cNvSpPr txBox="1"/>
          <p:nvPr/>
        </p:nvSpPr>
        <p:spPr>
          <a:xfrm>
            <a:off x="1760559" y="9601910"/>
            <a:ext cx="3109616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$48.3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1740ED-FC56-502B-CA25-F6BF897717D3}"/>
              </a:ext>
            </a:extLst>
          </p:cNvPr>
          <p:cNvSpPr txBox="1"/>
          <p:nvPr/>
        </p:nvSpPr>
        <p:spPr>
          <a:xfrm>
            <a:off x="1750620" y="11646063"/>
            <a:ext cx="3109616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$4.9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1E41B5D-D984-5606-587B-9239E9A3BBE8}"/>
              </a:ext>
            </a:extLst>
          </p:cNvPr>
          <p:cNvSpPr txBox="1"/>
          <p:nvPr/>
        </p:nvSpPr>
        <p:spPr>
          <a:xfrm>
            <a:off x="5901277" y="7464997"/>
            <a:ext cx="3109616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$53.2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E3D27A2-155D-B6E7-29FA-D7AD41E2F22A}"/>
              </a:ext>
            </a:extLst>
          </p:cNvPr>
          <p:cNvSpPr txBox="1"/>
          <p:nvPr/>
        </p:nvSpPr>
        <p:spPr>
          <a:xfrm>
            <a:off x="5911216" y="9601910"/>
            <a:ext cx="3109616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$48.3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186897-2330-412E-4983-DD890488B063}"/>
              </a:ext>
            </a:extLst>
          </p:cNvPr>
          <p:cNvSpPr txBox="1"/>
          <p:nvPr/>
        </p:nvSpPr>
        <p:spPr>
          <a:xfrm>
            <a:off x="5901277" y="11646063"/>
            <a:ext cx="3109616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$4.9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35B09CC-063B-61CD-F95B-93B9D4260972}"/>
              </a:ext>
            </a:extLst>
          </p:cNvPr>
          <p:cNvSpPr txBox="1"/>
          <p:nvPr/>
        </p:nvSpPr>
        <p:spPr>
          <a:xfrm>
            <a:off x="10049494" y="7464997"/>
            <a:ext cx="3109616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$53.2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3A13ACA-C2DE-08D0-C925-04141A083985}"/>
              </a:ext>
            </a:extLst>
          </p:cNvPr>
          <p:cNvSpPr txBox="1"/>
          <p:nvPr/>
        </p:nvSpPr>
        <p:spPr>
          <a:xfrm>
            <a:off x="10059433" y="9601910"/>
            <a:ext cx="3109616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$48.3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EBBA058-463B-0BFE-9BDC-30F4EC9BED5F}"/>
              </a:ext>
            </a:extLst>
          </p:cNvPr>
          <p:cNvSpPr txBox="1"/>
          <p:nvPr/>
        </p:nvSpPr>
        <p:spPr>
          <a:xfrm>
            <a:off x="10049494" y="11646063"/>
            <a:ext cx="3109616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$4.9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70E5B5D-E103-2D92-FE2E-6FAB1BA9A844}"/>
              </a:ext>
            </a:extLst>
          </p:cNvPr>
          <p:cNvSpPr txBox="1"/>
          <p:nvPr/>
        </p:nvSpPr>
        <p:spPr>
          <a:xfrm>
            <a:off x="14202595" y="7494335"/>
            <a:ext cx="3109616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$53.2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62BF9DE-6235-65D6-B278-0F9D9E0540DD}"/>
              </a:ext>
            </a:extLst>
          </p:cNvPr>
          <p:cNvSpPr txBox="1"/>
          <p:nvPr/>
        </p:nvSpPr>
        <p:spPr>
          <a:xfrm>
            <a:off x="14212534" y="9631248"/>
            <a:ext cx="3109616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$48.3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84D894-C217-4BC2-20B9-A9C0BFEE000C}"/>
              </a:ext>
            </a:extLst>
          </p:cNvPr>
          <p:cNvSpPr txBox="1"/>
          <p:nvPr/>
        </p:nvSpPr>
        <p:spPr>
          <a:xfrm>
            <a:off x="14202595" y="11675401"/>
            <a:ext cx="3109616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$4.9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E4F2960-26FE-55CC-925E-28470012F157}"/>
              </a:ext>
            </a:extLst>
          </p:cNvPr>
          <p:cNvSpPr txBox="1"/>
          <p:nvPr/>
        </p:nvSpPr>
        <p:spPr>
          <a:xfrm>
            <a:off x="1770498" y="6963992"/>
            <a:ext cx="3109616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256D986-6B40-3939-6F25-D048088B0E82}"/>
              </a:ext>
            </a:extLst>
          </p:cNvPr>
          <p:cNvSpPr txBox="1"/>
          <p:nvPr/>
        </p:nvSpPr>
        <p:spPr>
          <a:xfrm>
            <a:off x="1760558" y="9100902"/>
            <a:ext cx="3109616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E58BDA-5FC8-F17F-BA90-9C73E25AF06B}"/>
              </a:ext>
            </a:extLst>
          </p:cNvPr>
          <p:cNvSpPr txBox="1"/>
          <p:nvPr/>
        </p:nvSpPr>
        <p:spPr>
          <a:xfrm>
            <a:off x="1760559" y="11148364"/>
            <a:ext cx="3109616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VARIANCE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9B0E147-54F6-F854-1D8D-EA59543DD38C}"/>
              </a:ext>
            </a:extLst>
          </p:cNvPr>
          <p:cNvSpPr txBox="1"/>
          <p:nvPr/>
        </p:nvSpPr>
        <p:spPr>
          <a:xfrm>
            <a:off x="5930683" y="6974502"/>
            <a:ext cx="3109616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3CE5B6-A0C3-6143-E880-4B9A61B71FA5}"/>
              </a:ext>
            </a:extLst>
          </p:cNvPr>
          <p:cNvSpPr txBox="1"/>
          <p:nvPr/>
        </p:nvSpPr>
        <p:spPr>
          <a:xfrm>
            <a:off x="5920743" y="9100902"/>
            <a:ext cx="3109616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B2DE0B0-D0A0-57A1-CFD1-8F53EAB6C6A1}"/>
              </a:ext>
            </a:extLst>
          </p:cNvPr>
          <p:cNvSpPr txBox="1"/>
          <p:nvPr/>
        </p:nvSpPr>
        <p:spPr>
          <a:xfrm>
            <a:off x="5920744" y="11148364"/>
            <a:ext cx="3109616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VARIANCE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F98198-2AFA-C969-24B5-4661815ADD02}"/>
              </a:ext>
            </a:extLst>
          </p:cNvPr>
          <p:cNvSpPr txBox="1"/>
          <p:nvPr/>
        </p:nvSpPr>
        <p:spPr>
          <a:xfrm>
            <a:off x="10069848" y="6989790"/>
            <a:ext cx="3109616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B519FDD-84D2-E5A0-3FEE-AF2FF35EE819}"/>
              </a:ext>
            </a:extLst>
          </p:cNvPr>
          <p:cNvSpPr txBox="1"/>
          <p:nvPr/>
        </p:nvSpPr>
        <p:spPr>
          <a:xfrm>
            <a:off x="10070418" y="9105679"/>
            <a:ext cx="3109616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6319EF8-F447-EE24-9D17-DE9D07904211}"/>
              </a:ext>
            </a:extLst>
          </p:cNvPr>
          <p:cNvSpPr txBox="1"/>
          <p:nvPr/>
        </p:nvSpPr>
        <p:spPr>
          <a:xfrm>
            <a:off x="10070419" y="11142631"/>
            <a:ext cx="3109616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VARIANCE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6784F2C-82ED-DF03-C158-C8D708280AD0}"/>
              </a:ext>
            </a:extLst>
          </p:cNvPr>
          <p:cNvSpPr txBox="1"/>
          <p:nvPr/>
        </p:nvSpPr>
        <p:spPr>
          <a:xfrm>
            <a:off x="14228122" y="6985966"/>
            <a:ext cx="3109616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27E38ED-395C-83BA-18B3-6D3E7B357E06}"/>
              </a:ext>
            </a:extLst>
          </p:cNvPr>
          <p:cNvSpPr txBox="1"/>
          <p:nvPr/>
        </p:nvSpPr>
        <p:spPr>
          <a:xfrm>
            <a:off x="14218182" y="9101857"/>
            <a:ext cx="3109616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0BF94B1-890A-132F-8C1D-4E3E0BF04316}"/>
              </a:ext>
            </a:extLst>
          </p:cNvPr>
          <p:cNvSpPr txBox="1"/>
          <p:nvPr/>
        </p:nvSpPr>
        <p:spPr>
          <a:xfrm>
            <a:off x="14218183" y="11149319"/>
            <a:ext cx="3109616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546747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reeform 164">
            <a:extLst>
              <a:ext uri="{FF2B5EF4-FFF2-40B4-BE49-F238E27FC236}">
                <a16:creationId xmlns:a16="http://schemas.microsoft.com/office/drawing/2014/main" id="{1C88F5EE-47B8-82FA-3CAF-705B009E841B}"/>
              </a:ext>
            </a:extLst>
          </p:cNvPr>
          <p:cNvSpPr/>
          <p:nvPr/>
        </p:nvSpPr>
        <p:spPr>
          <a:xfrm>
            <a:off x="15057986" y="3296277"/>
            <a:ext cx="2026641" cy="29548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39" h="2372">
                <a:moveTo>
                  <a:pt x="1639" y="0"/>
                </a:moveTo>
                <a:lnTo>
                  <a:pt x="1187" y="0"/>
                </a:lnTo>
                <a:cubicBezTo>
                  <a:pt x="532" y="0"/>
                  <a:pt x="0" y="531"/>
                  <a:pt x="0" y="1186"/>
                </a:cubicBezTo>
                <a:cubicBezTo>
                  <a:pt x="0" y="1841"/>
                  <a:pt x="532" y="2372"/>
                  <a:pt x="1187" y="2372"/>
                </a:cubicBezTo>
                <a:lnTo>
                  <a:pt x="1639" y="2372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 165">
            <a:extLst>
              <a:ext uri="{FF2B5EF4-FFF2-40B4-BE49-F238E27FC236}">
                <a16:creationId xmlns:a16="http://schemas.microsoft.com/office/drawing/2014/main" id="{643F54D7-1483-033B-4BB3-8D775296A443}"/>
              </a:ext>
            </a:extLst>
          </p:cNvPr>
          <p:cNvSpPr/>
          <p:nvPr/>
        </p:nvSpPr>
        <p:spPr>
          <a:xfrm>
            <a:off x="17256607" y="3296277"/>
            <a:ext cx="7120464" cy="29548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56" h="2372">
                <a:moveTo>
                  <a:pt x="0" y="2372"/>
                </a:moveTo>
                <a:lnTo>
                  <a:pt x="5756" y="2372"/>
                </a:lnTo>
                <a:lnTo>
                  <a:pt x="575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7" name="Freeform 166">
            <a:extLst>
              <a:ext uri="{FF2B5EF4-FFF2-40B4-BE49-F238E27FC236}">
                <a16:creationId xmlns:a16="http://schemas.microsoft.com/office/drawing/2014/main" id="{25E3CAC3-9A7F-1E76-E898-3733B26F76A1}"/>
              </a:ext>
            </a:extLst>
          </p:cNvPr>
          <p:cNvSpPr/>
          <p:nvPr/>
        </p:nvSpPr>
        <p:spPr>
          <a:xfrm>
            <a:off x="15057986" y="6656111"/>
            <a:ext cx="2026641" cy="29560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39" h="2373">
                <a:moveTo>
                  <a:pt x="1639" y="0"/>
                </a:moveTo>
                <a:lnTo>
                  <a:pt x="1187" y="0"/>
                </a:lnTo>
                <a:cubicBezTo>
                  <a:pt x="532" y="0"/>
                  <a:pt x="0" y="531"/>
                  <a:pt x="0" y="1187"/>
                </a:cubicBezTo>
                <a:cubicBezTo>
                  <a:pt x="0" y="1842"/>
                  <a:pt x="532" y="2373"/>
                  <a:pt x="1187" y="2373"/>
                </a:cubicBezTo>
                <a:lnTo>
                  <a:pt x="1639" y="2373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967335D-F0E9-37AB-73B5-40F62DF60B7C}"/>
              </a:ext>
            </a:extLst>
          </p:cNvPr>
          <p:cNvSpPr/>
          <p:nvPr/>
        </p:nvSpPr>
        <p:spPr>
          <a:xfrm>
            <a:off x="15644450" y="7579566"/>
            <a:ext cx="1106115" cy="1106652"/>
          </a:xfrm>
          <a:custGeom>
            <a:avLst/>
            <a:gdLst>
              <a:gd name="connsiteX0" fmla="*/ 46964 w 1106115"/>
              <a:gd name="connsiteY0" fmla="*/ 870135 h 1106652"/>
              <a:gd name="connsiteX1" fmla="*/ 32133 w 1106115"/>
              <a:gd name="connsiteY1" fmla="*/ 885073 h 1106652"/>
              <a:gd name="connsiteX2" fmla="*/ 32133 w 1106115"/>
              <a:gd name="connsiteY2" fmla="*/ 927397 h 1106652"/>
              <a:gd name="connsiteX3" fmla="*/ 46964 w 1106115"/>
              <a:gd name="connsiteY3" fmla="*/ 942335 h 1106652"/>
              <a:gd name="connsiteX4" fmla="*/ 405370 w 1106115"/>
              <a:gd name="connsiteY4" fmla="*/ 942335 h 1106652"/>
              <a:gd name="connsiteX5" fmla="*/ 364585 w 1106115"/>
              <a:gd name="connsiteY5" fmla="*/ 870135 h 1106652"/>
              <a:gd name="connsiteX6" fmla="*/ 46964 w 1106115"/>
              <a:gd name="connsiteY6" fmla="*/ 765569 h 1106652"/>
              <a:gd name="connsiteX7" fmla="*/ 32133 w 1106115"/>
              <a:gd name="connsiteY7" fmla="*/ 780507 h 1106652"/>
              <a:gd name="connsiteX8" fmla="*/ 32133 w 1106115"/>
              <a:gd name="connsiteY8" fmla="*/ 822831 h 1106652"/>
              <a:gd name="connsiteX9" fmla="*/ 46964 w 1106115"/>
              <a:gd name="connsiteY9" fmla="*/ 837769 h 1106652"/>
              <a:gd name="connsiteX10" fmla="*/ 352227 w 1106115"/>
              <a:gd name="connsiteY10" fmla="*/ 837769 h 1106652"/>
              <a:gd name="connsiteX11" fmla="*/ 336160 w 1106115"/>
              <a:gd name="connsiteY11" fmla="*/ 765569 h 1106652"/>
              <a:gd name="connsiteX12" fmla="*/ 46964 w 1106115"/>
              <a:gd name="connsiteY12" fmla="*/ 661004 h 1106652"/>
              <a:gd name="connsiteX13" fmla="*/ 32133 w 1106115"/>
              <a:gd name="connsiteY13" fmla="*/ 675942 h 1106652"/>
              <a:gd name="connsiteX14" fmla="*/ 32133 w 1106115"/>
              <a:gd name="connsiteY14" fmla="*/ 718266 h 1106652"/>
              <a:gd name="connsiteX15" fmla="*/ 46964 w 1106115"/>
              <a:gd name="connsiteY15" fmla="*/ 733204 h 1106652"/>
              <a:gd name="connsiteX16" fmla="*/ 334924 w 1106115"/>
              <a:gd name="connsiteY16" fmla="*/ 733204 h 1106652"/>
              <a:gd name="connsiteX17" fmla="*/ 333688 w 1106115"/>
              <a:gd name="connsiteY17" fmla="*/ 718266 h 1106652"/>
              <a:gd name="connsiteX18" fmla="*/ 338632 w 1106115"/>
              <a:gd name="connsiteY18" fmla="*/ 661004 h 1106652"/>
              <a:gd name="connsiteX19" fmla="*/ 46964 w 1106115"/>
              <a:gd name="connsiteY19" fmla="*/ 556438 h 1106652"/>
              <a:gd name="connsiteX20" fmla="*/ 32133 w 1106115"/>
              <a:gd name="connsiteY20" fmla="*/ 571376 h 1106652"/>
              <a:gd name="connsiteX21" fmla="*/ 32133 w 1106115"/>
              <a:gd name="connsiteY21" fmla="*/ 613700 h 1106652"/>
              <a:gd name="connsiteX22" fmla="*/ 46964 w 1106115"/>
              <a:gd name="connsiteY22" fmla="*/ 628638 h 1106652"/>
              <a:gd name="connsiteX23" fmla="*/ 344811 w 1106115"/>
              <a:gd name="connsiteY23" fmla="*/ 628638 h 1106652"/>
              <a:gd name="connsiteX24" fmla="*/ 369529 w 1106115"/>
              <a:gd name="connsiteY24" fmla="*/ 556438 h 1106652"/>
              <a:gd name="connsiteX25" fmla="*/ 720702 w 1106115"/>
              <a:gd name="connsiteY25" fmla="*/ 538371 h 1106652"/>
              <a:gd name="connsiteX26" fmla="*/ 736644 w 1106115"/>
              <a:gd name="connsiteY26" fmla="*/ 555757 h 1106652"/>
              <a:gd name="connsiteX27" fmla="*/ 736644 w 1106115"/>
              <a:gd name="connsiteY27" fmla="*/ 585561 h 1106652"/>
              <a:gd name="connsiteX28" fmla="*/ 782018 w 1106115"/>
              <a:gd name="connsiteY28" fmla="*/ 622816 h 1106652"/>
              <a:gd name="connsiteX29" fmla="*/ 770981 w 1106115"/>
              <a:gd name="connsiteY29" fmla="*/ 642686 h 1106652"/>
              <a:gd name="connsiteX30" fmla="*/ 751360 w 1106115"/>
              <a:gd name="connsiteY30" fmla="*/ 630268 h 1106652"/>
              <a:gd name="connsiteX31" fmla="*/ 726834 w 1106115"/>
              <a:gd name="connsiteY31" fmla="*/ 617849 h 1106652"/>
              <a:gd name="connsiteX32" fmla="*/ 682686 w 1106115"/>
              <a:gd name="connsiteY32" fmla="*/ 657588 h 1106652"/>
              <a:gd name="connsiteX33" fmla="*/ 720702 w 1106115"/>
              <a:gd name="connsiteY33" fmla="*/ 701052 h 1106652"/>
              <a:gd name="connsiteX34" fmla="*/ 723155 w 1106115"/>
              <a:gd name="connsiteY34" fmla="*/ 701052 h 1106652"/>
              <a:gd name="connsiteX35" fmla="*/ 789376 w 1106115"/>
              <a:gd name="connsiteY35" fmla="*/ 778047 h 1106652"/>
              <a:gd name="connsiteX36" fmla="*/ 736644 w 1106115"/>
              <a:gd name="connsiteY36" fmla="*/ 846348 h 1106652"/>
              <a:gd name="connsiteX37" fmla="*/ 736644 w 1106115"/>
              <a:gd name="connsiteY37" fmla="*/ 876152 h 1106652"/>
              <a:gd name="connsiteX38" fmla="*/ 720702 w 1106115"/>
              <a:gd name="connsiteY38" fmla="*/ 891054 h 1106652"/>
              <a:gd name="connsiteX39" fmla="*/ 704760 w 1106115"/>
              <a:gd name="connsiteY39" fmla="*/ 876152 h 1106652"/>
              <a:gd name="connsiteX40" fmla="*/ 704760 w 1106115"/>
              <a:gd name="connsiteY40" fmla="*/ 848831 h 1106652"/>
              <a:gd name="connsiteX41" fmla="*/ 659386 w 1106115"/>
              <a:gd name="connsiteY41" fmla="*/ 804125 h 1106652"/>
              <a:gd name="connsiteX42" fmla="*/ 671649 w 1106115"/>
              <a:gd name="connsiteY42" fmla="*/ 785498 h 1106652"/>
              <a:gd name="connsiteX43" fmla="*/ 690044 w 1106115"/>
              <a:gd name="connsiteY43" fmla="*/ 797916 h 1106652"/>
              <a:gd name="connsiteX44" fmla="*/ 714571 w 1106115"/>
              <a:gd name="connsiteY44" fmla="*/ 816543 h 1106652"/>
              <a:gd name="connsiteX45" fmla="*/ 757492 w 1106115"/>
              <a:gd name="connsiteY45" fmla="*/ 776805 h 1106652"/>
              <a:gd name="connsiteX46" fmla="*/ 719476 w 1106115"/>
              <a:gd name="connsiteY46" fmla="*/ 733340 h 1106652"/>
              <a:gd name="connsiteX47" fmla="*/ 717023 w 1106115"/>
              <a:gd name="connsiteY47" fmla="*/ 733340 h 1106652"/>
              <a:gd name="connsiteX48" fmla="*/ 650802 w 1106115"/>
              <a:gd name="connsiteY48" fmla="*/ 656346 h 1106652"/>
              <a:gd name="connsiteX49" fmla="*/ 704760 w 1106115"/>
              <a:gd name="connsiteY49" fmla="*/ 586803 h 1106652"/>
              <a:gd name="connsiteX50" fmla="*/ 704760 w 1106115"/>
              <a:gd name="connsiteY50" fmla="*/ 555757 h 1106652"/>
              <a:gd name="connsiteX51" fmla="*/ 720702 w 1106115"/>
              <a:gd name="connsiteY51" fmla="*/ 538371 h 1106652"/>
              <a:gd name="connsiteX52" fmla="*/ 720520 w 1106115"/>
              <a:gd name="connsiteY52" fmla="*/ 470545 h 1106652"/>
              <a:gd name="connsiteX53" fmla="*/ 475815 w 1106115"/>
              <a:gd name="connsiteY53" fmla="*/ 718266 h 1106652"/>
              <a:gd name="connsiteX54" fmla="*/ 720520 w 1106115"/>
              <a:gd name="connsiteY54" fmla="*/ 965986 h 1106652"/>
              <a:gd name="connsiteX55" fmla="*/ 966460 w 1106115"/>
              <a:gd name="connsiteY55" fmla="*/ 718266 h 1106652"/>
              <a:gd name="connsiteX56" fmla="*/ 720520 w 1106115"/>
              <a:gd name="connsiteY56" fmla="*/ 470545 h 1106652"/>
              <a:gd name="connsiteX57" fmla="*/ 46964 w 1106115"/>
              <a:gd name="connsiteY57" fmla="*/ 451872 h 1106652"/>
              <a:gd name="connsiteX58" fmla="*/ 32133 w 1106115"/>
              <a:gd name="connsiteY58" fmla="*/ 465565 h 1106652"/>
              <a:gd name="connsiteX59" fmla="*/ 32133 w 1106115"/>
              <a:gd name="connsiteY59" fmla="*/ 509134 h 1106652"/>
              <a:gd name="connsiteX60" fmla="*/ 46964 w 1106115"/>
              <a:gd name="connsiteY60" fmla="*/ 522827 h 1106652"/>
              <a:gd name="connsiteX61" fmla="*/ 385595 w 1106115"/>
              <a:gd name="connsiteY61" fmla="*/ 522827 h 1106652"/>
              <a:gd name="connsiteX62" fmla="*/ 439974 w 1106115"/>
              <a:gd name="connsiteY62" fmla="*/ 451872 h 1106652"/>
              <a:gd name="connsiteX63" fmla="*/ 736586 w 1106115"/>
              <a:gd name="connsiteY63" fmla="*/ 362245 h 1106652"/>
              <a:gd name="connsiteX64" fmla="*/ 736586 w 1106115"/>
              <a:gd name="connsiteY64" fmla="*/ 438179 h 1106652"/>
              <a:gd name="connsiteX65" fmla="*/ 998593 w 1106115"/>
              <a:gd name="connsiteY65" fmla="*/ 718266 h 1106652"/>
              <a:gd name="connsiteX66" fmla="*/ 720520 w 1106115"/>
              <a:gd name="connsiteY66" fmla="*/ 997107 h 1106652"/>
              <a:gd name="connsiteX67" fmla="*/ 442446 w 1106115"/>
              <a:gd name="connsiteY67" fmla="*/ 718266 h 1106652"/>
              <a:gd name="connsiteX68" fmla="*/ 469635 w 1106115"/>
              <a:gd name="connsiteY68" fmla="*/ 597518 h 1106652"/>
              <a:gd name="connsiteX69" fmla="*/ 412785 w 1106115"/>
              <a:gd name="connsiteY69" fmla="*/ 541500 h 1106652"/>
              <a:gd name="connsiteX70" fmla="*/ 365821 w 1106115"/>
              <a:gd name="connsiteY70" fmla="*/ 718266 h 1106652"/>
              <a:gd name="connsiteX71" fmla="*/ 720520 w 1106115"/>
              <a:gd name="connsiteY71" fmla="*/ 1074287 h 1106652"/>
              <a:gd name="connsiteX72" fmla="*/ 1073982 w 1106115"/>
              <a:gd name="connsiteY72" fmla="*/ 718266 h 1106652"/>
              <a:gd name="connsiteX73" fmla="*/ 736586 w 1106115"/>
              <a:gd name="connsiteY73" fmla="*/ 362245 h 1106652"/>
              <a:gd name="connsiteX74" fmla="*/ 704453 w 1106115"/>
              <a:gd name="connsiteY74" fmla="*/ 362245 h 1106652"/>
              <a:gd name="connsiteX75" fmla="*/ 431323 w 1106115"/>
              <a:gd name="connsiteY75" fmla="*/ 512869 h 1106652"/>
              <a:gd name="connsiteX76" fmla="*/ 485702 w 1106115"/>
              <a:gd name="connsiteY76" fmla="*/ 568887 h 1106652"/>
              <a:gd name="connsiteX77" fmla="*/ 704453 w 1106115"/>
              <a:gd name="connsiteY77" fmla="*/ 438179 h 1106652"/>
              <a:gd name="connsiteX78" fmla="*/ 46964 w 1106115"/>
              <a:gd name="connsiteY78" fmla="*/ 347307 h 1106652"/>
              <a:gd name="connsiteX79" fmla="*/ 32133 w 1106115"/>
              <a:gd name="connsiteY79" fmla="*/ 362245 h 1106652"/>
              <a:gd name="connsiteX80" fmla="*/ 32133 w 1106115"/>
              <a:gd name="connsiteY80" fmla="*/ 404569 h 1106652"/>
              <a:gd name="connsiteX81" fmla="*/ 46964 w 1106115"/>
              <a:gd name="connsiteY81" fmla="*/ 419507 h 1106652"/>
              <a:gd name="connsiteX82" fmla="*/ 473343 w 1106115"/>
              <a:gd name="connsiteY82" fmla="*/ 419507 h 1106652"/>
              <a:gd name="connsiteX83" fmla="*/ 585808 w 1106115"/>
              <a:gd name="connsiteY83" fmla="*/ 353531 h 1106652"/>
              <a:gd name="connsiteX84" fmla="*/ 574685 w 1106115"/>
              <a:gd name="connsiteY84" fmla="*/ 347307 h 1106652"/>
              <a:gd name="connsiteX85" fmla="*/ 221223 w 1106115"/>
              <a:gd name="connsiteY85" fmla="*/ 347307 h 1106652"/>
              <a:gd name="connsiteX86" fmla="*/ 221223 w 1106115"/>
              <a:gd name="connsiteY86" fmla="*/ 242741 h 1106652"/>
              <a:gd name="connsiteX87" fmla="*/ 205157 w 1106115"/>
              <a:gd name="connsiteY87" fmla="*/ 256434 h 1106652"/>
              <a:gd name="connsiteX88" fmla="*/ 205157 w 1106115"/>
              <a:gd name="connsiteY88" fmla="*/ 300003 h 1106652"/>
              <a:gd name="connsiteX89" fmla="*/ 221223 w 1106115"/>
              <a:gd name="connsiteY89" fmla="*/ 313696 h 1106652"/>
              <a:gd name="connsiteX90" fmla="*/ 574685 w 1106115"/>
              <a:gd name="connsiteY90" fmla="*/ 313696 h 1106652"/>
              <a:gd name="connsiteX91" fmla="*/ 747709 w 1106115"/>
              <a:gd name="connsiteY91" fmla="*/ 313696 h 1106652"/>
              <a:gd name="connsiteX92" fmla="*/ 762540 w 1106115"/>
              <a:gd name="connsiteY92" fmla="*/ 300003 h 1106652"/>
              <a:gd name="connsiteX93" fmla="*/ 762540 w 1106115"/>
              <a:gd name="connsiteY93" fmla="*/ 256434 h 1106652"/>
              <a:gd name="connsiteX94" fmla="*/ 747709 w 1106115"/>
              <a:gd name="connsiteY94" fmla="*/ 242741 h 1106652"/>
              <a:gd name="connsiteX95" fmla="*/ 643895 w 1106115"/>
              <a:gd name="connsiteY95" fmla="*/ 242741 h 1106652"/>
              <a:gd name="connsiteX96" fmla="*/ 116173 w 1106115"/>
              <a:gd name="connsiteY96" fmla="*/ 136931 h 1106652"/>
              <a:gd name="connsiteX97" fmla="*/ 101342 w 1106115"/>
              <a:gd name="connsiteY97" fmla="*/ 153114 h 1106652"/>
              <a:gd name="connsiteX98" fmla="*/ 101342 w 1106115"/>
              <a:gd name="connsiteY98" fmla="*/ 195438 h 1106652"/>
              <a:gd name="connsiteX99" fmla="*/ 116173 w 1106115"/>
              <a:gd name="connsiteY99" fmla="*/ 209131 h 1106652"/>
              <a:gd name="connsiteX100" fmla="*/ 221223 w 1106115"/>
              <a:gd name="connsiteY100" fmla="*/ 209131 h 1106652"/>
              <a:gd name="connsiteX101" fmla="*/ 643895 w 1106115"/>
              <a:gd name="connsiteY101" fmla="*/ 209131 h 1106652"/>
              <a:gd name="connsiteX102" fmla="*/ 658726 w 1106115"/>
              <a:gd name="connsiteY102" fmla="*/ 195438 h 1106652"/>
              <a:gd name="connsiteX103" fmla="*/ 658726 w 1106115"/>
              <a:gd name="connsiteY103" fmla="*/ 153114 h 1106652"/>
              <a:gd name="connsiteX104" fmla="*/ 643895 w 1106115"/>
              <a:gd name="connsiteY104" fmla="*/ 136931 h 1106652"/>
              <a:gd name="connsiteX105" fmla="*/ 289197 w 1106115"/>
              <a:gd name="connsiteY105" fmla="*/ 136931 h 1106652"/>
              <a:gd name="connsiteX106" fmla="*/ 289197 w 1106115"/>
              <a:gd name="connsiteY106" fmla="*/ 33610 h 1106652"/>
              <a:gd name="connsiteX107" fmla="*/ 275602 w 1106115"/>
              <a:gd name="connsiteY107" fmla="*/ 47303 h 1106652"/>
              <a:gd name="connsiteX108" fmla="*/ 275602 w 1106115"/>
              <a:gd name="connsiteY108" fmla="*/ 89627 h 1106652"/>
              <a:gd name="connsiteX109" fmla="*/ 289197 w 1106115"/>
              <a:gd name="connsiteY109" fmla="*/ 104565 h 1106652"/>
              <a:gd name="connsiteX110" fmla="*/ 643895 w 1106115"/>
              <a:gd name="connsiteY110" fmla="*/ 104565 h 1106652"/>
              <a:gd name="connsiteX111" fmla="*/ 816918 w 1106115"/>
              <a:gd name="connsiteY111" fmla="*/ 104565 h 1106652"/>
              <a:gd name="connsiteX112" fmla="*/ 831749 w 1106115"/>
              <a:gd name="connsiteY112" fmla="*/ 89627 h 1106652"/>
              <a:gd name="connsiteX113" fmla="*/ 831749 w 1106115"/>
              <a:gd name="connsiteY113" fmla="*/ 47303 h 1106652"/>
              <a:gd name="connsiteX114" fmla="*/ 816918 w 1106115"/>
              <a:gd name="connsiteY114" fmla="*/ 33610 h 1106652"/>
              <a:gd name="connsiteX115" fmla="*/ 289197 w 1106115"/>
              <a:gd name="connsiteY115" fmla="*/ 0 h 1106652"/>
              <a:gd name="connsiteX116" fmla="*/ 816918 w 1106115"/>
              <a:gd name="connsiteY116" fmla="*/ 0 h 1106652"/>
              <a:gd name="connsiteX117" fmla="*/ 863882 w 1106115"/>
              <a:gd name="connsiteY117" fmla="*/ 47303 h 1106652"/>
              <a:gd name="connsiteX118" fmla="*/ 863882 w 1106115"/>
              <a:gd name="connsiteY118" fmla="*/ 89627 h 1106652"/>
              <a:gd name="connsiteX119" fmla="*/ 816918 w 1106115"/>
              <a:gd name="connsiteY119" fmla="*/ 136931 h 1106652"/>
              <a:gd name="connsiteX120" fmla="*/ 688387 w 1106115"/>
              <a:gd name="connsiteY120" fmla="*/ 136931 h 1106652"/>
              <a:gd name="connsiteX121" fmla="*/ 690858 w 1106115"/>
              <a:gd name="connsiteY121" fmla="*/ 153114 h 1106652"/>
              <a:gd name="connsiteX122" fmla="*/ 690858 w 1106115"/>
              <a:gd name="connsiteY122" fmla="*/ 195438 h 1106652"/>
              <a:gd name="connsiteX123" fmla="*/ 688387 w 1106115"/>
              <a:gd name="connsiteY123" fmla="*/ 209131 h 1106652"/>
              <a:gd name="connsiteX124" fmla="*/ 747709 w 1106115"/>
              <a:gd name="connsiteY124" fmla="*/ 209131 h 1106652"/>
              <a:gd name="connsiteX125" fmla="*/ 794673 w 1106115"/>
              <a:gd name="connsiteY125" fmla="*/ 256434 h 1106652"/>
              <a:gd name="connsiteX126" fmla="*/ 794673 w 1106115"/>
              <a:gd name="connsiteY126" fmla="*/ 300003 h 1106652"/>
              <a:gd name="connsiteX127" fmla="*/ 779842 w 1106115"/>
              <a:gd name="connsiteY127" fmla="*/ 333614 h 1106652"/>
              <a:gd name="connsiteX128" fmla="*/ 1106115 w 1106115"/>
              <a:gd name="connsiteY128" fmla="*/ 718266 h 1106652"/>
              <a:gd name="connsiteX129" fmla="*/ 720520 w 1106115"/>
              <a:gd name="connsiteY129" fmla="*/ 1106652 h 1106652"/>
              <a:gd name="connsiteX130" fmla="*/ 430087 w 1106115"/>
              <a:gd name="connsiteY130" fmla="*/ 974700 h 1106652"/>
              <a:gd name="connsiteX131" fmla="*/ 46964 w 1106115"/>
              <a:gd name="connsiteY131" fmla="*/ 974700 h 1106652"/>
              <a:gd name="connsiteX132" fmla="*/ 0 w 1106115"/>
              <a:gd name="connsiteY132" fmla="*/ 927397 h 1106652"/>
              <a:gd name="connsiteX133" fmla="*/ 0 w 1106115"/>
              <a:gd name="connsiteY133" fmla="*/ 885073 h 1106652"/>
              <a:gd name="connsiteX134" fmla="*/ 12359 w 1106115"/>
              <a:gd name="connsiteY134" fmla="*/ 853952 h 1106652"/>
              <a:gd name="connsiteX135" fmla="*/ 0 w 1106115"/>
              <a:gd name="connsiteY135" fmla="*/ 822831 h 1106652"/>
              <a:gd name="connsiteX136" fmla="*/ 0 w 1106115"/>
              <a:gd name="connsiteY136" fmla="*/ 780507 h 1106652"/>
              <a:gd name="connsiteX137" fmla="*/ 12359 w 1106115"/>
              <a:gd name="connsiteY137" fmla="*/ 749387 h 1106652"/>
              <a:gd name="connsiteX138" fmla="*/ 0 w 1106115"/>
              <a:gd name="connsiteY138" fmla="*/ 718266 h 1106652"/>
              <a:gd name="connsiteX139" fmla="*/ 0 w 1106115"/>
              <a:gd name="connsiteY139" fmla="*/ 675942 h 1106652"/>
              <a:gd name="connsiteX140" fmla="*/ 12359 w 1106115"/>
              <a:gd name="connsiteY140" fmla="*/ 643576 h 1106652"/>
              <a:gd name="connsiteX141" fmla="*/ 0 w 1106115"/>
              <a:gd name="connsiteY141" fmla="*/ 613700 h 1106652"/>
              <a:gd name="connsiteX142" fmla="*/ 0 w 1106115"/>
              <a:gd name="connsiteY142" fmla="*/ 571376 h 1106652"/>
              <a:gd name="connsiteX143" fmla="*/ 12359 w 1106115"/>
              <a:gd name="connsiteY143" fmla="*/ 540256 h 1106652"/>
              <a:gd name="connsiteX144" fmla="*/ 0 w 1106115"/>
              <a:gd name="connsiteY144" fmla="*/ 509134 h 1106652"/>
              <a:gd name="connsiteX145" fmla="*/ 0 w 1106115"/>
              <a:gd name="connsiteY145" fmla="*/ 465565 h 1106652"/>
              <a:gd name="connsiteX146" fmla="*/ 12359 w 1106115"/>
              <a:gd name="connsiteY146" fmla="*/ 434445 h 1106652"/>
              <a:gd name="connsiteX147" fmla="*/ 0 w 1106115"/>
              <a:gd name="connsiteY147" fmla="*/ 404569 h 1106652"/>
              <a:gd name="connsiteX148" fmla="*/ 0 w 1106115"/>
              <a:gd name="connsiteY148" fmla="*/ 362245 h 1106652"/>
              <a:gd name="connsiteX149" fmla="*/ 46964 w 1106115"/>
              <a:gd name="connsiteY149" fmla="*/ 313696 h 1106652"/>
              <a:gd name="connsiteX150" fmla="*/ 175495 w 1106115"/>
              <a:gd name="connsiteY150" fmla="*/ 313696 h 1106652"/>
              <a:gd name="connsiteX151" fmla="*/ 173024 w 1106115"/>
              <a:gd name="connsiteY151" fmla="*/ 300003 h 1106652"/>
              <a:gd name="connsiteX152" fmla="*/ 173024 w 1106115"/>
              <a:gd name="connsiteY152" fmla="*/ 256434 h 1106652"/>
              <a:gd name="connsiteX153" fmla="*/ 175495 w 1106115"/>
              <a:gd name="connsiteY153" fmla="*/ 242741 h 1106652"/>
              <a:gd name="connsiteX154" fmla="*/ 116173 w 1106115"/>
              <a:gd name="connsiteY154" fmla="*/ 242741 h 1106652"/>
              <a:gd name="connsiteX155" fmla="*/ 69209 w 1106115"/>
              <a:gd name="connsiteY155" fmla="*/ 195438 h 1106652"/>
              <a:gd name="connsiteX156" fmla="*/ 69209 w 1106115"/>
              <a:gd name="connsiteY156" fmla="*/ 153114 h 1106652"/>
              <a:gd name="connsiteX157" fmla="*/ 116173 w 1106115"/>
              <a:gd name="connsiteY157" fmla="*/ 104565 h 1106652"/>
              <a:gd name="connsiteX158" fmla="*/ 244705 w 1106115"/>
              <a:gd name="connsiteY158" fmla="*/ 104565 h 1106652"/>
              <a:gd name="connsiteX159" fmla="*/ 242233 w 1106115"/>
              <a:gd name="connsiteY159" fmla="*/ 89627 h 1106652"/>
              <a:gd name="connsiteX160" fmla="*/ 242233 w 1106115"/>
              <a:gd name="connsiteY160" fmla="*/ 47303 h 1106652"/>
              <a:gd name="connsiteX161" fmla="*/ 289197 w 1106115"/>
              <a:gd name="connsiteY161" fmla="*/ 0 h 110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1106115" h="1106652">
                <a:moveTo>
                  <a:pt x="46964" y="870135"/>
                </a:moveTo>
                <a:cubicBezTo>
                  <a:pt x="39548" y="870135"/>
                  <a:pt x="32133" y="876359"/>
                  <a:pt x="32133" y="885073"/>
                </a:cubicBezTo>
                <a:lnTo>
                  <a:pt x="32133" y="927397"/>
                </a:lnTo>
                <a:cubicBezTo>
                  <a:pt x="32133" y="936111"/>
                  <a:pt x="39548" y="942335"/>
                  <a:pt x="46964" y="942335"/>
                </a:cubicBezTo>
                <a:lnTo>
                  <a:pt x="405370" y="942335"/>
                </a:lnTo>
                <a:cubicBezTo>
                  <a:pt x="389303" y="919928"/>
                  <a:pt x="375708" y="895031"/>
                  <a:pt x="364585" y="870135"/>
                </a:cubicBezTo>
                <a:close/>
                <a:moveTo>
                  <a:pt x="46964" y="765569"/>
                </a:moveTo>
                <a:cubicBezTo>
                  <a:pt x="39548" y="765569"/>
                  <a:pt x="32133" y="771794"/>
                  <a:pt x="32133" y="780507"/>
                </a:cubicBezTo>
                <a:lnTo>
                  <a:pt x="32133" y="822831"/>
                </a:lnTo>
                <a:cubicBezTo>
                  <a:pt x="32133" y="830300"/>
                  <a:pt x="39548" y="837769"/>
                  <a:pt x="46964" y="837769"/>
                </a:cubicBezTo>
                <a:lnTo>
                  <a:pt x="352227" y="837769"/>
                </a:lnTo>
                <a:cubicBezTo>
                  <a:pt x="344811" y="814117"/>
                  <a:pt x="339868" y="790466"/>
                  <a:pt x="336160" y="765569"/>
                </a:cubicBezTo>
                <a:close/>
                <a:moveTo>
                  <a:pt x="46964" y="661004"/>
                </a:moveTo>
                <a:cubicBezTo>
                  <a:pt x="39548" y="661004"/>
                  <a:pt x="32133" y="667228"/>
                  <a:pt x="32133" y="675942"/>
                </a:cubicBezTo>
                <a:lnTo>
                  <a:pt x="32133" y="718266"/>
                </a:lnTo>
                <a:cubicBezTo>
                  <a:pt x="32133" y="726980"/>
                  <a:pt x="39548" y="733204"/>
                  <a:pt x="46964" y="733204"/>
                </a:cubicBezTo>
                <a:lnTo>
                  <a:pt x="334924" y="733204"/>
                </a:lnTo>
                <a:cubicBezTo>
                  <a:pt x="333688" y="728225"/>
                  <a:pt x="333688" y="722000"/>
                  <a:pt x="333688" y="718266"/>
                </a:cubicBezTo>
                <a:cubicBezTo>
                  <a:pt x="333688" y="698349"/>
                  <a:pt x="334924" y="679676"/>
                  <a:pt x="338632" y="661004"/>
                </a:cubicBezTo>
                <a:close/>
                <a:moveTo>
                  <a:pt x="46964" y="556438"/>
                </a:moveTo>
                <a:cubicBezTo>
                  <a:pt x="39548" y="556438"/>
                  <a:pt x="32133" y="562662"/>
                  <a:pt x="32133" y="571376"/>
                </a:cubicBezTo>
                <a:lnTo>
                  <a:pt x="32133" y="613700"/>
                </a:lnTo>
                <a:cubicBezTo>
                  <a:pt x="32133" y="621169"/>
                  <a:pt x="39548" y="628638"/>
                  <a:pt x="46964" y="628638"/>
                </a:cubicBezTo>
                <a:lnTo>
                  <a:pt x="344811" y="628638"/>
                </a:lnTo>
                <a:cubicBezTo>
                  <a:pt x="350991" y="603742"/>
                  <a:pt x="358406" y="578845"/>
                  <a:pt x="369529" y="556438"/>
                </a:cubicBezTo>
                <a:close/>
                <a:moveTo>
                  <a:pt x="720702" y="538371"/>
                </a:moveTo>
                <a:cubicBezTo>
                  <a:pt x="729286" y="538371"/>
                  <a:pt x="736644" y="545822"/>
                  <a:pt x="736644" y="555757"/>
                </a:cubicBezTo>
                <a:lnTo>
                  <a:pt x="736644" y="585561"/>
                </a:lnTo>
                <a:cubicBezTo>
                  <a:pt x="753813" y="588045"/>
                  <a:pt x="775886" y="597980"/>
                  <a:pt x="782018" y="622816"/>
                </a:cubicBezTo>
                <a:cubicBezTo>
                  <a:pt x="784471" y="632751"/>
                  <a:pt x="779565" y="641444"/>
                  <a:pt x="770981" y="642686"/>
                </a:cubicBezTo>
                <a:cubicBezTo>
                  <a:pt x="761171" y="645170"/>
                  <a:pt x="753813" y="640202"/>
                  <a:pt x="751360" y="630268"/>
                </a:cubicBezTo>
                <a:cubicBezTo>
                  <a:pt x="747681" y="617849"/>
                  <a:pt x="726834" y="617849"/>
                  <a:pt x="726834" y="617849"/>
                </a:cubicBezTo>
                <a:cubicBezTo>
                  <a:pt x="703534" y="615365"/>
                  <a:pt x="683913" y="635235"/>
                  <a:pt x="682686" y="657588"/>
                </a:cubicBezTo>
                <a:cubicBezTo>
                  <a:pt x="682686" y="679941"/>
                  <a:pt x="698628" y="698569"/>
                  <a:pt x="720702" y="701052"/>
                </a:cubicBezTo>
                <a:lnTo>
                  <a:pt x="723155" y="701052"/>
                </a:lnTo>
                <a:cubicBezTo>
                  <a:pt x="761171" y="703536"/>
                  <a:pt x="791829" y="737066"/>
                  <a:pt x="789376" y="778047"/>
                </a:cubicBezTo>
                <a:cubicBezTo>
                  <a:pt x="789376" y="811576"/>
                  <a:pt x="767302" y="837655"/>
                  <a:pt x="736644" y="846348"/>
                </a:cubicBezTo>
                <a:lnTo>
                  <a:pt x="736644" y="876152"/>
                </a:lnTo>
                <a:cubicBezTo>
                  <a:pt x="736644" y="884845"/>
                  <a:pt x="729286" y="891054"/>
                  <a:pt x="720702" y="891054"/>
                </a:cubicBezTo>
                <a:cubicBezTo>
                  <a:pt x="710892" y="891054"/>
                  <a:pt x="704760" y="884845"/>
                  <a:pt x="704760" y="876152"/>
                </a:cubicBezTo>
                <a:lnTo>
                  <a:pt x="704760" y="848831"/>
                </a:lnTo>
                <a:cubicBezTo>
                  <a:pt x="687592" y="846348"/>
                  <a:pt x="664292" y="835171"/>
                  <a:pt x="659386" y="804125"/>
                </a:cubicBezTo>
                <a:cubicBezTo>
                  <a:pt x="656934" y="795432"/>
                  <a:pt x="663065" y="786740"/>
                  <a:pt x="671649" y="785498"/>
                </a:cubicBezTo>
                <a:cubicBezTo>
                  <a:pt x="680234" y="783014"/>
                  <a:pt x="688818" y="789223"/>
                  <a:pt x="690044" y="797916"/>
                </a:cubicBezTo>
                <a:cubicBezTo>
                  <a:pt x="693723" y="816543"/>
                  <a:pt x="712118" y="816543"/>
                  <a:pt x="714571" y="816543"/>
                </a:cubicBezTo>
                <a:cubicBezTo>
                  <a:pt x="737871" y="817785"/>
                  <a:pt x="757492" y="799158"/>
                  <a:pt x="757492" y="776805"/>
                </a:cubicBezTo>
                <a:cubicBezTo>
                  <a:pt x="758718" y="754452"/>
                  <a:pt x="741550" y="734582"/>
                  <a:pt x="719476" y="733340"/>
                </a:cubicBezTo>
                <a:lnTo>
                  <a:pt x="717023" y="733340"/>
                </a:lnTo>
                <a:cubicBezTo>
                  <a:pt x="679007" y="729615"/>
                  <a:pt x="649576" y="696085"/>
                  <a:pt x="650802" y="656346"/>
                </a:cubicBezTo>
                <a:cubicBezTo>
                  <a:pt x="652028" y="622816"/>
                  <a:pt x="674102" y="595496"/>
                  <a:pt x="704760" y="586803"/>
                </a:cubicBezTo>
                <a:lnTo>
                  <a:pt x="704760" y="555757"/>
                </a:lnTo>
                <a:cubicBezTo>
                  <a:pt x="704760" y="545822"/>
                  <a:pt x="710892" y="538371"/>
                  <a:pt x="720702" y="538371"/>
                </a:cubicBezTo>
                <a:close/>
                <a:moveTo>
                  <a:pt x="720520" y="470545"/>
                </a:moveTo>
                <a:cubicBezTo>
                  <a:pt x="584572" y="470545"/>
                  <a:pt x="475815" y="581335"/>
                  <a:pt x="475815" y="718266"/>
                </a:cubicBezTo>
                <a:cubicBezTo>
                  <a:pt x="475815" y="853952"/>
                  <a:pt x="584572" y="965986"/>
                  <a:pt x="720520" y="965986"/>
                </a:cubicBezTo>
                <a:cubicBezTo>
                  <a:pt x="855231" y="965986"/>
                  <a:pt x="966460" y="853952"/>
                  <a:pt x="966460" y="718266"/>
                </a:cubicBezTo>
                <a:cubicBezTo>
                  <a:pt x="966460" y="581335"/>
                  <a:pt x="855231" y="470545"/>
                  <a:pt x="720520" y="470545"/>
                </a:cubicBezTo>
                <a:close/>
                <a:moveTo>
                  <a:pt x="46964" y="451872"/>
                </a:moveTo>
                <a:cubicBezTo>
                  <a:pt x="39548" y="451872"/>
                  <a:pt x="32133" y="458096"/>
                  <a:pt x="32133" y="465565"/>
                </a:cubicBezTo>
                <a:lnTo>
                  <a:pt x="32133" y="509134"/>
                </a:lnTo>
                <a:cubicBezTo>
                  <a:pt x="32133" y="516603"/>
                  <a:pt x="39548" y="522827"/>
                  <a:pt x="46964" y="522827"/>
                </a:cubicBezTo>
                <a:lnTo>
                  <a:pt x="385595" y="522827"/>
                </a:lnTo>
                <a:cubicBezTo>
                  <a:pt x="400426" y="497931"/>
                  <a:pt x="418964" y="473034"/>
                  <a:pt x="439974" y="451872"/>
                </a:cubicBezTo>
                <a:close/>
                <a:moveTo>
                  <a:pt x="736586" y="362245"/>
                </a:moveTo>
                <a:lnTo>
                  <a:pt x="736586" y="438179"/>
                </a:lnTo>
                <a:cubicBezTo>
                  <a:pt x="882420" y="446893"/>
                  <a:pt x="998593" y="568887"/>
                  <a:pt x="998593" y="718266"/>
                </a:cubicBezTo>
                <a:cubicBezTo>
                  <a:pt x="998593" y="872624"/>
                  <a:pt x="873769" y="997107"/>
                  <a:pt x="720520" y="997107"/>
                </a:cubicBezTo>
                <a:cubicBezTo>
                  <a:pt x="567270" y="997107"/>
                  <a:pt x="442446" y="872624"/>
                  <a:pt x="442446" y="718266"/>
                </a:cubicBezTo>
                <a:cubicBezTo>
                  <a:pt x="442446" y="675942"/>
                  <a:pt x="452333" y="634862"/>
                  <a:pt x="469635" y="597518"/>
                </a:cubicBezTo>
                <a:lnTo>
                  <a:pt x="412785" y="541500"/>
                </a:lnTo>
                <a:cubicBezTo>
                  <a:pt x="384360" y="593783"/>
                  <a:pt x="365821" y="654780"/>
                  <a:pt x="365821" y="718266"/>
                </a:cubicBezTo>
                <a:cubicBezTo>
                  <a:pt x="365821" y="914949"/>
                  <a:pt x="525250" y="1074287"/>
                  <a:pt x="720520" y="1074287"/>
                </a:cubicBezTo>
                <a:cubicBezTo>
                  <a:pt x="915789" y="1074287"/>
                  <a:pt x="1073982" y="914949"/>
                  <a:pt x="1073982" y="718266"/>
                </a:cubicBezTo>
                <a:cubicBezTo>
                  <a:pt x="1073982" y="526562"/>
                  <a:pt x="924440" y="370958"/>
                  <a:pt x="736586" y="362245"/>
                </a:cubicBezTo>
                <a:close/>
                <a:moveTo>
                  <a:pt x="704453" y="362245"/>
                </a:moveTo>
                <a:cubicBezTo>
                  <a:pt x="591988" y="367224"/>
                  <a:pt x="491881" y="425731"/>
                  <a:pt x="431323" y="512869"/>
                </a:cubicBezTo>
                <a:lnTo>
                  <a:pt x="485702" y="568887"/>
                </a:lnTo>
                <a:cubicBezTo>
                  <a:pt x="532665" y="494196"/>
                  <a:pt x="611762" y="444403"/>
                  <a:pt x="704453" y="438179"/>
                </a:cubicBezTo>
                <a:close/>
                <a:moveTo>
                  <a:pt x="46964" y="347307"/>
                </a:moveTo>
                <a:cubicBezTo>
                  <a:pt x="39548" y="347307"/>
                  <a:pt x="32133" y="353531"/>
                  <a:pt x="32133" y="362245"/>
                </a:cubicBezTo>
                <a:lnTo>
                  <a:pt x="32133" y="404569"/>
                </a:lnTo>
                <a:cubicBezTo>
                  <a:pt x="32133" y="412038"/>
                  <a:pt x="39548" y="419507"/>
                  <a:pt x="46964" y="419507"/>
                </a:cubicBezTo>
                <a:lnTo>
                  <a:pt x="473343" y="419507"/>
                </a:lnTo>
                <a:cubicBezTo>
                  <a:pt x="506712" y="390876"/>
                  <a:pt x="545024" y="368469"/>
                  <a:pt x="585808" y="353531"/>
                </a:cubicBezTo>
                <a:cubicBezTo>
                  <a:pt x="583337" y="349796"/>
                  <a:pt x="579629" y="347307"/>
                  <a:pt x="574685" y="347307"/>
                </a:cubicBezTo>
                <a:lnTo>
                  <a:pt x="221223" y="347307"/>
                </a:lnTo>
                <a:close/>
                <a:moveTo>
                  <a:pt x="221223" y="242741"/>
                </a:moveTo>
                <a:cubicBezTo>
                  <a:pt x="212572" y="242741"/>
                  <a:pt x="205157" y="248965"/>
                  <a:pt x="205157" y="256434"/>
                </a:cubicBezTo>
                <a:lnTo>
                  <a:pt x="205157" y="300003"/>
                </a:lnTo>
                <a:cubicBezTo>
                  <a:pt x="205157" y="307472"/>
                  <a:pt x="212572" y="313696"/>
                  <a:pt x="221223" y="313696"/>
                </a:cubicBezTo>
                <a:lnTo>
                  <a:pt x="574685" y="313696"/>
                </a:lnTo>
                <a:lnTo>
                  <a:pt x="747709" y="313696"/>
                </a:lnTo>
                <a:cubicBezTo>
                  <a:pt x="755124" y="313696"/>
                  <a:pt x="762540" y="307472"/>
                  <a:pt x="762540" y="300003"/>
                </a:cubicBezTo>
                <a:lnTo>
                  <a:pt x="762540" y="256434"/>
                </a:lnTo>
                <a:cubicBezTo>
                  <a:pt x="762540" y="248965"/>
                  <a:pt x="755124" y="242741"/>
                  <a:pt x="747709" y="242741"/>
                </a:cubicBezTo>
                <a:lnTo>
                  <a:pt x="643895" y="242741"/>
                </a:lnTo>
                <a:close/>
                <a:moveTo>
                  <a:pt x="116173" y="136931"/>
                </a:moveTo>
                <a:cubicBezTo>
                  <a:pt x="108758" y="136931"/>
                  <a:pt x="101342" y="144400"/>
                  <a:pt x="101342" y="153114"/>
                </a:cubicBezTo>
                <a:lnTo>
                  <a:pt x="101342" y="195438"/>
                </a:lnTo>
                <a:cubicBezTo>
                  <a:pt x="101342" y="202907"/>
                  <a:pt x="108758" y="209131"/>
                  <a:pt x="116173" y="209131"/>
                </a:cubicBezTo>
                <a:lnTo>
                  <a:pt x="221223" y="209131"/>
                </a:lnTo>
                <a:lnTo>
                  <a:pt x="643895" y="209131"/>
                </a:lnTo>
                <a:cubicBezTo>
                  <a:pt x="652546" y="209131"/>
                  <a:pt x="658726" y="202907"/>
                  <a:pt x="658726" y="195438"/>
                </a:cubicBezTo>
                <a:lnTo>
                  <a:pt x="658726" y="153114"/>
                </a:lnTo>
                <a:cubicBezTo>
                  <a:pt x="658726" y="144400"/>
                  <a:pt x="652546" y="136931"/>
                  <a:pt x="643895" y="136931"/>
                </a:cubicBezTo>
                <a:lnTo>
                  <a:pt x="289197" y="136931"/>
                </a:lnTo>
                <a:close/>
                <a:moveTo>
                  <a:pt x="289197" y="33610"/>
                </a:moveTo>
                <a:cubicBezTo>
                  <a:pt x="281781" y="33610"/>
                  <a:pt x="275602" y="38589"/>
                  <a:pt x="275602" y="47303"/>
                </a:cubicBezTo>
                <a:lnTo>
                  <a:pt x="275602" y="89627"/>
                </a:lnTo>
                <a:cubicBezTo>
                  <a:pt x="275602" y="98341"/>
                  <a:pt x="281781" y="104565"/>
                  <a:pt x="289197" y="104565"/>
                </a:cubicBezTo>
                <a:lnTo>
                  <a:pt x="643895" y="104565"/>
                </a:lnTo>
                <a:lnTo>
                  <a:pt x="816918" y="104565"/>
                </a:lnTo>
                <a:cubicBezTo>
                  <a:pt x="825570" y="104565"/>
                  <a:pt x="831749" y="98341"/>
                  <a:pt x="831749" y="89627"/>
                </a:cubicBezTo>
                <a:lnTo>
                  <a:pt x="831749" y="47303"/>
                </a:lnTo>
                <a:cubicBezTo>
                  <a:pt x="831749" y="38589"/>
                  <a:pt x="825570" y="33610"/>
                  <a:pt x="816918" y="33610"/>
                </a:cubicBezTo>
                <a:close/>
                <a:moveTo>
                  <a:pt x="289197" y="0"/>
                </a:moveTo>
                <a:lnTo>
                  <a:pt x="816918" y="0"/>
                </a:lnTo>
                <a:cubicBezTo>
                  <a:pt x="842872" y="0"/>
                  <a:pt x="863882" y="21162"/>
                  <a:pt x="863882" y="47303"/>
                </a:cubicBezTo>
                <a:lnTo>
                  <a:pt x="863882" y="89627"/>
                </a:lnTo>
                <a:cubicBezTo>
                  <a:pt x="863882" y="115769"/>
                  <a:pt x="842872" y="136931"/>
                  <a:pt x="816918" y="136931"/>
                </a:cubicBezTo>
                <a:lnTo>
                  <a:pt x="688387" y="136931"/>
                </a:lnTo>
                <a:cubicBezTo>
                  <a:pt x="689623" y="141910"/>
                  <a:pt x="690858" y="146889"/>
                  <a:pt x="690858" y="153114"/>
                </a:cubicBezTo>
                <a:lnTo>
                  <a:pt x="690858" y="195438"/>
                </a:lnTo>
                <a:cubicBezTo>
                  <a:pt x="690858" y="199172"/>
                  <a:pt x="689623" y="205396"/>
                  <a:pt x="688387" y="209131"/>
                </a:cubicBezTo>
                <a:lnTo>
                  <a:pt x="747709" y="209131"/>
                </a:lnTo>
                <a:cubicBezTo>
                  <a:pt x="773663" y="209131"/>
                  <a:pt x="794673" y="230293"/>
                  <a:pt x="794673" y="256434"/>
                </a:cubicBezTo>
                <a:lnTo>
                  <a:pt x="794673" y="300003"/>
                </a:lnTo>
                <a:cubicBezTo>
                  <a:pt x="794673" y="313696"/>
                  <a:pt x="788493" y="324900"/>
                  <a:pt x="779842" y="333614"/>
                </a:cubicBezTo>
                <a:cubicBezTo>
                  <a:pt x="963988" y="362245"/>
                  <a:pt x="1106115" y="524072"/>
                  <a:pt x="1106115" y="718266"/>
                </a:cubicBezTo>
                <a:cubicBezTo>
                  <a:pt x="1106115" y="932376"/>
                  <a:pt x="933091" y="1106652"/>
                  <a:pt x="720520" y="1106652"/>
                </a:cubicBezTo>
                <a:cubicBezTo>
                  <a:pt x="605582" y="1106652"/>
                  <a:pt x="501768" y="1055614"/>
                  <a:pt x="430087" y="974700"/>
                </a:cubicBezTo>
                <a:lnTo>
                  <a:pt x="46964" y="974700"/>
                </a:lnTo>
                <a:cubicBezTo>
                  <a:pt x="21010" y="974700"/>
                  <a:pt x="0" y="953538"/>
                  <a:pt x="0" y="927397"/>
                </a:cubicBezTo>
                <a:lnTo>
                  <a:pt x="0" y="885073"/>
                </a:lnTo>
                <a:cubicBezTo>
                  <a:pt x="0" y="872624"/>
                  <a:pt x="3708" y="862666"/>
                  <a:pt x="12359" y="853952"/>
                </a:cubicBezTo>
                <a:cubicBezTo>
                  <a:pt x="3708" y="845238"/>
                  <a:pt x="0" y="835279"/>
                  <a:pt x="0" y="822831"/>
                </a:cubicBezTo>
                <a:lnTo>
                  <a:pt x="0" y="780507"/>
                </a:lnTo>
                <a:cubicBezTo>
                  <a:pt x="0" y="768059"/>
                  <a:pt x="3708" y="758100"/>
                  <a:pt x="12359" y="749387"/>
                </a:cubicBezTo>
                <a:cubicBezTo>
                  <a:pt x="3708" y="740673"/>
                  <a:pt x="0" y="730714"/>
                  <a:pt x="0" y="718266"/>
                </a:cubicBezTo>
                <a:lnTo>
                  <a:pt x="0" y="675942"/>
                </a:lnTo>
                <a:cubicBezTo>
                  <a:pt x="0" y="663493"/>
                  <a:pt x="3708" y="652290"/>
                  <a:pt x="12359" y="643576"/>
                </a:cubicBezTo>
                <a:cubicBezTo>
                  <a:pt x="3708" y="636107"/>
                  <a:pt x="0" y="624904"/>
                  <a:pt x="0" y="613700"/>
                </a:cubicBezTo>
                <a:lnTo>
                  <a:pt x="0" y="571376"/>
                </a:lnTo>
                <a:cubicBezTo>
                  <a:pt x="0" y="558928"/>
                  <a:pt x="3708" y="548969"/>
                  <a:pt x="12359" y="540256"/>
                </a:cubicBezTo>
                <a:cubicBezTo>
                  <a:pt x="3708" y="531541"/>
                  <a:pt x="0" y="520338"/>
                  <a:pt x="0" y="509134"/>
                </a:cubicBezTo>
                <a:lnTo>
                  <a:pt x="0" y="465565"/>
                </a:lnTo>
                <a:cubicBezTo>
                  <a:pt x="0" y="454362"/>
                  <a:pt x="3708" y="443158"/>
                  <a:pt x="12359" y="434445"/>
                </a:cubicBezTo>
                <a:cubicBezTo>
                  <a:pt x="3708" y="426976"/>
                  <a:pt x="0" y="415772"/>
                  <a:pt x="0" y="404569"/>
                </a:cubicBezTo>
                <a:lnTo>
                  <a:pt x="0" y="362245"/>
                </a:lnTo>
                <a:cubicBezTo>
                  <a:pt x="0" y="334858"/>
                  <a:pt x="21010" y="313696"/>
                  <a:pt x="46964" y="313696"/>
                </a:cubicBezTo>
                <a:lnTo>
                  <a:pt x="175495" y="313696"/>
                </a:lnTo>
                <a:cubicBezTo>
                  <a:pt x="174259" y="308717"/>
                  <a:pt x="173024" y="304983"/>
                  <a:pt x="173024" y="300003"/>
                </a:cubicBezTo>
                <a:lnTo>
                  <a:pt x="173024" y="256434"/>
                </a:lnTo>
                <a:cubicBezTo>
                  <a:pt x="173024" y="251455"/>
                  <a:pt x="174259" y="246476"/>
                  <a:pt x="175495" y="242741"/>
                </a:cubicBezTo>
                <a:lnTo>
                  <a:pt x="116173" y="242741"/>
                </a:lnTo>
                <a:cubicBezTo>
                  <a:pt x="90219" y="242741"/>
                  <a:pt x="69209" y="220334"/>
                  <a:pt x="69209" y="195438"/>
                </a:cubicBezTo>
                <a:lnTo>
                  <a:pt x="69209" y="153114"/>
                </a:lnTo>
                <a:cubicBezTo>
                  <a:pt x="69209" y="125727"/>
                  <a:pt x="90219" y="104565"/>
                  <a:pt x="116173" y="104565"/>
                </a:cubicBezTo>
                <a:lnTo>
                  <a:pt x="244705" y="104565"/>
                </a:lnTo>
                <a:cubicBezTo>
                  <a:pt x="243469" y="99586"/>
                  <a:pt x="242233" y="95852"/>
                  <a:pt x="242233" y="89627"/>
                </a:cubicBezTo>
                <a:lnTo>
                  <a:pt x="242233" y="47303"/>
                </a:lnTo>
                <a:cubicBezTo>
                  <a:pt x="242233" y="21162"/>
                  <a:pt x="263243" y="0"/>
                  <a:pt x="289197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0" name="Freeform 169">
            <a:extLst>
              <a:ext uri="{FF2B5EF4-FFF2-40B4-BE49-F238E27FC236}">
                <a16:creationId xmlns:a16="http://schemas.microsoft.com/office/drawing/2014/main" id="{3E8136FC-006F-BFEE-58BB-DF903930A5EB}"/>
              </a:ext>
            </a:extLst>
          </p:cNvPr>
          <p:cNvSpPr/>
          <p:nvPr/>
        </p:nvSpPr>
        <p:spPr>
          <a:xfrm>
            <a:off x="17256607" y="6656111"/>
            <a:ext cx="7120464" cy="29560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56" h="2373">
                <a:moveTo>
                  <a:pt x="0" y="2373"/>
                </a:moveTo>
                <a:lnTo>
                  <a:pt x="5756" y="2373"/>
                </a:lnTo>
                <a:lnTo>
                  <a:pt x="575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1" name="Freeform 170">
            <a:extLst>
              <a:ext uri="{FF2B5EF4-FFF2-40B4-BE49-F238E27FC236}">
                <a16:creationId xmlns:a16="http://schemas.microsoft.com/office/drawing/2014/main" id="{2ABFA015-2FA2-D4A7-6B4A-F6A5B630889E}"/>
              </a:ext>
            </a:extLst>
          </p:cNvPr>
          <p:cNvSpPr/>
          <p:nvPr/>
        </p:nvSpPr>
        <p:spPr>
          <a:xfrm>
            <a:off x="15057986" y="10015945"/>
            <a:ext cx="2026641" cy="29560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39" h="2373">
                <a:moveTo>
                  <a:pt x="1639" y="0"/>
                </a:moveTo>
                <a:lnTo>
                  <a:pt x="1187" y="0"/>
                </a:lnTo>
                <a:cubicBezTo>
                  <a:pt x="532" y="0"/>
                  <a:pt x="0" y="531"/>
                  <a:pt x="0" y="1186"/>
                </a:cubicBezTo>
                <a:cubicBezTo>
                  <a:pt x="0" y="1842"/>
                  <a:pt x="532" y="2373"/>
                  <a:pt x="1187" y="2373"/>
                </a:cubicBezTo>
                <a:lnTo>
                  <a:pt x="1639" y="2373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2" name="Freeform 171">
            <a:extLst>
              <a:ext uri="{FF2B5EF4-FFF2-40B4-BE49-F238E27FC236}">
                <a16:creationId xmlns:a16="http://schemas.microsoft.com/office/drawing/2014/main" id="{31C17320-676B-DBD9-7766-3A752B204918}"/>
              </a:ext>
            </a:extLst>
          </p:cNvPr>
          <p:cNvSpPr/>
          <p:nvPr/>
        </p:nvSpPr>
        <p:spPr>
          <a:xfrm>
            <a:off x="17256607" y="10015945"/>
            <a:ext cx="7120464" cy="29560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56" h="2373">
                <a:moveTo>
                  <a:pt x="0" y="2373"/>
                </a:moveTo>
                <a:lnTo>
                  <a:pt x="5756" y="2373"/>
                </a:lnTo>
                <a:lnTo>
                  <a:pt x="575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3F49A27-A5A3-EE3B-CF6D-55731908A67C}"/>
              </a:ext>
            </a:extLst>
          </p:cNvPr>
          <p:cNvSpPr/>
          <p:nvPr/>
        </p:nvSpPr>
        <p:spPr>
          <a:xfrm>
            <a:off x="15645688" y="4199793"/>
            <a:ext cx="1104378" cy="1146531"/>
          </a:xfrm>
          <a:custGeom>
            <a:avLst/>
            <a:gdLst>
              <a:gd name="connsiteX0" fmla="*/ 780599 w 1104378"/>
              <a:gd name="connsiteY0" fmla="*/ 941114 h 1146531"/>
              <a:gd name="connsiteX1" fmla="*/ 785531 w 1104378"/>
              <a:gd name="connsiteY1" fmla="*/ 1045652 h 1146531"/>
              <a:gd name="connsiteX2" fmla="*/ 842249 w 1104378"/>
              <a:gd name="connsiteY2" fmla="*/ 958537 h 1146531"/>
              <a:gd name="connsiteX3" fmla="*/ 443986 w 1104378"/>
              <a:gd name="connsiteY3" fmla="*/ 935918 h 1146531"/>
              <a:gd name="connsiteX4" fmla="*/ 514893 w 1104378"/>
              <a:gd name="connsiteY4" fmla="*/ 935918 h 1146531"/>
              <a:gd name="connsiteX5" fmla="*/ 530786 w 1104378"/>
              <a:gd name="connsiteY5" fmla="*/ 951496 h 1146531"/>
              <a:gd name="connsiteX6" fmla="*/ 514893 w 1104378"/>
              <a:gd name="connsiteY6" fmla="*/ 967074 h 1146531"/>
              <a:gd name="connsiteX7" fmla="*/ 443986 w 1104378"/>
              <a:gd name="connsiteY7" fmla="*/ 967074 h 1146531"/>
              <a:gd name="connsiteX8" fmla="*/ 428093 w 1104378"/>
              <a:gd name="connsiteY8" fmla="*/ 951496 h 1146531"/>
              <a:gd name="connsiteX9" fmla="*/ 443986 w 1104378"/>
              <a:gd name="connsiteY9" fmla="*/ 935918 h 1146531"/>
              <a:gd name="connsiteX10" fmla="*/ 161986 w 1104378"/>
              <a:gd name="connsiteY10" fmla="*/ 935918 h 1146531"/>
              <a:gd name="connsiteX11" fmla="*/ 336631 w 1104378"/>
              <a:gd name="connsiteY11" fmla="*/ 935918 h 1146531"/>
              <a:gd name="connsiteX12" fmla="*/ 352620 w 1104378"/>
              <a:gd name="connsiteY12" fmla="*/ 951496 h 1146531"/>
              <a:gd name="connsiteX13" fmla="*/ 336631 w 1104378"/>
              <a:gd name="connsiteY13" fmla="*/ 967074 h 1146531"/>
              <a:gd name="connsiteX14" fmla="*/ 161986 w 1104378"/>
              <a:gd name="connsiteY14" fmla="*/ 967074 h 1146531"/>
              <a:gd name="connsiteX15" fmla="*/ 145997 w 1104378"/>
              <a:gd name="connsiteY15" fmla="*/ 951496 h 1146531"/>
              <a:gd name="connsiteX16" fmla="*/ 161986 w 1104378"/>
              <a:gd name="connsiteY16" fmla="*/ 935918 h 1146531"/>
              <a:gd name="connsiteX17" fmla="*/ 337671 w 1104378"/>
              <a:gd name="connsiteY17" fmla="*/ 828742 h 1146531"/>
              <a:gd name="connsiteX18" fmla="*/ 514796 w 1104378"/>
              <a:gd name="connsiteY18" fmla="*/ 828742 h 1146531"/>
              <a:gd name="connsiteX19" fmla="*/ 530786 w 1104378"/>
              <a:gd name="connsiteY19" fmla="*/ 843122 h 1146531"/>
              <a:gd name="connsiteX20" fmla="*/ 514796 w 1104378"/>
              <a:gd name="connsiteY20" fmla="*/ 859898 h 1146531"/>
              <a:gd name="connsiteX21" fmla="*/ 337671 w 1104378"/>
              <a:gd name="connsiteY21" fmla="*/ 859898 h 1146531"/>
              <a:gd name="connsiteX22" fmla="*/ 320451 w 1104378"/>
              <a:gd name="connsiteY22" fmla="*/ 843122 h 1146531"/>
              <a:gd name="connsiteX23" fmla="*/ 337671 w 1104378"/>
              <a:gd name="connsiteY23" fmla="*/ 828742 h 1146531"/>
              <a:gd name="connsiteX24" fmla="*/ 177807 w 1104378"/>
              <a:gd name="connsiteY24" fmla="*/ 755523 h 1146531"/>
              <a:gd name="connsiteX25" fmla="*/ 188962 w 1104378"/>
              <a:gd name="connsiteY25" fmla="*/ 760141 h 1146531"/>
              <a:gd name="connsiteX26" fmla="*/ 213413 w 1104378"/>
              <a:gd name="connsiteY26" fmla="*/ 783537 h 1146531"/>
              <a:gd name="connsiteX27" fmla="*/ 236641 w 1104378"/>
              <a:gd name="connsiteY27" fmla="*/ 760141 h 1146531"/>
              <a:gd name="connsiteX28" fmla="*/ 248255 w 1104378"/>
              <a:gd name="connsiteY28" fmla="*/ 755523 h 1146531"/>
              <a:gd name="connsiteX29" fmla="*/ 259869 w 1104378"/>
              <a:gd name="connsiteY29" fmla="*/ 760141 h 1146531"/>
              <a:gd name="connsiteX30" fmla="*/ 259869 w 1104378"/>
              <a:gd name="connsiteY30" fmla="*/ 782306 h 1146531"/>
              <a:gd name="connsiteX31" fmla="*/ 235419 w 1104378"/>
              <a:gd name="connsiteY31" fmla="*/ 806934 h 1146531"/>
              <a:gd name="connsiteX32" fmla="*/ 259869 w 1104378"/>
              <a:gd name="connsiteY32" fmla="*/ 830330 h 1146531"/>
              <a:gd name="connsiteX33" fmla="*/ 259869 w 1104378"/>
              <a:gd name="connsiteY33" fmla="*/ 852495 h 1146531"/>
              <a:gd name="connsiteX34" fmla="*/ 248867 w 1104378"/>
              <a:gd name="connsiteY34" fmla="*/ 858652 h 1146531"/>
              <a:gd name="connsiteX35" fmla="*/ 236641 w 1104378"/>
              <a:gd name="connsiteY35" fmla="*/ 852495 h 1146531"/>
              <a:gd name="connsiteX36" fmla="*/ 213413 w 1104378"/>
              <a:gd name="connsiteY36" fmla="*/ 829099 h 1146531"/>
              <a:gd name="connsiteX37" fmla="*/ 188962 w 1104378"/>
              <a:gd name="connsiteY37" fmla="*/ 852495 h 1146531"/>
              <a:gd name="connsiteX38" fmla="*/ 177960 w 1104378"/>
              <a:gd name="connsiteY38" fmla="*/ 858652 h 1146531"/>
              <a:gd name="connsiteX39" fmla="*/ 165734 w 1104378"/>
              <a:gd name="connsiteY39" fmla="*/ 852495 h 1146531"/>
              <a:gd name="connsiteX40" fmla="*/ 165734 w 1104378"/>
              <a:gd name="connsiteY40" fmla="*/ 830330 h 1146531"/>
              <a:gd name="connsiteX41" fmla="*/ 190185 w 1104378"/>
              <a:gd name="connsiteY41" fmla="*/ 806934 h 1146531"/>
              <a:gd name="connsiteX42" fmla="*/ 165734 w 1104378"/>
              <a:gd name="connsiteY42" fmla="*/ 782306 h 1146531"/>
              <a:gd name="connsiteX43" fmla="*/ 165734 w 1104378"/>
              <a:gd name="connsiteY43" fmla="*/ 760141 h 1146531"/>
              <a:gd name="connsiteX44" fmla="*/ 177807 w 1104378"/>
              <a:gd name="connsiteY44" fmla="*/ 755523 h 1146531"/>
              <a:gd name="connsiteX45" fmla="*/ 337671 w 1104378"/>
              <a:gd name="connsiteY45" fmla="*/ 755215 h 1146531"/>
              <a:gd name="connsiteX46" fmla="*/ 514796 w 1104378"/>
              <a:gd name="connsiteY46" fmla="*/ 755215 h 1146531"/>
              <a:gd name="connsiteX47" fmla="*/ 530786 w 1104378"/>
              <a:gd name="connsiteY47" fmla="*/ 772016 h 1146531"/>
              <a:gd name="connsiteX48" fmla="*/ 514796 w 1104378"/>
              <a:gd name="connsiteY48" fmla="*/ 787617 h 1146531"/>
              <a:gd name="connsiteX49" fmla="*/ 337671 w 1104378"/>
              <a:gd name="connsiteY49" fmla="*/ 787617 h 1146531"/>
              <a:gd name="connsiteX50" fmla="*/ 320451 w 1104378"/>
              <a:gd name="connsiteY50" fmla="*/ 772016 h 1146531"/>
              <a:gd name="connsiteX51" fmla="*/ 337671 w 1104378"/>
              <a:gd name="connsiteY51" fmla="*/ 755215 h 1146531"/>
              <a:gd name="connsiteX52" fmla="*/ 337671 w 1104378"/>
              <a:gd name="connsiteY52" fmla="*/ 611898 h 1146531"/>
              <a:gd name="connsiteX53" fmla="*/ 514796 w 1104378"/>
              <a:gd name="connsiteY53" fmla="*/ 611898 h 1146531"/>
              <a:gd name="connsiteX54" fmla="*/ 530786 w 1104378"/>
              <a:gd name="connsiteY54" fmla="*/ 627499 h 1146531"/>
              <a:gd name="connsiteX55" fmla="*/ 514796 w 1104378"/>
              <a:gd name="connsiteY55" fmla="*/ 644300 h 1146531"/>
              <a:gd name="connsiteX56" fmla="*/ 337671 w 1104378"/>
              <a:gd name="connsiteY56" fmla="*/ 644300 h 1146531"/>
              <a:gd name="connsiteX57" fmla="*/ 320451 w 1104378"/>
              <a:gd name="connsiteY57" fmla="*/ 627499 h 1146531"/>
              <a:gd name="connsiteX58" fmla="*/ 337671 w 1104378"/>
              <a:gd name="connsiteY58" fmla="*/ 611898 h 1146531"/>
              <a:gd name="connsiteX59" fmla="*/ 265067 w 1104378"/>
              <a:gd name="connsiteY59" fmla="*/ 539925 h 1146531"/>
              <a:gd name="connsiteX60" fmla="*/ 277176 w 1104378"/>
              <a:gd name="connsiteY60" fmla="*/ 544544 h 1146531"/>
              <a:gd name="connsiteX61" fmla="*/ 277176 w 1104378"/>
              <a:gd name="connsiteY61" fmla="*/ 567943 h 1146531"/>
              <a:gd name="connsiteX62" fmla="*/ 204830 w 1104378"/>
              <a:gd name="connsiteY62" fmla="*/ 638142 h 1146531"/>
              <a:gd name="connsiteX63" fmla="*/ 193794 w 1104378"/>
              <a:gd name="connsiteY63" fmla="*/ 644300 h 1146531"/>
              <a:gd name="connsiteX64" fmla="*/ 182758 w 1104378"/>
              <a:gd name="connsiteY64" fmla="*/ 638142 h 1146531"/>
              <a:gd name="connsiteX65" fmla="*/ 147198 w 1104378"/>
              <a:gd name="connsiteY65" fmla="*/ 597501 h 1146531"/>
              <a:gd name="connsiteX66" fmla="*/ 148424 w 1104378"/>
              <a:gd name="connsiteY66" fmla="*/ 575333 h 1146531"/>
              <a:gd name="connsiteX67" fmla="*/ 170496 w 1104378"/>
              <a:gd name="connsiteY67" fmla="*/ 576564 h 1146531"/>
              <a:gd name="connsiteX68" fmla="*/ 195020 w 1104378"/>
              <a:gd name="connsiteY68" fmla="*/ 603659 h 1146531"/>
              <a:gd name="connsiteX69" fmla="*/ 253878 w 1104378"/>
              <a:gd name="connsiteY69" fmla="*/ 544544 h 1146531"/>
              <a:gd name="connsiteX70" fmla="*/ 265067 w 1104378"/>
              <a:gd name="connsiteY70" fmla="*/ 539925 h 1146531"/>
              <a:gd name="connsiteX71" fmla="*/ 337671 w 1104378"/>
              <a:gd name="connsiteY71" fmla="*/ 539617 h 1146531"/>
              <a:gd name="connsiteX72" fmla="*/ 514796 w 1104378"/>
              <a:gd name="connsiteY72" fmla="*/ 539617 h 1146531"/>
              <a:gd name="connsiteX73" fmla="*/ 530786 w 1104378"/>
              <a:gd name="connsiteY73" fmla="*/ 556418 h 1146531"/>
              <a:gd name="connsiteX74" fmla="*/ 514796 w 1104378"/>
              <a:gd name="connsiteY74" fmla="*/ 572019 h 1146531"/>
              <a:gd name="connsiteX75" fmla="*/ 337671 w 1104378"/>
              <a:gd name="connsiteY75" fmla="*/ 572019 h 1146531"/>
              <a:gd name="connsiteX76" fmla="*/ 320451 w 1104378"/>
              <a:gd name="connsiteY76" fmla="*/ 556418 h 1146531"/>
              <a:gd name="connsiteX77" fmla="*/ 337671 w 1104378"/>
              <a:gd name="connsiteY77" fmla="*/ 539617 h 1146531"/>
              <a:gd name="connsiteX78" fmla="*/ 900200 w 1104378"/>
              <a:gd name="connsiteY78" fmla="*/ 471937 h 1146531"/>
              <a:gd name="connsiteX79" fmla="*/ 790463 w 1104378"/>
              <a:gd name="connsiteY79" fmla="*/ 883867 h 1146531"/>
              <a:gd name="connsiteX80" fmla="*/ 784298 w 1104378"/>
              <a:gd name="connsiteY80" fmla="*/ 908757 h 1146531"/>
              <a:gd name="connsiteX81" fmla="*/ 855812 w 1104378"/>
              <a:gd name="connsiteY81" fmla="*/ 927425 h 1146531"/>
              <a:gd name="connsiteX82" fmla="*/ 861977 w 1104378"/>
              <a:gd name="connsiteY82" fmla="*/ 902535 h 1146531"/>
              <a:gd name="connsiteX83" fmla="*/ 865676 w 1104378"/>
              <a:gd name="connsiteY83" fmla="*/ 892579 h 1146531"/>
              <a:gd name="connsiteX84" fmla="*/ 971714 w 1104378"/>
              <a:gd name="connsiteY84" fmla="*/ 491849 h 1146531"/>
              <a:gd name="connsiteX85" fmla="*/ 337671 w 1104378"/>
              <a:gd name="connsiteY85" fmla="*/ 396301 h 1146531"/>
              <a:gd name="connsiteX86" fmla="*/ 514796 w 1104378"/>
              <a:gd name="connsiteY86" fmla="*/ 396301 h 1146531"/>
              <a:gd name="connsiteX87" fmla="*/ 530786 w 1104378"/>
              <a:gd name="connsiteY87" fmla="*/ 411879 h 1146531"/>
              <a:gd name="connsiteX88" fmla="*/ 514796 w 1104378"/>
              <a:gd name="connsiteY88" fmla="*/ 427457 h 1146531"/>
              <a:gd name="connsiteX89" fmla="*/ 337671 w 1104378"/>
              <a:gd name="connsiteY89" fmla="*/ 427457 h 1146531"/>
              <a:gd name="connsiteX90" fmla="*/ 320451 w 1104378"/>
              <a:gd name="connsiteY90" fmla="*/ 411879 h 1146531"/>
              <a:gd name="connsiteX91" fmla="*/ 337671 w 1104378"/>
              <a:gd name="connsiteY91" fmla="*/ 396301 h 1146531"/>
              <a:gd name="connsiteX92" fmla="*/ 265067 w 1104378"/>
              <a:gd name="connsiteY92" fmla="*/ 324327 h 1146531"/>
              <a:gd name="connsiteX93" fmla="*/ 277176 w 1104378"/>
              <a:gd name="connsiteY93" fmla="*/ 328945 h 1146531"/>
              <a:gd name="connsiteX94" fmla="*/ 277176 w 1104378"/>
              <a:gd name="connsiteY94" fmla="*/ 352341 h 1146531"/>
              <a:gd name="connsiteX95" fmla="*/ 204830 w 1104378"/>
              <a:gd name="connsiteY95" fmla="*/ 422531 h 1146531"/>
              <a:gd name="connsiteX96" fmla="*/ 193794 w 1104378"/>
              <a:gd name="connsiteY96" fmla="*/ 427456 h 1146531"/>
              <a:gd name="connsiteX97" fmla="*/ 182758 w 1104378"/>
              <a:gd name="connsiteY97" fmla="*/ 422531 h 1146531"/>
              <a:gd name="connsiteX98" fmla="*/ 147198 w 1104378"/>
              <a:gd name="connsiteY98" fmla="*/ 381895 h 1146531"/>
              <a:gd name="connsiteX99" fmla="*/ 148424 w 1104378"/>
              <a:gd name="connsiteY99" fmla="*/ 359730 h 1146531"/>
              <a:gd name="connsiteX100" fmla="*/ 170496 w 1104378"/>
              <a:gd name="connsiteY100" fmla="*/ 360961 h 1146531"/>
              <a:gd name="connsiteX101" fmla="*/ 195020 w 1104378"/>
              <a:gd name="connsiteY101" fmla="*/ 388052 h 1146531"/>
              <a:gd name="connsiteX102" fmla="*/ 253878 w 1104378"/>
              <a:gd name="connsiteY102" fmla="*/ 328945 h 1146531"/>
              <a:gd name="connsiteX103" fmla="*/ 265067 w 1104378"/>
              <a:gd name="connsiteY103" fmla="*/ 324327 h 1146531"/>
              <a:gd name="connsiteX104" fmla="*/ 337671 w 1104378"/>
              <a:gd name="connsiteY104" fmla="*/ 324019 h 1146531"/>
              <a:gd name="connsiteX105" fmla="*/ 514796 w 1104378"/>
              <a:gd name="connsiteY105" fmla="*/ 324019 h 1146531"/>
              <a:gd name="connsiteX106" fmla="*/ 530786 w 1104378"/>
              <a:gd name="connsiteY106" fmla="*/ 340820 h 1146531"/>
              <a:gd name="connsiteX107" fmla="*/ 514796 w 1104378"/>
              <a:gd name="connsiteY107" fmla="*/ 356421 h 1146531"/>
              <a:gd name="connsiteX108" fmla="*/ 337671 w 1104378"/>
              <a:gd name="connsiteY108" fmla="*/ 356421 h 1146531"/>
              <a:gd name="connsiteX109" fmla="*/ 320451 w 1104378"/>
              <a:gd name="connsiteY109" fmla="*/ 340820 h 1146531"/>
              <a:gd name="connsiteX110" fmla="*/ 337671 w 1104378"/>
              <a:gd name="connsiteY110" fmla="*/ 324019 h 1146531"/>
              <a:gd name="connsiteX111" fmla="*/ 964316 w 1104378"/>
              <a:gd name="connsiteY111" fmla="*/ 229260 h 1146531"/>
              <a:gd name="connsiteX112" fmla="*/ 908831 w 1104378"/>
              <a:gd name="connsiteY112" fmla="*/ 440825 h 1146531"/>
              <a:gd name="connsiteX113" fmla="*/ 980345 w 1104378"/>
              <a:gd name="connsiteY113" fmla="*/ 459492 h 1146531"/>
              <a:gd name="connsiteX114" fmla="*/ 1037063 w 1104378"/>
              <a:gd name="connsiteY114" fmla="*/ 247927 h 1146531"/>
              <a:gd name="connsiteX115" fmla="*/ 125970 w 1104378"/>
              <a:gd name="connsiteY115" fmla="*/ 212874 h 1146531"/>
              <a:gd name="connsiteX116" fmla="*/ 103740 w 1104378"/>
              <a:gd name="connsiteY116" fmla="*/ 235282 h 1146531"/>
              <a:gd name="connsiteX117" fmla="*/ 103740 w 1104378"/>
              <a:gd name="connsiteY117" fmla="*/ 1020799 h 1146531"/>
              <a:gd name="connsiteX118" fmla="*/ 125970 w 1104378"/>
              <a:gd name="connsiteY118" fmla="*/ 1043206 h 1146531"/>
              <a:gd name="connsiteX119" fmla="*/ 547105 w 1104378"/>
              <a:gd name="connsiteY119" fmla="*/ 1043206 h 1146531"/>
              <a:gd name="connsiteX120" fmla="*/ 570570 w 1104378"/>
              <a:gd name="connsiteY120" fmla="*/ 1020799 h 1146531"/>
              <a:gd name="connsiteX121" fmla="*/ 570570 w 1104378"/>
              <a:gd name="connsiteY121" fmla="*/ 235282 h 1146531"/>
              <a:gd name="connsiteX122" fmla="*/ 547105 w 1104378"/>
              <a:gd name="connsiteY122" fmla="*/ 212874 h 1146531"/>
              <a:gd name="connsiteX123" fmla="*/ 522405 w 1104378"/>
              <a:gd name="connsiteY123" fmla="*/ 212874 h 1146531"/>
              <a:gd name="connsiteX124" fmla="*/ 517465 w 1104378"/>
              <a:gd name="connsiteY124" fmla="*/ 234037 h 1146531"/>
              <a:gd name="connsiteX125" fmla="*/ 490295 w 1104378"/>
              <a:gd name="connsiteY125" fmla="*/ 248975 h 1146531"/>
              <a:gd name="connsiteX126" fmla="*/ 184015 w 1104378"/>
              <a:gd name="connsiteY126" fmla="*/ 248975 h 1146531"/>
              <a:gd name="connsiteX127" fmla="*/ 156845 w 1104378"/>
              <a:gd name="connsiteY127" fmla="*/ 234037 h 1146531"/>
              <a:gd name="connsiteX128" fmla="*/ 150670 w 1104378"/>
              <a:gd name="connsiteY128" fmla="*/ 212874 h 1146531"/>
              <a:gd name="connsiteX129" fmla="*/ 971714 w 1104378"/>
              <a:gd name="connsiteY129" fmla="*/ 196903 h 1146531"/>
              <a:gd name="connsiteX130" fmla="*/ 1045694 w 1104378"/>
              <a:gd name="connsiteY130" fmla="*/ 216815 h 1146531"/>
              <a:gd name="connsiteX131" fmla="*/ 1067888 w 1104378"/>
              <a:gd name="connsiteY131" fmla="*/ 255394 h 1146531"/>
              <a:gd name="connsiteX132" fmla="*/ 1066655 w 1104378"/>
              <a:gd name="connsiteY132" fmla="*/ 260372 h 1146531"/>
              <a:gd name="connsiteX133" fmla="*/ 1096247 w 1104378"/>
              <a:gd name="connsiteY133" fmla="*/ 286507 h 1146531"/>
              <a:gd name="connsiteX134" fmla="*/ 1102412 w 1104378"/>
              <a:gd name="connsiteY134" fmla="*/ 335042 h 1146531"/>
              <a:gd name="connsiteX135" fmla="*/ 1012403 w 1104378"/>
              <a:gd name="connsiteY135" fmla="*/ 671057 h 1146531"/>
              <a:gd name="connsiteX136" fmla="*/ 981578 w 1104378"/>
              <a:gd name="connsiteY136" fmla="*/ 662346 h 1146531"/>
              <a:gd name="connsiteX137" fmla="*/ 995142 w 1104378"/>
              <a:gd name="connsiteY137" fmla="*/ 611007 h 1146531"/>
              <a:gd name="connsiteX138" fmla="*/ 1000073 w 1104378"/>
              <a:gd name="connsiteY138" fmla="*/ 593898 h 1146531"/>
              <a:gd name="connsiteX139" fmla="*/ 999710 w 1104378"/>
              <a:gd name="connsiteY139" fmla="*/ 593715 h 1146531"/>
              <a:gd name="connsiteX140" fmla="*/ 1070354 w 1104378"/>
              <a:gd name="connsiteY140" fmla="*/ 326331 h 1146531"/>
              <a:gd name="connsiteX141" fmla="*/ 1067888 w 1104378"/>
              <a:gd name="connsiteY141" fmla="*/ 303930 h 1146531"/>
              <a:gd name="connsiteX142" fmla="*/ 1058024 w 1104378"/>
              <a:gd name="connsiteY142" fmla="*/ 292729 h 1146531"/>
              <a:gd name="connsiteX143" fmla="*/ 977879 w 1104378"/>
              <a:gd name="connsiteY143" fmla="*/ 593898 h 1146531"/>
              <a:gd name="connsiteX144" fmla="*/ 997607 w 1104378"/>
              <a:gd name="connsiteY144" fmla="*/ 592654 h 1146531"/>
              <a:gd name="connsiteX145" fmla="*/ 999710 w 1104378"/>
              <a:gd name="connsiteY145" fmla="*/ 593715 h 1146531"/>
              <a:gd name="connsiteX146" fmla="*/ 995142 w 1104378"/>
              <a:gd name="connsiteY146" fmla="*/ 611007 h 1146531"/>
              <a:gd name="connsiteX147" fmla="*/ 980345 w 1104378"/>
              <a:gd name="connsiteY147" fmla="*/ 662346 h 1146531"/>
              <a:gd name="connsiteX148" fmla="*/ 963083 w 1104378"/>
              <a:gd name="connsiteY148" fmla="*/ 651145 h 1146531"/>
              <a:gd name="connsiteX149" fmla="*/ 890336 w 1104378"/>
              <a:gd name="connsiteY149" fmla="*/ 922447 h 1146531"/>
              <a:gd name="connsiteX150" fmla="*/ 882938 w 1104378"/>
              <a:gd name="connsiteY150" fmla="*/ 952315 h 1146531"/>
              <a:gd name="connsiteX151" fmla="*/ 881705 w 1104378"/>
              <a:gd name="connsiteY151" fmla="*/ 957293 h 1146531"/>
              <a:gd name="connsiteX152" fmla="*/ 802793 w 1104378"/>
              <a:gd name="connsiteY152" fmla="*/ 1080498 h 1146531"/>
              <a:gd name="connsiteX153" fmla="*/ 780599 w 1104378"/>
              <a:gd name="connsiteY153" fmla="*/ 1092943 h 1146531"/>
              <a:gd name="connsiteX154" fmla="*/ 773201 w 1104378"/>
              <a:gd name="connsiteY154" fmla="*/ 1091699 h 1146531"/>
              <a:gd name="connsiteX155" fmla="*/ 754706 w 1104378"/>
              <a:gd name="connsiteY155" fmla="*/ 1068053 h 1146531"/>
              <a:gd name="connsiteX156" fmla="*/ 747308 w 1104378"/>
              <a:gd name="connsiteY156" fmla="*/ 921202 h 1146531"/>
              <a:gd name="connsiteX157" fmla="*/ 748541 w 1104378"/>
              <a:gd name="connsiteY157" fmla="*/ 914980 h 1146531"/>
              <a:gd name="connsiteX158" fmla="*/ 752240 w 1104378"/>
              <a:gd name="connsiteY158" fmla="*/ 901290 h 1146531"/>
              <a:gd name="connsiteX159" fmla="*/ 755939 w 1104378"/>
              <a:gd name="connsiteY159" fmla="*/ 886356 h 1146531"/>
              <a:gd name="connsiteX160" fmla="*/ 762104 w 1104378"/>
              <a:gd name="connsiteY160" fmla="*/ 863955 h 1146531"/>
              <a:gd name="connsiteX161" fmla="*/ 933491 w 1104378"/>
              <a:gd name="connsiteY161" fmla="*/ 219304 h 1146531"/>
              <a:gd name="connsiteX162" fmla="*/ 947054 w 1104378"/>
              <a:gd name="connsiteY162" fmla="*/ 200636 h 1146531"/>
              <a:gd name="connsiteX163" fmla="*/ 971714 w 1104378"/>
              <a:gd name="connsiteY163" fmla="*/ 196903 h 1146531"/>
              <a:gd name="connsiteX164" fmla="*/ 197600 w 1104378"/>
              <a:gd name="connsiteY164" fmla="*/ 176772 h 1146531"/>
              <a:gd name="connsiteX165" fmla="*/ 182780 w 1104378"/>
              <a:gd name="connsiteY165" fmla="*/ 215364 h 1146531"/>
              <a:gd name="connsiteX166" fmla="*/ 184015 w 1104378"/>
              <a:gd name="connsiteY166" fmla="*/ 215364 h 1146531"/>
              <a:gd name="connsiteX167" fmla="*/ 490295 w 1104378"/>
              <a:gd name="connsiteY167" fmla="*/ 215364 h 1146531"/>
              <a:gd name="connsiteX168" fmla="*/ 475475 w 1104378"/>
              <a:gd name="connsiteY168" fmla="*/ 176772 h 1146531"/>
              <a:gd name="connsiteX169" fmla="*/ 70395 w 1104378"/>
              <a:gd name="connsiteY169" fmla="*/ 141916 h 1146531"/>
              <a:gd name="connsiteX170" fmla="*/ 32110 w 1104378"/>
              <a:gd name="connsiteY170" fmla="*/ 179262 h 1146531"/>
              <a:gd name="connsiteX171" fmla="*/ 32110 w 1104378"/>
              <a:gd name="connsiteY171" fmla="*/ 1075573 h 1146531"/>
              <a:gd name="connsiteX172" fmla="*/ 70395 w 1104378"/>
              <a:gd name="connsiteY172" fmla="*/ 1114164 h 1146531"/>
              <a:gd name="connsiteX173" fmla="*/ 603915 w 1104378"/>
              <a:gd name="connsiteY173" fmla="*/ 1114164 h 1146531"/>
              <a:gd name="connsiteX174" fmla="*/ 640965 w 1104378"/>
              <a:gd name="connsiteY174" fmla="*/ 1075573 h 1146531"/>
              <a:gd name="connsiteX175" fmla="*/ 640965 w 1104378"/>
              <a:gd name="connsiteY175" fmla="*/ 179262 h 1146531"/>
              <a:gd name="connsiteX176" fmla="*/ 603915 w 1104378"/>
              <a:gd name="connsiteY176" fmla="*/ 141916 h 1146531"/>
              <a:gd name="connsiteX177" fmla="*/ 496470 w 1104378"/>
              <a:gd name="connsiteY177" fmla="*/ 141916 h 1146531"/>
              <a:gd name="connsiteX178" fmla="*/ 511290 w 1104378"/>
              <a:gd name="connsiteY178" fmla="*/ 180507 h 1146531"/>
              <a:gd name="connsiteX179" fmla="*/ 547105 w 1104378"/>
              <a:gd name="connsiteY179" fmla="*/ 180507 h 1146531"/>
              <a:gd name="connsiteX180" fmla="*/ 602680 w 1104378"/>
              <a:gd name="connsiteY180" fmla="*/ 235282 h 1146531"/>
              <a:gd name="connsiteX181" fmla="*/ 602680 w 1104378"/>
              <a:gd name="connsiteY181" fmla="*/ 1020799 h 1146531"/>
              <a:gd name="connsiteX182" fmla="*/ 547105 w 1104378"/>
              <a:gd name="connsiteY182" fmla="*/ 1075573 h 1146531"/>
              <a:gd name="connsiteX183" fmla="*/ 125970 w 1104378"/>
              <a:gd name="connsiteY183" fmla="*/ 1075573 h 1146531"/>
              <a:gd name="connsiteX184" fmla="*/ 71630 w 1104378"/>
              <a:gd name="connsiteY184" fmla="*/ 1020799 h 1146531"/>
              <a:gd name="connsiteX185" fmla="*/ 71630 w 1104378"/>
              <a:gd name="connsiteY185" fmla="*/ 235282 h 1146531"/>
              <a:gd name="connsiteX186" fmla="*/ 125970 w 1104378"/>
              <a:gd name="connsiteY186" fmla="*/ 180507 h 1146531"/>
              <a:gd name="connsiteX187" fmla="*/ 161785 w 1104378"/>
              <a:gd name="connsiteY187" fmla="*/ 180507 h 1146531"/>
              <a:gd name="connsiteX188" fmla="*/ 177840 w 1104378"/>
              <a:gd name="connsiteY188" fmla="*/ 141916 h 1146531"/>
              <a:gd name="connsiteX189" fmla="*/ 337133 w 1104378"/>
              <a:gd name="connsiteY189" fmla="*/ 71035 h 1146531"/>
              <a:gd name="connsiteX190" fmla="*/ 353857 w 1104378"/>
              <a:gd name="connsiteY190" fmla="*/ 87880 h 1146531"/>
              <a:gd name="connsiteX191" fmla="*/ 337133 w 1104378"/>
              <a:gd name="connsiteY191" fmla="*/ 105929 h 1146531"/>
              <a:gd name="connsiteX192" fmla="*/ 319214 w 1104378"/>
              <a:gd name="connsiteY192" fmla="*/ 87880 h 1146531"/>
              <a:gd name="connsiteX193" fmla="*/ 337133 w 1104378"/>
              <a:gd name="connsiteY193" fmla="*/ 71035 h 1146531"/>
              <a:gd name="connsiteX194" fmla="*/ 211185 w 1104378"/>
              <a:gd name="connsiteY194" fmla="*/ 33611 h 1146531"/>
              <a:gd name="connsiteX195" fmla="*/ 211185 w 1104378"/>
              <a:gd name="connsiteY195" fmla="*/ 144405 h 1146531"/>
              <a:gd name="connsiteX196" fmla="*/ 463125 w 1104378"/>
              <a:gd name="connsiteY196" fmla="*/ 144405 h 1146531"/>
              <a:gd name="connsiteX197" fmla="*/ 463125 w 1104378"/>
              <a:gd name="connsiteY197" fmla="*/ 33611 h 1146531"/>
              <a:gd name="connsiteX198" fmla="*/ 208715 w 1104378"/>
              <a:gd name="connsiteY198" fmla="*/ 0 h 1146531"/>
              <a:gd name="connsiteX199" fmla="*/ 464360 w 1104378"/>
              <a:gd name="connsiteY199" fmla="*/ 0 h 1146531"/>
              <a:gd name="connsiteX200" fmla="*/ 495235 w 1104378"/>
              <a:gd name="connsiteY200" fmla="*/ 32367 h 1146531"/>
              <a:gd name="connsiteX201" fmla="*/ 495235 w 1104378"/>
              <a:gd name="connsiteY201" fmla="*/ 108304 h 1146531"/>
              <a:gd name="connsiteX202" fmla="*/ 603915 w 1104378"/>
              <a:gd name="connsiteY202" fmla="*/ 108304 h 1146531"/>
              <a:gd name="connsiteX203" fmla="*/ 674310 w 1104378"/>
              <a:gd name="connsiteY203" fmla="*/ 179262 h 1146531"/>
              <a:gd name="connsiteX204" fmla="*/ 674310 w 1104378"/>
              <a:gd name="connsiteY204" fmla="*/ 1075573 h 1146531"/>
              <a:gd name="connsiteX205" fmla="*/ 603915 w 1104378"/>
              <a:gd name="connsiteY205" fmla="*/ 1146531 h 1146531"/>
              <a:gd name="connsiteX206" fmla="*/ 70395 w 1104378"/>
              <a:gd name="connsiteY206" fmla="*/ 1146531 h 1146531"/>
              <a:gd name="connsiteX207" fmla="*/ 0 w 1104378"/>
              <a:gd name="connsiteY207" fmla="*/ 1075573 h 1146531"/>
              <a:gd name="connsiteX208" fmla="*/ 0 w 1104378"/>
              <a:gd name="connsiteY208" fmla="*/ 179262 h 1146531"/>
              <a:gd name="connsiteX209" fmla="*/ 70395 w 1104378"/>
              <a:gd name="connsiteY209" fmla="*/ 108304 h 1146531"/>
              <a:gd name="connsiteX210" fmla="*/ 177840 w 1104378"/>
              <a:gd name="connsiteY210" fmla="*/ 108304 h 1146531"/>
              <a:gd name="connsiteX211" fmla="*/ 177840 w 1104378"/>
              <a:gd name="connsiteY211" fmla="*/ 32367 h 1146531"/>
              <a:gd name="connsiteX212" fmla="*/ 208715 w 1104378"/>
              <a:gd name="connsiteY212" fmla="*/ 0 h 1146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104378" h="1146531">
                <a:moveTo>
                  <a:pt x="780599" y="941114"/>
                </a:moveTo>
                <a:lnTo>
                  <a:pt x="785531" y="1045652"/>
                </a:lnTo>
                <a:lnTo>
                  <a:pt x="842249" y="958537"/>
                </a:lnTo>
                <a:close/>
                <a:moveTo>
                  <a:pt x="443986" y="935918"/>
                </a:moveTo>
                <a:lnTo>
                  <a:pt x="514893" y="935918"/>
                </a:lnTo>
                <a:cubicBezTo>
                  <a:pt x="524673" y="935918"/>
                  <a:pt x="530786" y="943108"/>
                  <a:pt x="530786" y="951496"/>
                </a:cubicBezTo>
                <a:cubicBezTo>
                  <a:pt x="530786" y="959884"/>
                  <a:pt x="524673" y="967074"/>
                  <a:pt x="514893" y="967074"/>
                </a:cubicBezTo>
                <a:lnTo>
                  <a:pt x="443986" y="967074"/>
                </a:lnTo>
                <a:cubicBezTo>
                  <a:pt x="435428" y="967074"/>
                  <a:pt x="428093" y="959884"/>
                  <a:pt x="428093" y="951496"/>
                </a:cubicBezTo>
                <a:cubicBezTo>
                  <a:pt x="428093" y="943108"/>
                  <a:pt x="435428" y="935918"/>
                  <a:pt x="443986" y="935918"/>
                </a:cubicBezTo>
                <a:close/>
                <a:moveTo>
                  <a:pt x="161986" y="935918"/>
                </a:moveTo>
                <a:lnTo>
                  <a:pt x="336631" y="935918"/>
                </a:lnTo>
                <a:cubicBezTo>
                  <a:pt x="345241" y="935918"/>
                  <a:pt x="352620" y="943108"/>
                  <a:pt x="352620" y="951496"/>
                </a:cubicBezTo>
                <a:cubicBezTo>
                  <a:pt x="352620" y="959884"/>
                  <a:pt x="345241" y="967074"/>
                  <a:pt x="336631" y="967074"/>
                </a:cubicBezTo>
                <a:lnTo>
                  <a:pt x="161986" y="967074"/>
                </a:lnTo>
                <a:cubicBezTo>
                  <a:pt x="153376" y="967074"/>
                  <a:pt x="145997" y="959884"/>
                  <a:pt x="145997" y="951496"/>
                </a:cubicBezTo>
                <a:cubicBezTo>
                  <a:pt x="145997" y="943108"/>
                  <a:pt x="153376" y="935918"/>
                  <a:pt x="161986" y="935918"/>
                </a:cubicBezTo>
                <a:close/>
                <a:moveTo>
                  <a:pt x="337671" y="828742"/>
                </a:moveTo>
                <a:lnTo>
                  <a:pt x="514796" y="828742"/>
                </a:lnTo>
                <a:cubicBezTo>
                  <a:pt x="524636" y="828742"/>
                  <a:pt x="530786" y="834734"/>
                  <a:pt x="530786" y="843122"/>
                </a:cubicBezTo>
                <a:cubicBezTo>
                  <a:pt x="530786" y="852708"/>
                  <a:pt x="524636" y="859898"/>
                  <a:pt x="514796" y="859898"/>
                </a:cubicBezTo>
                <a:lnTo>
                  <a:pt x="337671" y="859898"/>
                </a:lnTo>
                <a:cubicBezTo>
                  <a:pt x="327831" y="859898"/>
                  <a:pt x="320451" y="852708"/>
                  <a:pt x="320451" y="843122"/>
                </a:cubicBezTo>
                <a:cubicBezTo>
                  <a:pt x="320451" y="834734"/>
                  <a:pt x="327831" y="828742"/>
                  <a:pt x="337671" y="828742"/>
                </a:cubicBezTo>
                <a:close/>
                <a:moveTo>
                  <a:pt x="177807" y="755523"/>
                </a:moveTo>
                <a:cubicBezTo>
                  <a:pt x="181933" y="755523"/>
                  <a:pt x="185906" y="757062"/>
                  <a:pt x="188962" y="760141"/>
                </a:cubicBezTo>
                <a:lnTo>
                  <a:pt x="213413" y="783537"/>
                </a:lnTo>
                <a:lnTo>
                  <a:pt x="236641" y="760141"/>
                </a:lnTo>
                <a:cubicBezTo>
                  <a:pt x="239698" y="757062"/>
                  <a:pt x="243977" y="755523"/>
                  <a:pt x="248255" y="755523"/>
                </a:cubicBezTo>
                <a:cubicBezTo>
                  <a:pt x="252534" y="755523"/>
                  <a:pt x="256813" y="757062"/>
                  <a:pt x="259869" y="760141"/>
                </a:cubicBezTo>
                <a:cubicBezTo>
                  <a:pt x="265982" y="765066"/>
                  <a:pt x="265982" y="776149"/>
                  <a:pt x="259869" y="782306"/>
                </a:cubicBezTo>
                <a:lnTo>
                  <a:pt x="235419" y="806934"/>
                </a:lnTo>
                <a:lnTo>
                  <a:pt x="259869" y="830330"/>
                </a:lnTo>
                <a:cubicBezTo>
                  <a:pt x="265982" y="836487"/>
                  <a:pt x="265982" y="847570"/>
                  <a:pt x="259869" y="852495"/>
                </a:cubicBezTo>
                <a:cubicBezTo>
                  <a:pt x="256202" y="857421"/>
                  <a:pt x="252534" y="858652"/>
                  <a:pt x="248867" y="858652"/>
                </a:cubicBezTo>
                <a:cubicBezTo>
                  <a:pt x="243976" y="858652"/>
                  <a:pt x="240309" y="857421"/>
                  <a:pt x="236641" y="852495"/>
                </a:cubicBezTo>
                <a:lnTo>
                  <a:pt x="213413" y="829099"/>
                </a:lnTo>
                <a:lnTo>
                  <a:pt x="188962" y="852495"/>
                </a:lnTo>
                <a:cubicBezTo>
                  <a:pt x="186517" y="857421"/>
                  <a:pt x="181627" y="858652"/>
                  <a:pt x="177960" y="858652"/>
                </a:cubicBezTo>
                <a:cubicBezTo>
                  <a:pt x="173069" y="858652"/>
                  <a:pt x="170624" y="857421"/>
                  <a:pt x="165734" y="852495"/>
                </a:cubicBezTo>
                <a:cubicBezTo>
                  <a:pt x="159621" y="847570"/>
                  <a:pt x="159621" y="836487"/>
                  <a:pt x="165734" y="830330"/>
                </a:cubicBezTo>
                <a:lnTo>
                  <a:pt x="190185" y="806934"/>
                </a:lnTo>
                <a:lnTo>
                  <a:pt x="165734" y="782306"/>
                </a:lnTo>
                <a:cubicBezTo>
                  <a:pt x="159621" y="776149"/>
                  <a:pt x="159621" y="765066"/>
                  <a:pt x="165734" y="760141"/>
                </a:cubicBezTo>
                <a:cubicBezTo>
                  <a:pt x="169402" y="757062"/>
                  <a:pt x="173681" y="755523"/>
                  <a:pt x="177807" y="755523"/>
                </a:cubicBezTo>
                <a:close/>
                <a:moveTo>
                  <a:pt x="337671" y="755215"/>
                </a:moveTo>
                <a:lnTo>
                  <a:pt x="514796" y="755215"/>
                </a:lnTo>
                <a:cubicBezTo>
                  <a:pt x="524636" y="755215"/>
                  <a:pt x="530786" y="763616"/>
                  <a:pt x="530786" y="772016"/>
                </a:cubicBezTo>
                <a:cubicBezTo>
                  <a:pt x="530786" y="780417"/>
                  <a:pt x="524636" y="787617"/>
                  <a:pt x="514796" y="787617"/>
                </a:cubicBezTo>
                <a:lnTo>
                  <a:pt x="337671" y="787617"/>
                </a:lnTo>
                <a:cubicBezTo>
                  <a:pt x="327831" y="787617"/>
                  <a:pt x="320451" y="780417"/>
                  <a:pt x="320451" y="772016"/>
                </a:cubicBezTo>
                <a:cubicBezTo>
                  <a:pt x="320451" y="763616"/>
                  <a:pt x="327831" y="755215"/>
                  <a:pt x="337671" y="755215"/>
                </a:cubicBezTo>
                <a:close/>
                <a:moveTo>
                  <a:pt x="337671" y="611898"/>
                </a:moveTo>
                <a:lnTo>
                  <a:pt x="514796" y="611898"/>
                </a:lnTo>
                <a:cubicBezTo>
                  <a:pt x="524636" y="611898"/>
                  <a:pt x="530786" y="619099"/>
                  <a:pt x="530786" y="627499"/>
                </a:cubicBezTo>
                <a:cubicBezTo>
                  <a:pt x="530786" y="637100"/>
                  <a:pt x="524636" y="644300"/>
                  <a:pt x="514796" y="644300"/>
                </a:cubicBezTo>
                <a:lnTo>
                  <a:pt x="337671" y="644300"/>
                </a:lnTo>
                <a:cubicBezTo>
                  <a:pt x="327831" y="644300"/>
                  <a:pt x="320451" y="637100"/>
                  <a:pt x="320451" y="627499"/>
                </a:cubicBezTo>
                <a:cubicBezTo>
                  <a:pt x="320451" y="619099"/>
                  <a:pt x="327831" y="611898"/>
                  <a:pt x="337671" y="611898"/>
                </a:cubicBezTo>
                <a:close/>
                <a:moveTo>
                  <a:pt x="265067" y="539925"/>
                </a:moveTo>
                <a:cubicBezTo>
                  <a:pt x="269206" y="539925"/>
                  <a:pt x="273498" y="541465"/>
                  <a:pt x="277176" y="544544"/>
                </a:cubicBezTo>
                <a:cubicBezTo>
                  <a:pt x="282081" y="550701"/>
                  <a:pt x="282081" y="560554"/>
                  <a:pt x="277176" y="567943"/>
                </a:cubicBezTo>
                <a:lnTo>
                  <a:pt x="204830" y="638142"/>
                </a:lnTo>
                <a:cubicBezTo>
                  <a:pt x="202377" y="641837"/>
                  <a:pt x="198699" y="644300"/>
                  <a:pt x="193794" y="644300"/>
                </a:cubicBezTo>
                <a:cubicBezTo>
                  <a:pt x="190115" y="643069"/>
                  <a:pt x="185210" y="641837"/>
                  <a:pt x="182758" y="638142"/>
                </a:cubicBezTo>
                <a:lnTo>
                  <a:pt x="147198" y="597501"/>
                </a:lnTo>
                <a:cubicBezTo>
                  <a:pt x="141067" y="591343"/>
                  <a:pt x="142293" y="581490"/>
                  <a:pt x="148424" y="575333"/>
                </a:cubicBezTo>
                <a:cubicBezTo>
                  <a:pt x="155781" y="569175"/>
                  <a:pt x="164365" y="570406"/>
                  <a:pt x="170496" y="576564"/>
                </a:cubicBezTo>
                <a:lnTo>
                  <a:pt x="195020" y="603659"/>
                </a:lnTo>
                <a:lnTo>
                  <a:pt x="253878" y="544544"/>
                </a:lnTo>
                <a:cubicBezTo>
                  <a:pt x="256944" y="541465"/>
                  <a:pt x="260929" y="539925"/>
                  <a:pt x="265067" y="539925"/>
                </a:cubicBezTo>
                <a:close/>
                <a:moveTo>
                  <a:pt x="337671" y="539617"/>
                </a:moveTo>
                <a:lnTo>
                  <a:pt x="514796" y="539617"/>
                </a:lnTo>
                <a:cubicBezTo>
                  <a:pt x="524636" y="539617"/>
                  <a:pt x="530786" y="546818"/>
                  <a:pt x="530786" y="556418"/>
                </a:cubicBezTo>
                <a:cubicBezTo>
                  <a:pt x="530786" y="564819"/>
                  <a:pt x="524636" y="572019"/>
                  <a:pt x="514796" y="572019"/>
                </a:cubicBezTo>
                <a:lnTo>
                  <a:pt x="337671" y="572019"/>
                </a:lnTo>
                <a:cubicBezTo>
                  <a:pt x="327831" y="572019"/>
                  <a:pt x="320451" y="564819"/>
                  <a:pt x="320451" y="556418"/>
                </a:cubicBezTo>
                <a:cubicBezTo>
                  <a:pt x="320451" y="546818"/>
                  <a:pt x="327831" y="539617"/>
                  <a:pt x="337671" y="539617"/>
                </a:cubicBezTo>
                <a:close/>
                <a:moveTo>
                  <a:pt x="900200" y="471937"/>
                </a:moveTo>
                <a:lnTo>
                  <a:pt x="790463" y="883867"/>
                </a:lnTo>
                <a:lnTo>
                  <a:pt x="784298" y="908757"/>
                </a:lnTo>
                <a:lnTo>
                  <a:pt x="855812" y="927425"/>
                </a:lnTo>
                <a:lnTo>
                  <a:pt x="861977" y="902535"/>
                </a:lnTo>
                <a:lnTo>
                  <a:pt x="865676" y="892579"/>
                </a:lnTo>
                <a:lnTo>
                  <a:pt x="971714" y="491849"/>
                </a:lnTo>
                <a:close/>
                <a:moveTo>
                  <a:pt x="337671" y="396301"/>
                </a:moveTo>
                <a:lnTo>
                  <a:pt x="514796" y="396301"/>
                </a:lnTo>
                <a:cubicBezTo>
                  <a:pt x="524636" y="396301"/>
                  <a:pt x="530786" y="403491"/>
                  <a:pt x="530786" y="411879"/>
                </a:cubicBezTo>
                <a:cubicBezTo>
                  <a:pt x="530786" y="421466"/>
                  <a:pt x="524636" y="427457"/>
                  <a:pt x="514796" y="427457"/>
                </a:cubicBezTo>
                <a:lnTo>
                  <a:pt x="337671" y="427457"/>
                </a:lnTo>
                <a:cubicBezTo>
                  <a:pt x="327831" y="427457"/>
                  <a:pt x="320451" y="421466"/>
                  <a:pt x="320451" y="411879"/>
                </a:cubicBezTo>
                <a:cubicBezTo>
                  <a:pt x="320451" y="403491"/>
                  <a:pt x="327831" y="396301"/>
                  <a:pt x="337671" y="396301"/>
                </a:cubicBezTo>
                <a:close/>
                <a:moveTo>
                  <a:pt x="265067" y="324327"/>
                </a:moveTo>
                <a:cubicBezTo>
                  <a:pt x="269206" y="324327"/>
                  <a:pt x="273498" y="325866"/>
                  <a:pt x="277176" y="328945"/>
                </a:cubicBezTo>
                <a:cubicBezTo>
                  <a:pt x="282081" y="335102"/>
                  <a:pt x="282081" y="344953"/>
                  <a:pt x="277176" y="352341"/>
                </a:cubicBezTo>
                <a:lnTo>
                  <a:pt x="204830" y="422531"/>
                </a:lnTo>
                <a:cubicBezTo>
                  <a:pt x="202377" y="426225"/>
                  <a:pt x="198699" y="427456"/>
                  <a:pt x="193794" y="427456"/>
                </a:cubicBezTo>
                <a:cubicBezTo>
                  <a:pt x="190115" y="427456"/>
                  <a:pt x="185210" y="426225"/>
                  <a:pt x="182758" y="422531"/>
                </a:cubicBezTo>
                <a:lnTo>
                  <a:pt x="147198" y="381895"/>
                </a:lnTo>
                <a:cubicBezTo>
                  <a:pt x="141067" y="375738"/>
                  <a:pt x="142293" y="364655"/>
                  <a:pt x="148424" y="359730"/>
                </a:cubicBezTo>
                <a:cubicBezTo>
                  <a:pt x="155781" y="353573"/>
                  <a:pt x="164365" y="354804"/>
                  <a:pt x="170496" y="360961"/>
                </a:cubicBezTo>
                <a:lnTo>
                  <a:pt x="195020" y="388052"/>
                </a:lnTo>
                <a:lnTo>
                  <a:pt x="253878" y="328945"/>
                </a:lnTo>
                <a:cubicBezTo>
                  <a:pt x="256944" y="325866"/>
                  <a:pt x="260929" y="324327"/>
                  <a:pt x="265067" y="324327"/>
                </a:cubicBezTo>
                <a:close/>
                <a:moveTo>
                  <a:pt x="337671" y="324019"/>
                </a:moveTo>
                <a:lnTo>
                  <a:pt x="514796" y="324019"/>
                </a:lnTo>
                <a:cubicBezTo>
                  <a:pt x="524636" y="324019"/>
                  <a:pt x="530786" y="331220"/>
                  <a:pt x="530786" y="340820"/>
                </a:cubicBezTo>
                <a:cubicBezTo>
                  <a:pt x="530786" y="348021"/>
                  <a:pt x="524636" y="356421"/>
                  <a:pt x="514796" y="356421"/>
                </a:cubicBezTo>
                <a:lnTo>
                  <a:pt x="337671" y="356421"/>
                </a:lnTo>
                <a:cubicBezTo>
                  <a:pt x="327831" y="356421"/>
                  <a:pt x="320451" y="348021"/>
                  <a:pt x="320451" y="340820"/>
                </a:cubicBezTo>
                <a:cubicBezTo>
                  <a:pt x="320451" y="331220"/>
                  <a:pt x="327831" y="324019"/>
                  <a:pt x="337671" y="324019"/>
                </a:cubicBezTo>
                <a:close/>
                <a:moveTo>
                  <a:pt x="964316" y="229260"/>
                </a:moveTo>
                <a:lnTo>
                  <a:pt x="908831" y="440825"/>
                </a:lnTo>
                <a:lnTo>
                  <a:pt x="980345" y="459492"/>
                </a:lnTo>
                <a:lnTo>
                  <a:pt x="1037063" y="247927"/>
                </a:lnTo>
                <a:close/>
                <a:moveTo>
                  <a:pt x="125970" y="212874"/>
                </a:moveTo>
                <a:cubicBezTo>
                  <a:pt x="113620" y="212874"/>
                  <a:pt x="103740" y="222833"/>
                  <a:pt x="103740" y="235282"/>
                </a:cubicBezTo>
                <a:lnTo>
                  <a:pt x="103740" y="1020799"/>
                </a:lnTo>
                <a:cubicBezTo>
                  <a:pt x="103740" y="1033247"/>
                  <a:pt x="113620" y="1043206"/>
                  <a:pt x="125970" y="1043206"/>
                </a:cubicBezTo>
                <a:lnTo>
                  <a:pt x="547105" y="1043206"/>
                </a:lnTo>
                <a:cubicBezTo>
                  <a:pt x="560690" y="1043206"/>
                  <a:pt x="570570" y="1033247"/>
                  <a:pt x="570570" y="1020799"/>
                </a:cubicBezTo>
                <a:lnTo>
                  <a:pt x="570570" y="235282"/>
                </a:lnTo>
                <a:cubicBezTo>
                  <a:pt x="570570" y="222833"/>
                  <a:pt x="560690" y="212874"/>
                  <a:pt x="547105" y="212874"/>
                </a:cubicBezTo>
                <a:lnTo>
                  <a:pt x="522405" y="212874"/>
                </a:lnTo>
                <a:cubicBezTo>
                  <a:pt x="523640" y="220343"/>
                  <a:pt x="522405" y="227813"/>
                  <a:pt x="517465" y="234037"/>
                </a:cubicBezTo>
                <a:cubicBezTo>
                  <a:pt x="511290" y="242751"/>
                  <a:pt x="501410" y="248975"/>
                  <a:pt x="490295" y="248975"/>
                </a:cubicBezTo>
                <a:lnTo>
                  <a:pt x="184015" y="248975"/>
                </a:lnTo>
                <a:cubicBezTo>
                  <a:pt x="172900" y="248975"/>
                  <a:pt x="163020" y="242751"/>
                  <a:pt x="156845" y="234037"/>
                </a:cubicBezTo>
                <a:cubicBezTo>
                  <a:pt x="151905" y="227813"/>
                  <a:pt x="150670" y="220343"/>
                  <a:pt x="150670" y="212874"/>
                </a:cubicBezTo>
                <a:close/>
                <a:moveTo>
                  <a:pt x="971714" y="196903"/>
                </a:moveTo>
                <a:lnTo>
                  <a:pt x="1045694" y="216815"/>
                </a:lnTo>
                <a:cubicBezTo>
                  <a:pt x="1061723" y="221793"/>
                  <a:pt x="1071587" y="239216"/>
                  <a:pt x="1067888" y="255394"/>
                </a:cubicBezTo>
                <a:lnTo>
                  <a:pt x="1066655" y="260372"/>
                </a:lnTo>
                <a:cubicBezTo>
                  <a:pt x="1078985" y="266595"/>
                  <a:pt x="1088849" y="275306"/>
                  <a:pt x="1096247" y="286507"/>
                </a:cubicBezTo>
                <a:cubicBezTo>
                  <a:pt x="1104878" y="301441"/>
                  <a:pt x="1106111" y="318864"/>
                  <a:pt x="1102412" y="335042"/>
                </a:cubicBezTo>
                <a:lnTo>
                  <a:pt x="1012403" y="671057"/>
                </a:lnTo>
                <a:lnTo>
                  <a:pt x="981578" y="662346"/>
                </a:lnTo>
                <a:lnTo>
                  <a:pt x="995142" y="611007"/>
                </a:lnTo>
                <a:lnTo>
                  <a:pt x="1000073" y="593898"/>
                </a:lnTo>
                <a:lnTo>
                  <a:pt x="999710" y="593715"/>
                </a:lnTo>
                <a:lnTo>
                  <a:pt x="1070354" y="326331"/>
                </a:lnTo>
                <a:cubicBezTo>
                  <a:pt x="1072820" y="318864"/>
                  <a:pt x="1071587" y="310152"/>
                  <a:pt x="1067888" y="303930"/>
                </a:cubicBezTo>
                <a:cubicBezTo>
                  <a:pt x="1065422" y="298952"/>
                  <a:pt x="1061723" y="296463"/>
                  <a:pt x="1058024" y="292729"/>
                </a:cubicBezTo>
                <a:lnTo>
                  <a:pt x="977879" y="593898"/>
                </a:lnTo>
                <a:cubicBezTo>
                  <a:pt x="984044" y="591409"/>
                  <a:pt x="991442" y="591409"/>
                  <a:pt x="997607" y="592654"/>
                </a:cubicBezTo>
                <a:lnTo>
                  <a:pt x="999710" y="593715"/>
                </a:lnTo>
                <a:lnTo>
                  <a:pt x="995142" y="611007"/>
                </a:lnTo>
                <a:lnTo>
                  <a:pt x="980345" y="662346"/>
                </a:lnTo>
                <a:cubicBezTo>
                  <a:pt x="972947" y="659857"/>
                  <a:pt x="966782" y="657368"/>
                  <a:pt x="963083" y="651145"/>
                </a:cubicBezTo>
                <a:lnTo>
                  <a:pt x="890336" y="922447"/>
                </a:lnTo>
                <a:lnTo>
                  <a:pt x="882938" y="952315"/>
                </a:lnTo>
                <a:cubicBezTo>
                  <a:pt x="882938" y="953559"/>
                  <a:pt x="881705" y="954804"/>
                  <a:pt x="881705" y="957293"/>
                </a:cubicBezTo>
                <a:lnTo>
                  <a:pt x="802793" y="1080498"/>
                </a:lnTo>
                <a:cubicBezTo>
                  <a:pt x="797861" y="1087965"/>
                  <a:pt x="789230" y="1092943"/>
                  <a:pt x="780599" y="1092943"/>
                </a:cubicBezTo>
                <a:cubicBezTo>
                  <a:pt x="778133" y="1092943"/>
                  <a:pt x="775667" y="1092943"/>
                  <a:pt x="773201" y="1091699"/>
                </a:cubicBezTo>
                <a:cubicBezTo>
                  <a:pt x="762104" y="1089210"/>
                  <a:pt x="754706" y="1079254"/>
                  <a:pt x="754706" y="1068053"/>
                </a:cubicBezTo>
                <a:lnTo>
                  <a:pt x="747308" y="921202"/>
                </a:lnTo>
                <a:cubicBezTo>
                  <a:pt x="747308" y="918713"/>
                  <a:pt x="747308" y="917469"/>
                  <a:pt x="748541" y="914980"/>
                </a:cubicBezTo>
                <a:lnTo>
                  <a:pt x="752240" y="901290"/>
                </a:lnTo>
                <a:lnTo>
                  <a:pt x="755939" y="886356"/>
                </a:lnTo>
                <a:lnTo>
                  <a:pt x="762104" y="863955"/>
                </a:lnTo>
                <a:lnTo>
                  <a:pt x="933491" y="219304"/>
                </a:lnTo>
                <a:cubicBezTo>
                  <a:pt x="935957" y="211837"/>
                  <a:pt x="940889" y="204370"/>
                  <a:pt x="947054" y="200636"/>
                </a:cubicBezTo>
                <a:cubicBezTo>
                  <a:pt x="955685" y="195658"/>
                  <a:pt x="963083" y="194413"/>
                  <a:pt x="971714" y="196903"/>
                </a:cubicBezTo>
                <a:close/>
                <a:moveTo>
                  <a:pt x="197600" y="176772"/>
                </a:moveTo>
                <a:lnTo>
                  <a:pt x="182780" y="215364"/>
                </a:lnTo>
                <a:lnTo>
                  <a:pt x="184015" y="215364"/>
                </a:lnTo>
                <a:lnTo>
                  <a:pt x="490295" y="215364"/>
                </a:lnTo>
                <a:lnTo>
                  <a:pt x="475475" y="176772"/>
                </a:lnTo>
                <a:close/>
                <a:moveTo>
                  <a:pt x="70395" y="141916"/>
                </a:moveTo>
                <a:cubicBezTo>
                  <a:pt x="49400" y="141916"/>
                  <a:pt x="32110" y="158099"/>
                  <a:pt x="32110" y="179262"/>
                </a:cubicBezTo>
                <a:lnTo>
                  <a:pt x="32110" y="1075573"/>
                </a:lnTo>
                <a:cubicBezTo>
                  <a:pt x="32110" y="1097981"/>
                  <a:pt x="49400" y="1114164"/>
                  <a:pt x="70395" y="1114164"/>
                </a:cubicBezTo>
                <a:lnTo>
                  <a:pt x="603915" y="1114164"/>
                </a:lnTo>
                <a:cubicBezTo>
                  <a:pt x="624910" y="1114164"/>
                  <a:pt x="640965" y="1097981"/>
                  <a:pt x="640965" y="1075573"/>
                </a:cubicBezTo>
                <a:lnTo>
                  <a:pt x="640965" y="179262"/>
                </a:lnTo>
                <a:cubicBezTo>
                  <a:pt x="640965" y="158099"/>
                  <a:pt x="624910" y="141916"/>
                  <a:pt x="603915" y="141916"/>
                </a:cubicBezTo>
                <a:lnTo>
                  <a:pt x="496470" y="141916"/>
                </a:lnTo>
                <a:lnTo>
                  <a:pt x="511290" y="180507"/>
                </a:lnTo>
                <a:lnTo>
                  <a:pt x="547105" y="180507"/>
                </a:lnTo>
                <a:cubicBezTo>
                  <a:pt x="577980" y="180507"/>
                  <a:pt x="602680" y="205405"/>
                  <a:pt x="602680" y="235282"/>
                </a:cubicBezTo>
                <a:lnTo>
                  <a:pt x="602680" y="1020799"/>
                </a:lnTo>
                <a:cubicBezTo>
                  <a:pt x="602680" y="1050676"/>
                  <a:pt x="577980" y="1075573"/>
                  <a:pt x="547105" y="1075573"/>
                </a:cubicBezTo>
                <a:lnTo>
                  <a:pt x="125970" y="1075573"/>
                </a:lnTo>
                <a:cubicBezTo>
                  <a:pt x="95095" y="1075573"/>
                  <a:pt x="71630" y="1050676"/>
                  <a:pt x="71630" y="1020799"/>
                </a:cubicBezTo>
                <a:lnTo>
                  <a:pt x="71630" y="235282"/>
                </a:lnTo>
                <a:cubicBezTo>
                  <a:pt x="71630" y="205405"/>
                  <a:pt x="95095" y="180507"/>
                  <a:pt x="125970" y="180507"/>
                </a:cubicBezTo>
                <a:lnTo>
                  <a:pt x="161785" y="180507"/>
                </a:lnTo>
                <a:lnTo>
                  <a:pt x="177840" y="141916"/>
                </a:lnTo>
                <a:close/>
                <a:moveTo>
                  <a:pt x="337133" y="71035"/>
                </a:moveTo>
                <a:cubicBezTo>
                  <a:pt x="346689" y="71035"/>
                  <a:pt x="353857" y="78254"/>
                  <a:pt x="353857" y="87880"/>
                </a:cubicBezTo>
                <a:cubicBezTo>
                  <a:pt x="353857" y="97506"/>
                  <a:pt x="346689" y="105929"/>
                  <a:pt x="337133" y="105929"/>
                </a:cubicBezTo>
                <a:cubicBezTo>
                  <a:pt x="327576" y="105929"/>
                  <a:pt x="319214" y="97506"/>
                  <a:pt x="319214" y="87880"/>
                </a:cubicBezTo>
                <a:cubicBezTo>
                  <a:pt x="319214" y="78254"/>
                  <a:pt x="327576" y="71035"/>
                  <a:pt x="337133" y="71035"/>
                </a:cubicBezTo>
                <a:close/>
                <a:moveTo>
                  <a:pt x="211185" y="33611"/>
                </a:moveTo>
                <a:lnTo>
                  <a:pt x="211185" y="144405"/>
                </a:lnTo>
                <a:lnTo>
                  <a:pt x="463125" y="144405"/>
                </a:lnTo>
                <a:lnTo>
                  <a:pt x="463125" y="33611"/>
                </a:lnTo>
                <a:close/>
                <a:moveTo>
                  <a:pt x="208715" y="0"/>
                </a:moveTo>
                <a:lnTo>
                  <a:pt x="464360" y="0"/>
                </a:lnTo>
                <a:cubicBezTo>
                  <a:pt x="481650" y="0"/>
                  <a:pt x="495235" y="14938"/>
                  <a:pt x="495235" y="32367"/>
                </a:cubicBezTo>
                <a:lnTo>
                  <a:pt x="495235" y="108304"/>
                </a:lnTo>
                <a:lnTo>
                  <a:pt x="603915" y="108304"/>
                </a:lnTo>
                <a:cubicBezTo>
                  <a:pt x="642200" y="108304"/>
                  <a:pt x="674310" y="140671"/>
                  <a:pt x="674310" y="179262"/>
                </a:cubicBezTo>
                <a:lnTo>
                  <a:pt x="674310" y="1075573"/>
                </a:lnTo>
                <a:cubicBezTo>
                  <a:pt x="674310" y="1115409"/>
                  <a:pt x="642200" y="1146531"/>
                  <a:pt x="603915" y="1146531"/>
                </a:cubicBezTo>
                <a:lnTo>
                  <a:pt x="70395" y="1146531"/>
                </a:lnTo>
                <a:cubicBezTo>
                  <a:pt x="30875" y="1146531"/>
                  <a:pt x="0" y="1115409"/>
                  <a:pt x="0" y="1075573"/>
                </a:cubicBezTo>
                <a:lnTo>
                  <a:pt x="0" y="179262"/>
                </a:lnTo>
                <a:cubicBezTo>
                  <a:pt x="0" y="140671"/>
                  <a:pt x="30875" y="108304"/>
                  <a:pt x="70395" y="108304"/>
                </a:cubicBezTo>
                <a:lnTo>
                  <a:pt x="177840" y="108304"/>
                </a:lnTo>
                <a:lnTo>
                  <a:pt x="177840" y="32367"/>
                </a:lnTo>
                <a:cubicBezTo>
                  <a:pt x="177840" y="14938"/>
                  <a:pt x="191425" y="0"/>
                  <a:pt x="208715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9" name="Freeform 398">
            <a:extLst>
              <a:ext uri="{FF2B5EF4-FFF2-40B4-BE49-F238E27FC236}">
                <a16:creationId xmlns:a16="http://schemas.microsoft.com/office/drawing/2014/main" id="{4342A48B-DE95-D5AD-69F3-D6BEAAA199CF}"/>
              </a:ext>
            </a:extLst>
          </p:cNvPr>
          <p:cNvSpPr/>
          <p:nvPr/>
        </p:nvSpPr>
        <p:spPr>
          <a:xfrm>
            <a:off x="15580112" y="10943136"/>
            <a:ext cx="1234791" cy="11016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99" h="885">
                <a:moveTo>
                  <a:pt x="756" y="830"/>
                </a:moveTo>
                <a:lnTo>
                  <a:pt x="756" y="610"/>
                </a:lnTo>
                <a:cubicBezTo>
                  <a:pt x="756" y="607"/>
                  <a:pt x="759" y="604"/>
                  <a:pt x="762" y="604"/>
                </a:cubicBezTo>
                <a:lnTo>
                  <a:pt x="836" y="604"/>
                </a:lnTo>
                <a:cubicBezTo>
                  <a:pt x="839" y="604"/>
                  <a:pt x="842" y="607"/>
                  <a:pt x="842" y="610"/>
                </a:cubicBezTo>
                <a:lnTo>
                  <a:pt x="842" y="830"/>
                </a:lnTo>
                <a:close/>
                <a:moveTo>
                  <a:pt x="559" y="830"/>
                </a:moveTo>
                <a:lnTo>
                  <a:pt x="559" y="194"/>
                </a:lnTo>
                <a:cubicBezTo>
                  <a:pt x="559" y="191"/>
                  <a:pt x="563" y="189"/>
                  <a:pt x="565" y="189"/>
                </a:cubicBezTo>
                <a:lnTo>
                  <a:pt x="640" y="189"/>
                </a:lnTo>
                <a:cubicBezTo>
                  <a:pt x="643" y="189"/>
                  <a:pt x="646" y="191"/>
                  <a:pt x="646" y="194"/>
                </a:cubicBezTo>
                <a:lnTo>
                  <a:pt x="646" y="830"/>
                </a:lnTo>
                <a:close/>
                <a:moveTo>
                  <a:pt x="363" y="830"/>
                </a:moveTo>
                <a:lnTo>
                  <a:pt x="363" y="390"/>
                </a:lnTo>
                <a:cubicBezTo>
                  <a:pt x="363" y="386"/>
                  <a:pt x="366" y="384"/>
                  <a:pt x="369" y="384"/>
                </a:cubicBezTo>
                <a:lnTo>
                  <a:pt x="444" y="384"/>
                </a:lnTo>
                <a:cubicBezTo>
                  <a:pt x="447" y="384"/>
                  <a:pt x="449" y="386"/>
                  <a:pt x="449" y="390"/>
                </a:cubicBezTo>
                <a:lnTo>
                  <a:pt x="449" y="830"/>
                </a:lnTo>
                <a:close/>
                <a:moveTo>
                  <a:pt x="168" y="830"/>
                </a:moveTo>
                <a:lnTo>
                  <a:pt x="168" y="554"/>
                </a:lnTo>
                <a:cubicBezTo>
                  <a:pt x="168" y="551"/>
                  <a:pt x="170" y="548"/>
                  <a:pt x="173" y="548"/>
                </a:cubicBezTo>
                <a:lnTo>
                  <a:pt x="247" y="548"/>
                </a:lnTo>
                <a:cubicBezTo>
                  <a:pt x="251" y="548"/>
                  <a:pt x="253" y="551"/>
                  <a:pt x="253" y="554"/>
                </a:cubicBezTo>
                <a:lnTo>
                  <a:pt x="253" y="830"/>
                </a:lnTo>
                <a:close/>
                <a:moveTo>
                  <a:pt x="996" y="838"/>
                </a:moveTo>
                <a:lnTo>
                  <a:pt x="935" y="802"/>
                </a:lnTo>
                <a:cubicBezTo>
                  <a:pt x="930" y="799"/>
                  <a:pt x="925" y="802"/>
                  <a:pt x="925" y="808"/>
                </a:cubicBezTo>
                <a:lnTo>
                  <a:pt x="925" y="830"/>
                </a:lnTo>
                <a:lnTo>
                  <a:pt x="868" y="830"/>
                </a:lnTo>
                <a:lnTo>
                  <a:pt x="868" y="610"/>
                </a:lnTo>
                <a:cubicBezTo>
                  <a:pt x="868" y="593"/>
                  <a:pt x="854" y="578"/>
                  <a:pt x="836" y="578"/>
                </a:cubicBezTo>
                <a:lnTo>
                  <a:pt x="762" y="578"/>
                </a:lnTo>
                <a:cubicBezTo>
                  <a:pt x="744" y="578"/>
                  <a:pt x="730" y="593"/>
                  <a:pt x="730" y="610"/>
                </a:cubicBezTo>
                <a:lnTo>
                  <a:pt x="730" y="830"/>
                </a:lnTo>
                <a:lnTo>
                  <a:pt x="672" y="830"/>
                </a:lnTo>
                <a:lnTo>
                  <a:pt x="672" y="194"/>
                </a:lnTo>
                <a:cubicBezTo>
                  <a:pt x="672" y="176"/>
                  <a:pt x="657" y="162"/>
                  <a:pt x="640" y="162"/>
                </a:cubicBezTo>
                <a:lnTo>
                  <a:pt x="565" y="162"/>
                </a:lnTo>
                <a:cubicBezTo>
                  <a:pt x="548" y="162"/>
                  <a:pt x="533" y="176"/>
                  <a:pt x="533" y="194"/>
                </a:cubicBezTo>
                <a:lnTo>
                  <a:pt x="533" y="830"/>
                </a:lnTo>
                <a:lnTo>
                  <a:pt x="476" y="830"/>
                </a:lnTo>
                <a:lnTo>
                  <a:pt x="476" y="390"/>
                </a:lnTo>
                <a:cubicBezTo>
                  <a:pt x="476" y="372"/>
                  <a:pt x="462" y="358"/>
                  <a:pt x="444" y="358"/>
                </a:cubicBezTo>
                <a:lnTo>
                  <a:pt x="369" y="358"/>
                </a:lnTo>
                <a:cubicBezTo>
                  <a:pt x="352" y="358"/>
                  <a:pt x="337" y="372"/>
                  <a:pt x="337" y="390"/>
                </a:cubicBezTo>
                <a:lnTo>
                  <a:pt x="337" y="830"/>
                </a:lnTo>
                <a:lnTo>
                  <a:pt x="279" y="830"/>
                </a:lnTo>
                <a:lnTo>
                  <a:pt x="279" y="554"/>
                </a:lnTo>
                <a:cubicBezTo>
                  <a:pt x="279" y="536"/>
                  <a:pt x="265" y="522"/>
                  <a:pt x="247" y="522"/>
                </a:cubicBezTo>
                <a:lnTo>
                  <a:pt x="173" y="522"/>
                </a:lnTo>
                <a:cubicBezTo>
                  <a:pt x="155" y="522"/>
                  <a:pt x="141" y="536"/>
                  <a:pt x="141" y="554"/>
                </a:cubicBezTo>
                <a:lnTo>
                  <a:pt x="141" y="830"/>
                </a:lnTo>
                <a:lnTo>
                  <a:pt x="80" y="830"/>
                </a:lnTo>
                <a:cubicBezTo>
                  <a:pt x="66" y="830"/>
                  <a:pt x="55" y="819"/>
                  <a:pt x="55" y="805"/>
                </a:cubicBezTo>
                <a:lnTo>
                  <a:pt x="55" y="412"/>
                </a:lnTo>
                <a:lnTo>
                  <a:pt x="168" y="446"/>
                </a:lnTo>
                <a:cubicBezTo>
                  <a:pt x="172" y="460"/>
                  <a:pt x="185" y="470"/>
                  <a:pt x="199" y="470"/>
                </a:cubicBezTo>
                <a:cubicBezTo>
                  <a:pt x="218" y="470"/>
                  <a:pt x="233" y="455"/>
                  <a:pt x="233" y="437"/>
                </a:cubicBezTo>
                <a:cubicBezTo>
                  <a:pt x="233" y="435"/>
                  <a:pt x="232" y="433"/>
                  <a:pt x="232" y="431"/>
                </a:cubicBezTo>
                <a:lnTo>
                  <a:pt x="391" y="292"/>
                </a:lnTo>
                <a:cubicBezTo>
                  <a:pt x="396" y="295"/>
                  <a:pt x="401" y="296"/>
                  <a:pt x="407" y="296"/>
                </a:cubicBezTo>
                <a:cubicBezTo>
                  <a:pt x="425" y="296"/>
                  <a:pt x="439" y="281"/>
                  <a:pt x="439" y="263"/>
                </a:cubicBezTo>
                <a:cubicBezTo>
                  <a:pt x="439" y="258"/>
                  <a:pt x="438" y="254"/>
                  <a:pt x="437" y="249"/>
                </a:cubicBezTo>
                <a:lnTo>
                  <a:pt x="597" y="68"/>
                </a:lnTo>
                <a:cubicBezTo>
                  <a:pt x="602" y="71"/>
                  <a:pt x="607" y="72"/>
                  <a:pt x="613" y="72"/>
                </a:cubicBezTo>
                <a:cubicBezTo>
                  <a:pt x="617" y="72"/>
                  <a:pt x="621" y="71"/>
                  <a:pt x="624" y="70"/>
                </a:cubicBezTo>
                <a:lnTo>
                  <a:pt x="783" y="305"/>
                </a:lnTo>
                <a:cubicBezTo>
                  <a:pt x="782" y="310"/>
                  <a:pt x="780" y="314"/>
                  <a:pt x="780" y="320"/>
                </a:cubicBezTo>
                <a:cubicBezTo>
                  <a:pt x="780" y="338"/>
                  <a:pt x="794" y="353"/>
                  <a:pt x="813" y="353"/>
                </a:cubicBezTo>
                <a:cubicBezTo>
                  <a:pt x="823" y="353"/>
                  <a:pt x="832" y="348"/>
                  <a:pt x="838" y="341"/>
                </a:cubicBezTo>
                <a:lnTo>
                  <a:pt x="923" y="350"/>
                </a:lnTo>
                <a:lnTo>
                  <a:pt x="919" y="374"/>
                </a:lnTo>
                <a:cubicBezTo>
                  <a:pt x="919" y="379"/>
                  <a:pt x="923" y="384"/>
                  <a:pt x="928" y="382"/>
                </a:cubicBezTo>
                <a:lnTo>
                  <a:pt x="994" y="357"/>
                </a:lnTo>
                <a:cubicBezTo>
                  <a:pt x="999" y="355"/>
                  <a:pt x="1000" y="349"/>
                  <a:pt x="997" y="346"/>
                </a:cubicBezTo>
                <a:lnTo>
                  <a:pt x="942" y="300"/>
                </a:lnTo>
                <a:cubicBezTo>
                  <a:pt x="938" y="297"/>
                  <a:pt x="932" y="300"/>
                  <a:pt x="931" y="305"/>
                </a:cubicBezTo>
                <a:lnTo>
                  <a:pt x="928" y="324"/>
                </a:lnTo>
                <a:lnTo>
                  <a:pt x="845" y="315"/>
                </a:lnTo>
                <a:cubicBezTo>
                  <a:pt x="843" y="299"/>
                  <a:pt x="829" y="287"/>
                  <a:pt x="813" y="287"/>
                </a:cubicBezTo>
                <a:cubicBezTo>
                  <a:pt x="810" y="287"/>
                  <a:pt x="807" y="287"/>
                  <a:pt x="804" y="289"/>
                </a:cubicBezTo>
                <a:lnTo>
                  <a:pt x="644" y="52"/>
                </a:lnTo>
                <a:cubicBezTo>
                  <a:pt x="646" y="48"/>
                  <a:pt x="646" y="44"/>
                  <a:pt x="646" y="39"/>
                </a:cubicBezTo>
                <a:cubicBezTo>
                  <a:pt x="646" y="21"/>
                  <a:pt x="632" y="6"/>
                  <a:pt x="613" y="6"/>
                </a:cubicBezTo>
                <a:cubicBezTo>
                  <a:pt x="595" y="6"/>
                  <a:pt x="580" y="21"/>
                  <a:pt x="580" y="39"/>
                </a:cubicBezTo>
                <a:cubicBezTo>
                  <a:pt x="580" y="42"/>
                  <a:pt x="580" y="45"/>
                  <a:pt x="581" y="47"/>
                </a:cubicBezTo>
                <a:lnTo>
                  <a:pt x="417" y="232"/>
                </a:lnTo>
                <a:cubicBezTo>
                  <a:pt x="414" y="231"/>
                  <a:pt x="410" y="230"/>
                  <a:pt x="407" y="230"/>
                </a:cubicBezTo>
                <a:cubicBezTo>
                  <a:pt x="388" y="230"/>
                  <a:pt x="374" y="245"/>
                  <a:pt x="374" y="263"/>
                </a:cubicBezTo>
                <a:cubicBezTo>
                  <a:pt x="374" y="266"/>
                  <a:pt x="374" y="269"/>
                  <a:pt x="375" y="272"/>
                </a:cubicBezTo>
                <a:lnTo>
                  <a:pt x="217" y="409"/>
                </a:lnTo>
                <a:cubicBezTo>
                  <a:pt x="212" y="405"/>
                  <a:pt x="206" y="404"/>
                  <a:pt x="199" y="404"/>
                </a:cubicBezTo>
                <a:cubicBezTo>
                  <a:pt x="188" y="404"/>
                  <a:pt x="177" y="410"/>
                  <a:pt x="171" y="420"/>
                </a:cubicBezTo>
                <a:lnTo>
                  <a:pt x="55" y="385"/>
                </a:lnTo>
                <a:lnTo>
                  <a:pt x="55" y="74"/>
                </a:lnTo>
                <a:lnTo>
                  <a:pt x="77" y="74"/>
                </a:lnTo>
                <a:cubicBezTo>
                  <a:pt x="82" y="74"/>
                  <a:pt x="86" y="69"/>
                  <a:pt x="83" y="64"/>
                </a:cubicBezTo>
                <a:lnTo>
                  <a:pt x="48" y="3"/>
                </a:lnTo>
                <a:cubicBezTo>
                  <a:pt x="45" y="-1"/>
                  <a:pt x="39" y="-1"/>
                  <a:pt x="36" y="3"/>
                </a:cubicBezTo>
                <a:lnTo>
                  <a:pt x="1" y="64"/>
                </a:lnTo>
                <a:cubicBezTo>
                  <a:pt x="-2" y="69"/>
                  <a:pt x="1" y="74"/>
                  <a:pt x="6" y="74"/>
                </a:cubicBezTo>
                <a:lnTo>
                  <a:pt x="29" y="74"/>
                </a:lnTo>
                <a:lnTo>
                  <a:pt x="29" y="393"/>
                </a:lnTo>
                <a:cubicBezTo>
                  <a:pt x="29" y="395"/>
                  <a:pt x="29" y="395"/>
                  <a:pt x="29" y="396"/>
                </a:cubicBezTo>
                <a:lnTo>
                  <a:pt x="29" y="805"/>
                </a:lnTo>
                <a:cubicBezTo>
                  <a:pt x="29" y="834"/>
                  <a:pt x="52" y="856"/>
                  <a:pt x="80" y="856"/>
                </a:cubicBezTo>
                <a:lnTo>
                  <a:pt x="141" y="856"/>
                </a:lnTo>
                <a:lnTo>
                  <a:pt x="279" y="856"/>
                </a:lnTo>
                <a:lnTo>
                  <a:pt x="337" y="856"/>
                </a:lnTo>
                <a:lnTo>
                  <a:pt x="476" y="856"/>
                </a:lnTo>
                <a:lnTo>
                  <a:pt x="533" y="856"/>
                </a:lnTo>
                <a:lnTo>
                  <a:pt x="672" y="856"/>
                </a:lnTo>
                <a:lnTo>
                  <a:pt x="730" y="856"/>
                </a:lnTo>
                <a:lnTo>
                  <a:pt x="868" y="856"/>
                </a:lnTo>
                <a:lnTo>
                  <a:pt x="925" y="856"/>
                </a:lnTo>
                <a:lnTo>
                  <a:pt x="925" y="879"/>
                </a:lnTo>
                <a:cubicBezTo>
                  <a:pt x="925" y="884"/>
                  <a:pt x="930" y="887"/>
                  <a:pt x="935" y="884"/>
                </a:cubicBezTo>
                <a:lnTo>
                  <a:pt x="996" y="849"/>
                </a:lnTo>
                <a:cubicBezTo>
                  <a:pt x="1000" y="846"/>
                  <a:pt x="1000" y="840"/>
                  <a:pt x="996" y="83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CFD065-05EE-EF35-6134-B1E0B7B95CEE}"/>
              </a:ext>
            </a:extLst>
          </p:cNvPr>
          <p:cNvSpPr txBox="1"/>
          <p:nvPr/>
        </p:nvSpPr>
        <p:spPr>
          <a:xfrm>
            <a:off x="1505585" y="681191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BUDGET FORECASTING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83AD02-70AE-11D5-E260-49F3B1D9C864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AAED5F-402D-5E26-F234-EE147ADBC69E}"/>
              </a:ext>
            </a:extLst>
          </p:cNvPr>
          <p:cNvSpPr txBox="1"/>
          <p:nvPr/>
        </p:nvSpPr>
        <p:spPr>
          <a:xfrm>
            <a:off x="18044376" y="3681819"/>
            <a:ext cx="449223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63CF12-F40F-71BA-A287-B32FE8371685}"/>
              </a:ext>
            </a:extLst>
          </p:cNvPr>
          <p:cNvSpPr txBox="1"/>
          <p:nvPr/>
        </p:nvSpPr>
        <p:spPr>
          <a:xfrm>
            <a:off x="18044375" y="4340403"/>
            <a:ext cx="4492234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E74B67-3EEE-DE17-D373-C7B686494B38}"/>
              </a:ext>
            </a:extLst>
          </p:cNvPr>
          <p:cNvSpPr txBox="1"/>
          <p:nvPr/>
        </p:nvSpPr>
        <p:spPr>
          <a:xfrm>
            <a:off x="18035257" y="7045841"/>
            <a:ext cx="449223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9BD617-4A04-1CF0-5BE2-8338DBC289C2}"/>
              </a:ext>
            </a:extLst>
          </p:cNvPr>
          <p:cNvSpPr txBox="1"/>
          <p:nvPr/>
        </p:nvSpPr>
        <p:spPr>
          <a:xfrm>
            <a:off x="18046832" y="7692849"/>
            <a:ext cx="4492234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30E828-EE16-2856-847D-5ED45E18B90C}"/>
              </a:ext>
            </a:extLst>
          </p:cNvPr>
          <p:cNvSpPr txBox="1"/>
          <p:nvPr/>
        </p:nvSpPr>
        <p:spPr>
          <a:xfrm>
            <a:off x="18034905" y="10401097"/>
            <a:ext cx="449223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VARIANCE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32752A-7FE8-BF6B-EF9B-A7CF61BD07E7}"/>
              </a:ext>
            </a:extLst>
          </p:cNvPr>
          <p:cNvSpPr txBox="1"/>
          <p:nvPr/>
        </p:nvSpPr>
        <p:spPr>
          <a:xfrm>
            <a:off x="18046481" y="11071255"/>
            <a:ext cx="4492234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4A407D1D-AAD1-CFDE-D7A2-456A99C5CB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1454076"/>
              </p:ext>
            </p:extLst>
          </p:nvPr>
        </p:nvGraphicFramePr>
        <p:xfrm>
          <a:off x="1571372" y="3462044"/>
          <a:ext cx="12373228" cy="9555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2108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 113">
            <a:extLst>
              <a:ext uri="{FF2B5EF4-FFF2-40B4-BE49-F238E27FC236}">
                <a16:creationId xmlns:a16="http://schemas.microsoft.com/office/drawing/2014/main" id="{6318263B-4AC3-7A60-BBAA-585B2CB00BD2}"/>
              </a:ext>
            </a:extLst>
          </p:cNvPr>
          <p:cNvSpPr/>
          <p:nvPr/>
        </p:nvSpPr>
        <p:spPr>
          <a:xfrm>
            <a:off x="6833171" y="4077662"/>
            <a:ext cx="2703368" cy="13521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71" h="1086">
                <a:moveTo>
                  <a:pt x="1086" y="0"/>
                </a:moveTo>
                <a:cubicBezTo>
                  <a:pt x="486" y="0"/>
                  <a:pt x="0" y="487"/>
                  <a:pt x="0" y="1086"/>
                </a:cubicBezTo>
                <a:lnTo>
                  <a:pt x="2171" y="1086"/>
                </a:lnTo>
                <a:cubicBezTo>
                  <a:pt x="2171" y="487"/>
                  <a:pt x="1685" y="0"/>
                  <a:pt x="1086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Straight Connector 114">
            <a:extLst>
              <a:ext uri="{FF2B5EF4-FFF2-40B4-BE49-F238E27FC236}">
                <a16:creationId xmlns:a16="http://schemas.microsoft.com/office/drawing/2014/main" id="{F8094D36-719B-0411-9C6A-700423B1AFA2}"/>
              </a:ext>
            </a:extLst>
          </p:cNvPr>
          <p:cNvSpPr/>
          <p:nvPr/>
        </p:nvSpPr>
        <p:spPr>
          <a:xfrm>
            <a:off x="8186101" y="5789981"/>
            <a:ext cx="0" cy="622242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6" name="Straight Connector 205">
            <a:extLst>
              <a:ext uri="{FF2B5EF4-FFF2-40B4-BE49-F238E27FC236}">
                <a16:creationId xmlns:a16="http://schemas.microsoft.com/office/drawing/2014/main" id="{4CC4B713-4E3E-7561-A747-ACE9ADBB6195}"/>
              </a:ext>
            </a:extLst>
          </p:cNvPr>
          <p:cNvSpPr/>
          <p:nvPr/>
        </p:nvSpPr>
        <p:spPr>
          <a:xfrm>
            <a:off x="6133036" y="6720914"/>
            <a:ext cx="121713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7" name="Straight Connector 206">
            <a:extLst>
              <a:ext uri="{FF2B5EF4-FFF2-40B4-BE49-F238E27FC236}">
                <a16:creationId xmlns:a16="http://schemas.microsoft.com/office/drawing/2014/main" id="{6D40A53A-B165-3D65-B480-509195A2DE11}"/>
              </a:ext>
            </a:extLst>
          </p:cNvPr>
          <p:cNvSpPr/>
          <p:nvPr/>
        </p:nvSpPr>
        <p:spPr>
          <a:xfrm>
            <a:off x="6133036" y="7798903"/>
            <a:ext cx="121713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8" name="Straight Connector 207">
            <a:extLst>
              <a:ext uri="{FF2B5EF4-FFF2-40B4-BE49-F238E27FC236}">
                <a16:creationId xmlns:a16="http://schemas.microsoft.com/office/drawing/2014/main" id="{CC77491E-EC25-A6C1-6079-DF39E2946CAA}"/>
              </a:ext>
            </a:extLst>
          </p:cNvPr>
          <p:cNvSpPr/>
          <p:nvPr/>
        </p:nvSpPr>
        <p:spPr>
          <a:xfrm>
            <a:off x="6133036" y="8879383"/>
            <a:ext cx="121713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9" name="Straight Connector 208">
            <a:extLst>
              <a:ext uri="{FF2B5EF4-FFF2-40B4-BE49-F238E27FC236}">
                <a16:creationId xmlns:a16="http://schemas.microsoft.com/office/drawing/2014/main" id="{C6405C34-2FC1-D82F-3974-5041F06C0B20}"/>
              </a:ext>
            </a:extLst>
          </p:cNvPr>
          <p:cNvSpPr/>
          <p:nvPr/>
        </p:nvSpPr>
        <p:spPr>
          <a:xfrm>
            <a:off x="6133036" y="9958614"/>
            <a:ext cx="121713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0" name="Straight Connector 209">
            <a:extLst>
              <a:ext uri="{FF2B5EF4-FFF2-40B4-BE49-F238E27FC236}">
                <a16:creationId xmlns:a16="http://schemas.microsoft.com/office/drawing/2014/main" id="{31224086-C1B8-A883-BD39-AB3750A528D0}"/>
              </a:ext>
            </a:extLst>
          </p:cNvPr>
          <p:cNvSpPr/>
          <p:nvPr/>
        </p:nvSpPr>
        <p:spPr>
          <a:xfrm>
            <a:off x="6133036" y="11037852"/>
            <a:ext cx="121713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1" name="Straight Connector 210">
            <a:extLst>
              <a:ext uri="{FF2B5EF4-FFF2-40B4-BE49-F238E27FC236}">
                <a16:creationId xmlns:a16="http://schemas.microsoft.com/office/drawing/2014/main" id="{E2235609-A77D-3BFD-898A-163E80C52237}"/>
              </a:ext>
            </a:extLst>
          </p:cNvPr>
          <p:cNvSpPr/>
          <p:nvPr/>
        </p:nvSpPr>
        <p:spPr>
          <a:xfrm>
            <a:off x="8958492" y="6720914"/>
            <a:ext cx="121713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2" name="Straight Connector 211">
            <a:extLst>
              <a:ext uri="{FF2B5EF4-FFF2-40B4-BE49-F238E27FC236}">
                <a16:creationId xmlns:a16="http://schemas.microsoft.com/office/drawing/2014/main" id="{6AB9682A-EC20-F9EF-F919-FB25AA999FDC}"/>
              </a:ext>
            </a:extLst>
          </p:cNvPr>
          <p:cNvSpPr/>
          <p:nvPr/>
        </p:nvSpPr>
        <p:spPr>
          <a:xfrm>
            <a:off x="8958492" y="7798903"/>
            <a:ext cx="121713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3" name="Straight Connector 212">
            <a:extLst>
              <a:ext uri="{FF2B5EF4-FFF2-40B4-BE49-F238E27FC236}">
                <a16:creationId xmlns:a16="http://schemas.microsoft.com/office/drawing/2014/main" id="{0B0B3729-CC53-B3D8-4F4A-61B760F3BF64}"/>
              </a:ext>
            </a:extLst>
          </p:cNvPr>
          <p:cNvSpPr/>
          <p:nvPr/>
        </p:nvSpPr>
        <p:spPr>
          <a:xfrm>
            <a:off x="8958492" y="8879383"/>
            <a:ext cx="121713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4" name="Straight Connector 213">
            <a:extLst>
              <a:ext uri="{FF2B5EF4-FFF2-40B4-BE49-F238E27FC236}">
                <a16:creationId xmlns:a16="http://schemas.microsoft.com/office/drawing/2014/main" id="{A0DEE5E1-1010-803A-004F-0A5E855717BF}"/>
              </a:ext>
            </a:extLst>
          </p:cNvPr>
          <p:cNvSpPr/>
          <p:nvPr/>
        </p:nvSpPr>
        <p:spPr>
          <a:xfrm>
            <a:off x="8958492" y="9958614"/>
            <a:ext cx="121713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5" name="Straight Connector 214">
            <a:extLst>
              <a:ext uri="{FF2B5EF4-FFF2-40B4-BE49-F238E27FC236}">
                <a16:creationId xmlns:a16="http://schemas.microsoft.com/office/drawing/2014/main" id="{CDB317E1-C285-593A-5D73-1D06F32215E0}"/>
              </a:ext>
            </a:extLst>
          </p:cNvPr>
          <p:cNvSpPr/>
          <p:nvPr/>
        </p:nvSpPr>
        <p:spPr>
          <a:xfrm>
            <a:off x="8958492" y="11037852"/>
            <a:ext cx="121713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A4EF9803-C0EE-960B-CA82-968E4744D79E}"/>
              </a:ext>
            </a:extLst>
          </p:cNvPr>
          <p:cNvSpPr/>
          <p:nvPr/>
        </p:nvSpPr>
        <p:spPr>
          <a:xfrm>
            <a:off x="12880245" y="4077662"/>
            <a:ext cx="2702122" cy="13521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70" h="1086">
                <a:moveTo>
                  <a:pt x="1085" y="0"/>
                </a:moveTo>
                <a:cubicBezTo>
                  <a:pt x="485" y="0"/>
                  <a:pt x="0" y="487"/>
                  <a:pt x="0" y="1086"/>
                </a:cubicBezTo>
                <a:lnTo>
                  <a:pt x="2170" y="1086"/>
                </a:lnTo>
                <a:cubicBezTo>
                  <a:pt x="2170" y="487"/>
                  <a:pt x="1685" y="0"/>
                  <a:pt x="1085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9" name="Straight Connector 218">
            <a:extLst>
              <a:ext uri="{FF2B5EF4-FFF2-40B4-BE49-F238E27FC236}">
                <a16:creationId xmlns:a16="http://schemas.microsoft.com/office/drawing/2014/main" id="{D93D1991-548B-45A0-A319-167F6655F247}"/>
              </a:ext>
            </a:extLst>
          </p:cNvPr>
          <p:cNvSpPr/>
          <p:nvPr/>
        </p:nvSpPr>
        <p:spPr>
          <a:xfrm>
            <a:off x="14231929" y="5789981"/>
            <a:ext cx="0" cy="6222423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6" name="Straight Connector 305">
            <a:extLst>
              <a:ext uri="{FF2B5EF4-FFF2-40B4-BE49-F238E27FC236}">
                <a16:creationId xmlns:a16="http://schemas.microsoft.com/office/drawing/2014/main" id="{48DCD7EF-F52E-43E7-A94B-81F09E80ED13}"/>
              </a:ext>
            </a:extLst>
          </p:cNvPr>
          <p:cNvSpPr/>
          <p:nvPr/>
        </p:nvSpPr>
        <p:spPr>
          <a:xfrm>
            <a:off x="12180106" y="6720914"/>
            <a:ext cx="1218388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7" name="Straight Connector 306">
            <a:extLst>
              <a:ext uri="{FF2B5EF4-FFF2-40B4-BE49-F238E27FC236}">
                <a16:creationId xmlns:a16="http://schemas.microsoft.com/office/drawing/2014/main" id="{4D796BEA-5F78-4825-B0DA-0C71CF138320}"/>
              </a:ext>
            </a:extLst>
          </p:cNvPr>
          <p:cNvSpPr/>
          <p:nvPr/>
        </p:nvSpPr>
        <p:spPr>
          <a:xfrm>
            <a:off x="12180106" y="7798903"/>
            <a:ext cx="1218388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8" name="Straight Connector 307">
            <a:extLst>
              <a:ext uri="{FF2B5EF4-FFF2-40B4-BE49-F238E27FC236}">
                <a16:creationId xmlns:a16="http://schemas.microsoft.com/office/drawing/2014/main" id="{DFBB931E-6A2C-FD84-89F6-C62A01F99459}"/>
              </a:ext>
            </a:extLst>
          </p:cNvPr>
          <p:cNvSpPr/>
          <p:nvPr/>
        </p:nvSpPr>
        <p:spPr>
          <a:xfrm>
            <a:off x="12180106" y="8879383"/>
            <a:ext cx="1218388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9" name="Straight Connector 308">
            <a:extLst>
              <a:ext uri="{FF2B5EF4-FFF2-40B4-BE49-F238E27FC236}">
                <a16:creationId xmlns:a16="http://schemas.microsoft.com/office/drawing/2014/main" id="{F5CC3FA1-6266-B1AF-FB26-DBA09BA16A85}"/>
              </a:ext>
            </a:extLst>
          </p:cNvPr>
          <p:cNvSpPr/>
          <p:nvPr/>
        </p:nvSpPr>
        <p:spPr>
          <a:xfrm>
            <a:off x="12180106" y="9958614"/>
            <a:ext cx="1218388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0" name="Straight Connector 309">
            <a:extLst>
              <a:ext uri="{FF2B5EF4-FFF2-40B4-BE49-F238E27FC236}">
                <a16:creationId xmlns:a16="http://schemas.microsoft.com/office/drawing/2014/main" id="{1A20623C-9D83-4ED4-3DB1-BEBD7F00E223}"/>
              </a:ext>
            </a:extLst>
          </p:cNvPr>
          <p:cNvSpPr/>
          <p:nvPr/>
        </p:nvSpPr>
        <p:spPr>
          <a:xfrm>
            <a:off x="12180106" y="11037852"/>
            <a:ext cx="1218388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1" name="Straight Connector 310">
            <a:extLst>
              <a:ext uri="{FF2B5EF4-FFF2-40B4-BE49-F238E27FC236}">
                <a16:creationId xmlns:a16="http://schemas.microsoft.com/office/drawing/2014/main" id="{DFDCC5C9-2F4E-8C70-A133-61EB9CBE651C}"/>
              </a:ext>
            </a:extLst>
          </p:cNvPr>
          <p:cNvSpPr/>
          <p:nvPr/>
        </p:nvSpPr>
        <p:spPr>
          <a:xfrm>
            <a:off x="15005565" y="6720914"/>
            <a:ext cx="121713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2" name="Straight Connector 311">
            <a:extLst>
              <a:ext uri="{FF2B5EF4-FFF2-40B4-BE49-F238E27FC236}">
                <a16:creationId xmlns:a16="http://schemas.microsoft.com/office/drawing/2014/main" id="{79618842-355A-8AFB-4489-C23D58E45FB2}"/>
              </a:ext>
            </a:extLst>
          </p:cNvPr>
          <p:cNvSpPr/>
          <p:nvPr/>
        </p:nvSpPr>
        <p:spPr>
          <a:xfrm>
            <a:off x="15005565" y="7798903"/>
            <a:ext cx="121713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3" name="Straight Connector 312">
            <a:extLst>
              <a:ext uri="{FF2B5EF4-FFF2-40B4-BE49-F238E27FC236}">
                <a16:creationId xmlns:a16="http://schemas.microsoft.com/office/drawing/2014/main" id="{832DD238-1238-C5A5-E85F-1D80C033F3BE}"/>
              </a:ext>
            </a:extLst>
          </p:cNvPr>
          <p:cNvSpPr/>
          <p:nvPr/>
        </p:nvSpPr>
        <p:spPr>
          <a:xfrm>
            <a:off x="15005565" y="8879383"/>
            <a:ext cx="121713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4" name="Straight Connector 313">
            <a:extLst>
              <a:ext uri="{FF2B5EF4-FFF2-40B4-BE49-F238E27FC236}">
                <a16:creationId xmlns:a16="http://schemas.microsoft.com/office/drawing/2014/main" id="{7550D6AD-BE17-83A1-A60A-B4C54D20F775}"/>
              </a:ext>
            </a:extLst>
          </p:cNvPr>
          <p:cNvSpPr/>
          <p:nvPr/>
        </p:nvSpPr>
        <p:spPr>
          <a:xfrm>
            <a:off x="15005565" y="9958614"/>
            <a:ext cx="121713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5" name="Straight Connector 314">
            <a:extLst>
              <a:ext uri="{FF2B5EF4-FFF2-40B4-BE49-F238E27FC236}">
                <a16:creationId xmlns:a16="http://schemas.microsoft.com/office/drawing/2014/main" id="{4048A8CE-4C97-0075-7661-16E842166952}"/>
              </a:ext>
            </a:extLst>
          </p:cNvPr>
          <p:cNvSpPr/>
          <p:nvPr/>
        </p:nvSpPr>
        <p:spPr>
          <a:xfrm>
            <a:off x="15005565" y="11037852"/>
            <a:ext cx="121713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8" name="Freeform 317">
            <a:extLst>
              <a:ext uri="{FF2B5EF4-FFF2-40B4-BE49-F238E27FC236}">
                <a16:creationId xmlns:a16="http://schemas.microsoft.com/office/drawing/2014/main" id="{F0BBE8B8-9F50-0FA3-58A9-A49794588640}"/>
              </a:ext>
            </a:extLst>
          </p:cNvPr>
          <p:cNvSpPr/>
          <p:nvPr/>
        </p:nvSpPr>
        <p:spPr>
          <a:xfrm>
            <a:off x="18927318" y="4077662"/>
            <a:ext cx="2703368" cy="13521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71" h="1086">
                <a:moveTo>
                  <a:pt x="1086" y="0"/>
                </a:moveTo>
                <a:cubicBezTo>
                  <a:pt x="486" y="0"/>
                  <a:pt x="0" y="487"/>
                  <a:pt x="0" y="1086"/>
                </a:cubicBezTo>
                <a:lnTo>
                  <a:pt x="2171" y="1086"/>
                </a:lnTo>
                <a:cubicBezTo>
                  <a:pt x="2171" y="487"/>
                  <a:pt x="1685" y="0"/>
                  <a:pt x="1086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9" name="Straight Connector 318">
            <a:extLst>
              <a:ext uri="{FF2B5EF4-FFF2-40B4-BE49-F238E27FC236}">
                <a16:creationId xmlns:a16="http://schemas.microsoft.com/office/drawing/2014/main" id="{4A80CBE0-914A-3B5C-C16E-6E8DEDB36797}"/>
              </a:ext>
            </a:extLst>
          </p:cNvPr>
          <p:cNvSpPr/>
          <p:nvPr/>
        </p:nvSpPr>
        <p:spPr>
          <a:xfrm>
            <a:off x="20280244" y="5789981"/>
            <a:ext cx="0" cy="6222423"/>
          </a:xfrm>
          <a:prstGeom prst="line">
            <a:avLst/>
          </a:prstGeom>
          <a:noFill/>
          <a:ln w="25400" cap="flat">
            <a:solidFill>
              <a:schemeClr val="accent3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6" name="Straight Connector 405">
            <a:extLst>
              <a:ext uri="{FF2B5EF4-FFF2-40B4-BE49-F238E27FC236}">
                <a16:creationId xmlns:a16="http://schemas.microsoft.com/office/drawing/2014/main" id="{16312833-95F0-DA24-4096-438891FA4DBF}"/>
              </a:ext>
            </a:extLst>
          </p:cNvPr>
          <p:cNvSpPr/>
          <p:nvPr/>
        </p:nvSpPr>
        <p:spPr>
          <a:xfrm>
            <a:off x="18227183" y="6720914"/>
            <a:ext cx="121713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7" name="Straight Connector 406">
            <a:extLst>
              <a:ext uri="{FF2B5EF4-FFF2-40B4-BE49-F238E27FC236}">
                <a16:creationId xmlns:a16="http://schemas.microsoft.com/office/drawing/2014/main" id="{5195CDBF-D52B-6167-34DB-2E3DBE6C4149}"/>
              </a:ext>
            </a:extLst>
          </p:cNvPr>
          <p:cNvSpPr/>
          <p:nvPr/>
        </p:nvSpPr>
        <p:spPr>
          <a:xfrm>
            <a:off x="18227183" y="7798903"/>
            <a:ext cx="121713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8" name="Straight Connector 407">
            <a:extLst>
              <a:ext uri="{FF2B5EF4-FFF2-40B4-BE49-F238E27FC236}">
                <a16:creationId xmlns:a16="http://schemas.microsoft.com/office/drawing/2014/main" id="{17C3433E-0D6F-DDDF-83A1-4A66BBB35212}"/>
              </a:ext>
            </a:extLst>
          </p:cNvPr>
          <p:cNvSpPr/>
          <p:nvPr/>
        </p:nvSpPr>
        <p:spPr>
          <a:xfrm>
            <a:off x="18227183" y="8879383"/>
            <a:ext cx="121713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9" name="Straight Connector 408">
            <a:extLst>
              <a:ext uri="{FF2B5EF4-FFF2-40B4-BE49-F238E27FC236}">
                <a16:creationId xmlns:a16="http://schemas.microsoft.com/office/drawing/2014/main" id="{A2AA4C6E-5E1F-9686-0E14-5D2AAD437102}"/>
              </a:ext>
            </a:extLst>
          </p:cNvPr>
          <p:cNvSpPr/>
          <p:nvPr/>
        </p:nvSpPr>
        <p:spPr>
          <a:xfrm>
            <a:off x="18227183" y="9958614"/>
            <a:ext cx="121713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0" name="Straight Connector 409">
            <a:extLst>
              <a:ext uri="{FF2B5EF4-FFF2-40B4-BE49-F238E27FC236}">
                <a16:creationId xmlns:a16="http://schemas.microsoft.com/office/drawing/2014/main" id="{2ED36089-CCAF-9B2A-E83A-8409E024FCC8}"/>
              </a:ext>
            </a:extLst>
          </p:cNvPr>
          <p:cNvSpPr/>
          <p:nvPr/>
        </p:nvSpPr>
        <p:spPr>
          <a:xfrm>
            <a:off x="18227183" y="11037852"/>
            <a:ext cx="121713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1" name="Straight Connector 410">
            <a:extLst>
              <a:ext uri="{FF2B5EF4-FFF2-40B4-BE49-F238E27FC236}">
                <a16:creationId xmlns:a16="http://schemas.microsoft.com/office/drawing/2014/main" id="{DF9F7E33-4E57-D737-D4D3-CDBEC24806B4}"/>
              </a:ext>
            </a:extLst>
          </p:cNvPr>
          <p:cNvSpPr/>
          <p:nvPr/>
        </p:nvSpPr>
        <p:spPr>
          <a:xfrm>
            <a:off x="21052635" y="6720914"/>
            <a:ext cx="1217142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2" name="Straight Connector 411">
            <a:extLst>
              <a:ext uri="{FF2B5EF4-FFF2-40B4-BE49-F238E27FC236}">
                <a16:creationId xmlns:a16="http://schemas.microsoft.com/office/drawing/2014/main" id="{A71A4059-A3F0-5E3F-5581-B00E6D786F9D}"/>
              </a:ext>
            </a:extLst>
          </p:cNvPr>
          <p:cNvSpPr/>
          <p:nvPr/>
        </p:nvSpPr>
        <p:spPr>
          <a:xfrm>
            <a:off x="21052635" y="7798903"/>
            <a:ext cx="1217142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3" name="Straight Connector 412">
            <a:extLst>
              <a:ext uri="{FF2B5EF4-FFF2-40B4-BE49-F238E27FC236}">
                <a16:creationId xmlns:a16="http://schemas.microsoft.com/office/drawing/2014/main" id="{C8D09591-EB81-C09E-6259-EB6275E38269}"/>
              </a:ext>
            </a:extLst>
          </p:cNvPr>
          <p:cNvSpPr/>
          <p:nvPr/>
        </p:nvSpPr>
        <p:spPr>
          <a:xfrm>
            <a:off x="21052635" y="8879383"/>
            <a:ext cx="1217142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4" name="Straight Connector 413">
            <a:extLst>
              <a:ext uri="{FF2B5EF4-FFF2-40B4-BE49-F238E27FC236}">
                <a16:creationId xmlns:a16="http://schemas.microsoft.com/office/drawing/2014/main" id="{B92B0BD3-9196-6851-85F5-FD1D9F41A90C}"/>
              </a:ext>
            </a:extLst>
          </p:cNvPr>
          <p:cNvSpPr/>
          <p:nvPr/>
        </p:nvSpPr>
        <p:spPr>
          <a:xfrm>
            <a:off x="21052635" y="9958614"/>
            <a:ext cx="1217142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5" name="Straight Connector 414">
            <a:extLst>
              <a:ext uri="{FF2B5EF4-FFF2-40B4-BE49-F238E27FC236}">
                <a16:creationId xmlns:a16="http://schemas.microsoft.com/office/drawing/2014/main" id="{4ABD1BE0-916F-B0EC-911B-A860152E2E0D}"/>
              </a:ext>
            </a:extLst>
          </p:cNvPr>
          <p:cNvSpPr/>
          <p:nvPr/>
        </p:nvSpPr>
        <p:spPr>
          <a:xfrm>
            <a:off x="21052635" y="11037852"/>
            <a:ext cx="1217142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F5DC28-7448-BDBC-D930-F33AD1224A23}"/>
              </a:ext>
            </a:extLst>
          </p:cNvPr>
          <p:cNvSpPr txBox="1"/>
          <p:nvPr/>
        </p:nvSpPr>
        <p:spPr>
          <a:xfrm>
            <a:off x="1505585" y="681191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BUDGET FORECASTING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04F809-5119-E454-E52B-AB867B27C72B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D61266-0141-8454-1E79-F055E6D79C63}"/>
              </a:ext>
            </a:extLst>
          </p:cNvPr>
          <p:cNvSpPr txBox="1"/>
          <p:nvPr/>
        </p:nvSpPr>
        <p:spPr>
          <a:xfrm>
            <a:off x="1487735" y="6906516"/>
            <a:ext cx="35690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 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8570E5-72DE-1AC8-5315-C291FE84553B}"/>
              </a:ext>
            </a:extLst>
          </p:cNvPr>
          <p:cNvSpPr txBox="1"/>
          <p:nvPr/>
        </p:nvSpPr>
        <p:spPr>
          <a:xfrm>
            <a:off x="5499398" y="6946756"/>
            <a:ext cx="2598000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$237,000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73FC85-1679-3250-92C4-A51184B94D36}"/>
              </a:ext>
            </a:extLst>
          </p:cNvPr>
          <p:cNvSpPr txBox="1"/>
          <p:nvPr/>
        </p:nvSpPr>
        <p:spPr>
          <a:xfrm>
            <a:off x="5510415" y="8026412"/>
            <a:ext cx="2598000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$34,200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BDBABD-5C1E-D723-7109-FF860E0852E1}"/>
              </a:ext>
            </a:extLst>
          </p:cNvPr>
          <p:cNvSpPr txBox="1"/>
          <p:nvPr/>
        </p:nvSpPr>
        <p:spPr>
          <a:xfrm>
            <a:off x="5499398" y="9106064"/>
            <a:ext cx="2598000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$14,500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D7C0D5-B929-82CB-51E4-67D067749568}"/>
              </a:ext>
            </a:extLst>
          </p:cNvPr>
          <p:cNvSpPr txBox="1"/>
          <p:nvPr/>
        </p:nvSpPr>
        <p:spPr>
          <a:xfrm>
            <a:off x="5499398" y="10185717"/>
            <a:ext cx="2598000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$320,000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5EC282-2C49-86B8-7526-F3D1F180A9CF}"/>
              </a:ext>
            </a:extLst>
          </p:cNvPr>
          <p:cNvSpPr txBox="1"/>
          <p:nvPr/>
        </p:nvSpPr>
        <p:spPr>
          <a:xfrm>
            <a:off x="5510415" y="11265372"/>
            <a:ext cx="2598000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$24,543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7E34C8-0FAE-88A1-F6F6-E9E007673EF3}"/>
              </a:ext>
            </a:extLst>
          </p:cNvPr>
          <p:cNvSpPr txBox="1"/>
          <p:nvPr/>
        </p:nvSpPr>
        <p:spPr>
          <a:xfrm>
            <a:off x="8264631" y="6946755"/>
            <a:ext cx="2598000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$208,560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14026B-1A3B-18F4-CB3F-2FFB073054C7}"/>
              </a:ext>
            </a:extLst>
          </p:cNvPr>
          <p:cNvSpPr txBox="1"/>
          <p:nvPr/>
        </p:nvSpPr>
        <p:spPr>
          <a:xfrm>
            <a:off x="8264632" y="8026411"/>
            <a:ext cx="2598000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$31,432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8A0FC9-17E9-BFA0-824D-E60CADC24C46}"/>
              </a:ext>
            </a:extLst>
          </p:cNvPr>
          <p:cNvSpPr txBox="1"/>
          <p:nvPr/>
        </p:nvSpPr>
        <p:spPr>
          <a:xfrm>
            <a:off x="8264632" y="9106063"/>
            <a:ext cx="2598000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$10,433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3F2CD0-F7FA-150D-B40E-021437C26AEE}"/>
              </a:ext>
            </a:extLst>
          </p:cNvPr>
          <p:cNvSpPr txBox="1"/>
          <p:nvPr/>
        </p:nvSpPr>
        <p:spPr>
          <a:xfrm>
            <a:off x="8264632" y="10185716"/>
            <a:ext cx="2598000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$250,554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886561-5D5B-A512-4F25-155F78D152CB}"/>
              </a:ext>
            </a:extLst>
          </p:cNvPr>
          <p:cNvSpPr txBox="1"/>
          <p:nvPr/>
        </p:nvSpPr>
        <p:spPr>
          <a:xfrm>
            <a:off x="8264632" y="11254352"/>
            <a:ext cx="2598000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$33,543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C219B1-5B5A-1766-0AB9-F5DEC0F269AD}"/>
              </a:ext>
            </a:extLst>
          </p:cNvPr>
          <p:cNvSpPr txBox="1"/>
          <p:nvPr/>
        </p:nvSpPr>
        <p:spPr>
          <a:xfrm>
            <a:off x="11547658" y="6935740"/>
            <a:ext cx="2598000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$237,000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D8BD6A-107C-6CDD-D8DE-292C15F1586C}"/>
              </a:ext>
            </a:extLst>
          </p:cNvPr>
          <p:cNvSpPr txBox="1"/>
          <p:nvPr/>
        </p:nvSpPr>
        <p:spPr>
          <a:xfrm>
            <a:off x="11547659" y="8015392"/>
            <a:ext cx="2598000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$34,200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4A5352-1AA8-CBDC-31DB-3B7D083BE6CD}"/>
              </a:ext>
            </a:extLst>
          </p:cNvPr>
          <p:cNvSpPr txBox="1"/>
          <p:nvPr/>
        </p:nvSpPr>
        <p:spPr>
          <a:xfrm>
            <a:off x="11547658" y="9106064"/>
            <a:ext cx="2598000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$14,500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9C9C06-BFCB-AD4E-5DCA-3E2A44662A3B}"/>
              </a:ext>
            </a:extLst>
          </p:cNvPr>
          <p:cNvSpPr txBox="1"/>
          <p:nvPr/>
        </p:nvSpPr>
        <p:spPr>
          <a:xfrm>
            <a:off x="11552317" y="10184724"/>
            <a:ext cx="2598000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$320,000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72FC24-1BBA-836B-287F-AD9A13F9A949}"/>
              </a:ext>
            </a:extLst>
          </p:cNvPr>
          <p:cNvSpPr txBox="1"/>
          <p:nvPr/>
        </p:nvSpPr>
        <p:spPr>
          <a:xfrm>
            <a:off x="11547658" y="11262139"/>
            <a:ext cx="2598000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$24,543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716B70-5F14-4572-D52C-70E4C04C28C9}"/>
              </a:ext>
            </a:extLst>
          </p:cNvPr>
          <p:cNvSpPr txBox="1"/>
          <p:nvPr/>
        </p:nvSpPr>
        <p:spPr>
          <a:xfrm>
            <a:off x="14315796" y="6950660"/>
            <a:ext cx="2598000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$208,560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63C1DE-02D2-9A1A-DC9A-D44B8F271C01}"/>
              </a:ext>
            </a:extLst>
          </p:cNvPr>
          <p:cNvSpPr txBox="1"/>
          <p:nvPr/>
        </p:nvSpPr>
        <p:spPr>
          <a:xfrm>
            <a:off x="14312892" y="8034821"/>
            <a:ext cx="2598000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$31,432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3B5083-08ED-788D-2F19-B33AF69F014C}"/>
              </a:ext>
            </a:extLst>
          </p:cNvPr>
          <p:cNvSpPr txBox="1"/>
          <p:nvPr/>
        </p:nvSpPr>
        <p:spPr>
          <a:xfrm>
            <a:off x="14304379" y="9098651"/>
            <a:ext cx="2598000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$10,433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2D45513-6968-10D1-FE46-3A0C41F4BBE7}"/>
              </a:ext>
            </a:extLst>
          </p:cNvPr>
          <p:cNvSpPr txBox="1"/>
          <p:nvPr/>
        </p:nvSpPr>
        <p:spPr>
          <a:xfrm>
            <a:off x="14321805" y="10173295"/>
            <a:ext cx="2598000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$250,554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BBECCB-DBC5-F7F8-24E9-294F0AE075A6}"/>
              </a:ext>
            </a:extLst>
          </p:cNvPr>
          <p:cNvSpPr txBox="1"/>
          <p:nvPr/>
        </p:nvSpPr>
        <p:spPr>
          <a:xfrm>
            <a:off x="14310790" y="11255251"/>
            <a:ext cx="2598000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$33,543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9589BF-454B-7237-4AF1-D36356098646}"/>
              </a:ext>
            </a:extLst>
          </p:cNvPr>
          <p:cNvSpPr txBox="1"/>
          <p:nvPr/>
        </p:nvSpPr>
        <p:spPr>
          <a:xfrm>
            <a:off x="17595918" y="6946756"/>
            <a:ext cx="2598000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$237,000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757EA0D-8B97-5057-AB30-5EA5C74F58F0}"/>
              </a:ext>
            </a:extLst>
          </p:cNvPr>
          <p:cNvSpPr txBox="1"/>
          <p:nvPr/>
        </p:nvSpPr>
        <p:spPr>
          <a:xfrm>
            <a:off x="17611594" y="8018621"/>
            <a:ext cx="2598000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$34,200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90A631-4E54-9E69-D77C-1D7FE6D72C86}"/>
              </a:ext>
            </a:extLst>
          </p:cNvPr>
          <p:cNvSpPr txBox="1"/>
          <p:nvPr/>
        </p:nvSpPr>
        <p:spPr>
          <a:xfrm>
            <a:off x="17601286" y="9098274"/>
            <a:ext cx="2598000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$14,500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14926F-3DAD-989E-4D12-B68248BF18F8}"/>
              </a:ext>
            </a:extLst>
          </p:cNvPr>
          <p:cNvSpPr txBox="1"/>
          <p:nvPr/>
        </p:nvSpPr>
        <p:spPr>
          <a:xfrm>
            <a:off x="17595918" y="10185714"/>
            <a:ext cx="2598000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$320,000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D31FD5-B1F6-A094-1095-9114FF728929}"/>
              </a:ext>
            </a:extLst>
          </p:cNvPr>
          <p:cNvSpPr txBox="1"/>
          <p:nvPr/>
        </p:nvSpPr>
        <p:spPr>
          <a:xfrm>
            <a:off x="17595918" y="11265367"/>
            <a:ext cx="2598000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$24,543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7E0D4F-CEFA-4965-136B-A8B2810D832E}"/>
              </a:ext>
            </a:extLst>
          </p:cNvPr>
          <p:cNvSpPr txBox="1"/>
          <p:nvPr/>
        </p:nvSpPr>
        <p:spPr>
          <a:xfrm>
            <a:off x="20361152" y="6946755"/>
            <a:ext cx="2598000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$208,560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5EB833-DDC6-377F-0795-7785460455FF}"/>
              </a:ext>
            </a:extLst>
          </p:cNvPr>
          <p:cNvSpPr txBox="1"/>
          <p:nvPr/>
        </p:nvSpPr>
        <p:spPr>
          <a:xfrm>
            <a:off x="20361152" y="8026411"/>
            <a:ext cx="2598000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$31,432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72043E-2ED6-FEFC-7A92-2D68087A86C4}"/>
              </a:ext>
            </a:extLst>
          </p:cNvPr>
          <p:cNvSpPr txBox="1"/>
          <p:nvPr/>
        </p:nvSpPr>
        <p:spPr>
          <a:xfrm>
            <a:off x="20361152" y="9095045"/>
            <a:ext cx="2598000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$10,433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6B9886-609B-D2E8-A9BF-BA222769D457}"/>
              </a:ext>
            </a:extLst>
          </p:cNvPr>
          <p:cNvSpPr txBox="1"/>
          <p:nvPr/>
        </p:nvSpPr>
        <p:spPr>
          <a:xfrm>
            <a:off x="20361152" y="10185714"/>
            <a:ext cx="2598000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$250,554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867EE79-40AD-450E-502D-0A427964B186}"/>
              </a:ext>
            </a:extLst>
          </p:cNvPr>
          <p:cNvSpPr txBox="1"/>
          <p:nvPr/>
        </p:nvSpPr>
        <p:spPr>
          <a:xfrm>
            <a:off x="20361151" y="11265369"/>
            <a:ext cx="2598000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$33,543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90B4E1-D522-1FEE-82D1-EB9E1A9A877F}"/>
              </a:ext>
            </a:extLst>
          </p:cNvPr>
          <p:cNvSpPr txBox="1"/>
          <p:nvPr/>
        </p:nvSpPr>
        <p:spPr>
          <a:xfrm>
            <a:off x="1487734" y="7997185"/>
            <a:ext cx="35690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 02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9E897D-47AE-24E7-6B1D-99D0E48EFA7D}"/>
              </a:ext>
            </a:extLst>
          </p:cNvPr>
          <p:cNvSpPr txBox="1"/>
          <p:nvPr/>
        </p:nvSpPr>
        <p:spPr>
          <a:xfrm>
            <a:off x="1487734" y="9076839"/>
            <a:ext cx="35690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 03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C116D7-F1BF-36E3-4AB9-F0D88F6EB5B8}"/>
              </a:ext>
            </a:extLst>
          </p:cNvPr>
          <p:cNvSpPr txBox="1"/>
          <p:nvPr/>
        </p:nvSpPr>
        <p:spPr>
          <a:xfrm>
            <a:off x="1476718" y="10145473"/>
            <a:ext cx="35690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 04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CDEB1E4-1546-B757-A242-FF2543A7AED8}"/>
              </a:ext>
            </a:extLst>
          </p:cNvPr>
          <p:cNvSpPr txBox="1"/>
          <p:nvPr/>
        </p:nvSpPr>
        <p:spPr>
          <a:xfrm>
            <a:off x="1487734" y="11214111"/>
            <a:ext cx="35690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 05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55E3C6-9D53-AF5F-B7FC-409FF44C4D9A}"/>
              </a:ext>
            </a:extLst>
          </p:cNvPr>
          <p:cNvSpPr txBox="1"/>
          <p:nvPr/>
        </p:nvSpPr>
        <p:spPr>
          <a:xfrm>
            <a:off x="5500024" y="5812010"/>
            <a:ext cx="258698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66183-2180-6690-6D26-A075EC80FEE6}"/>
              </a:ext>
            </a:extLst>
          </p:cNvPr>
          <p:cNvSpPr txBox="1"/>
          <p:nvPr/>
        </p:nvSpPr>
        <p:spPr>
          <a:xfrm>
            <a:off x="8264005" y="5822401"/>
            <a:ext cx="258698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D845FCF-618B-5494-8678-BF02933274F1}"/>
              </a:ext>
            </a:extLst>
          </p:cNvPr>
          <p:cNvSpPr txBox="1"/>
          <p:nvPr/>
        </p:nvSpPr>
        <p:spPr>
          <a:xfrm>
            <a:off x="11560003" y="5823093"/>
            <a:ext cx="258698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B5959E-FA9C-E851-2EE8-6968883948F9}"/>
              </a:ext>
            </a:extLst>
          </p:cNvPr>
          <p:cNvSpPr txBox="1"/>
          <p:nvPr/>
        </p:nvSpPr>
        <p:spPr>
          <a:xfrm>
            <a:off x="14315670" y="5816860"/>
            <a:ext cx="258698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7CB5AA8-786D-BA91-0E69-1A021FACC7E7}"/>
              </a:ext>
            </a:extLst>
          </p:cNvPr>
          <p:cNvSpPr txBox="1"/>
          <p:nvPr/>
        </p:nvSpPr>
        <p:spPr>
          <a:xfrm>
            <a:off x="17608897" y="5803697"/>
            <a:ext cx="258698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2561384-001B-E7C1-D780-EE14306F2707}"/>
              </a:ext>
            </a:extLst>
          </p:cNvPr>
          <p:cNvSpPr txBox="1"/>
          <p:nvPr/>
        </p:nvSpPr>
        <p:spPr>
          <a:xfrm>
            <a:off x="20372878" y="5822400"/>
            <a:ext cx="258698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B660D2F-92B5-602D-B965-6D5A6FD7583E}"/>
              </a:ext>
            </a:extLst>
          </p:cNvPr>
          <p:cNvSpPr txBox="1"/>
          <p:nvPr/>
        </p:nvSpPr>
        <p:spPr>
          <a:xfrm>
            <a:off x="7202751" y="4164012"/>
            <a:ext cx="1920468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6553035-3AFA-4C05-3AAC-268F4FFFE705}"/>
              </a:ext>
            </a:extLst>
          </p:cNvPr>
          <p:cNvSpPr txBox="1"/>
          <p:nvPr/>
        </p:nvSpPr>
        <p:spPr>
          <a:xfrm>
            <a:off x="13271042" y="4143230"/>
            <a:ext cx="1920468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64FFA0-805F-C4FE-443A-D6E1CEAAD398}"/>
              </a:ext>
            </a:extLst>
          </p:cNvPr>
          <p:cNvSpPr txBox="1"/>
          <p:nvPr/>
        </p:nvSpPr>
        <p:spPr>
          <a:xfrm>
            <a:off x="19297769" y="4164013"/>
            <a:ext cx="1920468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243242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C982A737-8280-7B91-604D-99CEB6BEACC8}"/>
              </a:ext>
            </a:extLst>
          </p:cNvPr>
          <p:cNvSpPr/>
          <p:nvPr/>
        </p:nvSpPr>
        <p:spPr>
          <a:xfrm>
            <a:off x="21339170" y="4462744"/>
            <a:ext cx="1531075" cy="2401480"/>
          </a:xfrm>
          <a:prstGeom prst="roundRect">
            <a:avLst>
              <a:gd name="adj" fmla="val 10924"/>
            </a:avLst>
          </a:pr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FD9411F-51E6-9A15-DAFB-9D7F2360AC63}"/>
              </a:ext>
            </a:extLst>
          </p:cNvPr>
          <p:cNvSpPr/>
          <p:nvPr/>
        </p:nvSpPr>
        <p:spPr>
          <a:xfrm>
            <a:off x="21654356" y="5122003"/>
            <a:ext cx="900706" cy="1082973"/>
          </a:xfrm>
          <a:custGeom>
            <a:avLst/>
            <a:gdLst>
              <a:gd name="connsiteX0" fmla="*/ 450348 w 900706"/>
              <a:gd name="connsiteY0" fmla="*/ 449888 h 1082973"/>
              <a:gd name="connsiteX1" fmla="*/ 463934 w 900706"/>
              <a:gd name="connsiteY1" fmla="*/ 463550 h 1082973"/>
              <a:gd name="connsiteX2" fmla="*/ 463934 w 900706"/>
              <a:gd name="connsiteY2" fmla="*/ 500811 h 1082973"/>
              <a:gd name="connsiteX3" fmla="*/ 505930 w 900706"/>
              <a:gd name="connsiteY3" fmla="*/ 536830 h 1082973"/>
              <a:gd name="connsiteX4" fmla="*/ 497284 w 900706"/>
              <a:gd name="connsiteY4" fmla="*/ 552976 h 1082973"/>
              <a:gd name="connsiteX5" fmla="*/ 479992 w 900706"/>
              <a:gd name="connsiteY5" fmla="*/ 544282 h 1082973"/>
              <a:gd name="connsiteX6" fmla="*/ 452818 w 900706"/>
              <a:gd name="connsiteY6" fmla="*/ 528136 h 1082973"/>
              <a:gd name="connsiteX7" fmla="*/ 405882 w 900706"/>
              <a:gd name="connsiteY7" fmla="*/ 574090 h 1082973"/>
              <a:gd name="connsiteX8" fmla="*/ 450348 w 900706"/>
              <a:gd name="connsiteY8" fmla="*/ 620045 h 1082973"/>
              <a:gd name="connsiteX9" fmla="*/ 451582 w 900706"/>
              <a:gd name="connsiteY9" fmla="*/ 620045 h 1082973"/>
              <a:gd name="connsiteX10" fmla="*/ 521986 w 900706"/>
              <a:gd name="connsiteY10" fmla="*/ 694566 h 1082973"/>
              <a:gd name="connsiteX11" fmla="*/ 463934 w 900706"/>
              <a:gd name="connsiteY11" fmla="*/ 766603 h 1082973"/>
              <a:gd name="connsiteX12" fmla="*/ 463934 w 900706"/>
              <a:gd name="connsiteY12" fmla="*/ 802622 h 1082973"/>
              <a:gd name="connsiteX13" fmla="*/ 450348 w 900706"/>
              <a:gd name="connsiteY13" fmla="*/ 817526 h 1082973"/>
              <a:gd name="connsiteX14" fmla="*/ 436760 w 900706"/>
              <a:gd name="connsiteY14" fmla="*/ 802622 h 1082973"/>
              <a:gd name="connsiteX15" fmla="*/ 436760 w 900706"/>
              <a:gd name="connsiteY15" fmla="*/ 767845 h 1082973"/>
              <a:gd name="connsiteX16" fmla="*/ 392296 w 900706"/>
              <a:gd name="connsiteY16" fmla="*/ 750457 h 1082973"/>
              <a:gd name="connsiteX17" fmla="*/ 391060 w 900706"/>
              <a:gd name="connsiteY17" fmla="*/ 730585 h 1082973"/>
              <a:gd name="connsiteX18" fmla="*/ 410822 w 900706"/>
              <a:gd name="connsiteY18" fmla="*/ 730585 h 1082973"/>
              <a:gd name="connsiteX19" fmla="*/ 447878 w 900706"/>
              <a:gd name="connsiteY19" fmla="*/ 740521 h 1082973"/>
              <a:gd name="connsiteX20" fmla="*/ 493578 w 900706"/>
              <a:gd name="connsiteY20" fmla="*/ 694566 h 1082973"/>
              <a:gd name="connsiteX21" fmla="*/ 450348 w 900706"/>
              <a:gd name="connsiteY21" fmla="*/ 648611 h 1082973"/>
              <a:gd name="connsiteX22" fmla="*/ 447878 w 900706"/>
              <a:gd name="connsiteY22" fmla="*/ 648611 h 1082973"/>
              <a:gd name="connsiteX23" fmla="*/ 377474 w 900706"/>
              <a:gd name="connsiteY23" fmla="*/ 574090 h 1082973"/>
              <a:gd name="connsiteX24" fmla="*/ 436760 w 900706"/>
              <a:gd name="connsiteY24" fmla="*/ 502053 h 1082973"/>
              <a:gd name="connsiteX25" fmla="*/ 436760 w 900706"/>
              <a:gd name="connsiteY25" fmla="*/ 463550 h 1082973"/>
              <a:gd name="connsiteX26" fmla="*/ 450348 w 900706"/>
              <a:gd name="connsiteY26" fmla="*/ 449888 h 1082973"/>
              <a:gd name="connsiteX27" fmla="*/ 436670 w 900706"/>
              <a:gd name="connsiteY27" fmla="*/ 300292 h 1082973"/>
              <a:gd name="connsiteX28" fmla="*/ 225250 w 900706"/>
              <a:gd name="connsiteY28" fmla="*/ 387377 h 1082973"/>
              <a:gd name="connsiteX29" fmla="*/ 258828 w 900706"/>
              <a:gd name="connsiteY29" fmla="*/ 419723 h 1082973"/>
              <a:gd name="connsiteX30" fmla="*/ 258828 w 900706"/>
              <a:gd name="connsiteY30" fmla="*/ 439628 h 1082973"/>
              <a:gd name="connsiteX31" fmla="*/ 247636 w 900706"/>
              <a:gd name="connsiteY31" fmla="*/ 443360 h 1082973"/>
              <a:gd name="connsiteX32" fmla="*/ 237686 w 900706"/>
              <a:gd name="connsiteY32" fmla="*/ 439628 h 1082973"/>
              <a:gd name="connsiteX33" fmla="*/ 205352 w 900706"/>
              <a:gd name="connsiteY33" fmla="*/ 407282 h 1082973"/>
              <a:gd name="connsiteX34" fmla="*/ 118296 w 900706"/>
              <a:gd name="connsiteY34" fmla="*/ 617532 h 1082973"/>
              <a:gd name="connsiteX35" fmla="*/ 164312 w 900706"/>
              <a:gd name="connsiteY35" fmla="*/ 617532 h 1082973"/>
              <a:gd name="connsiteX36" fmla="*/ 177992 w 900706"/>
              <a:gd name="connsiteY36" fmla="*/ 632461 h 1082973"/>
              <a:gd name="connsiteX37" fmla="*/ 164312 w 900706"/>
              <a:gd name="connsiteY37" fmla="*/ 646146 h 1082973"/>
              <a:gd name="connsiteX38" fmla="*/ 118296 w 900706"/>
              <a:gd name="connsiteY38" fmla="*/ 646146 h 1082973"/>
              <a:gd name="connsiteX39" fmla="*/ 205352 w 900706"/>
              <a:gd name="connsiteY39" fmla="*/ 856395 h 1082973"/>
              <a:gd name="connsiteX40" fmla="*/ 237686 w 900706"/>
              <a:gd name="connsiteY40" fmla="*/ 824049 h 1082973"/>
              <a:gd name="connsiteX41" fmla="*/ 258828 w 900706"/>
              <a:gd name="connsiteY41" fmla="*/ 824049 h 1082973"/>
              <a:gd name="connsiteX42" fmla="*/ 258828 w 900706"/>
              <a:gd name="connsiteY42" fmla="*/ 845198 h 1082973"/>
              <a:gd name="connsiteX43" fmla="*/ 225250 w 900706"/>
              <a:gd name="connsiteY43" fmla="*/ 876300 h 1082973"/>
              <a:gd name="connsiteX44" fmla="*/ 436670 w 900706"/>
              <a:gd name="connsiteY44" fmla="*/ 964630 h 1082973"/>
              <a:gd name="connsiteX45" fmla="*/ 436670 w 900706"/>
              <a:gd name="connsiteY45" fmla="*/ 918599 h 1082973"/>
              <a:gd name="connsiteX46" fmla="*/ 450350 w 900706"/>
              <a:gd name="connsiteY46" fmla="*/ 903670 h 1082973"/>
              <a:gd name="connsiteX47" fmla="*/ 464030 w 900706"/>
              <a:gd name="connsiteY47" fmla="*/ 918599 h 1082973"/>
              <a:gd name="connsiteX48" fmla="*/ 464030 w 900706"/>
              <a:gd name="connsiteY48" fmla="*/ 964630 h 1082973"/>
              <a:gd name="connsiteX49" fmla="*/ 675448 w 900706"/>
              <a:gd name="connsiteY49" fmla="*/ 876300 h 1082973"/>
              <a:gd name="connsiteX50" fmla="*/ 641870 w 900706"/>
              <a:gd name="connsiteY50" fmla="*/ 845198 h 1082973"/>
              <a:gd name="connsiteX51" fmla="*/ 641870 w 900706"/>
              <a:gd name="connsiteY51" fmla="*/ 824049 h 1082973"/>
              <a:gd name="connsiteX52" fmla="*/ 661768 w 900706"/>
              <a:gd name="connsiteY52" fmla="*/ 824049 h 1082973"/>
              <a:gd name="connsiteX53" fmla="*/ 695348 w 900706"/>
              <a:gd name="connsiteY53" fmla="*/ 856395 h 1082973"/>
              <a:gd name="connsiteX54" fmla="*/ 782402 w 900706"/>
              <a:gd name="connsiteY54" fmla="*/ 646146 h 1082973"/>
              <a:gd name="connsiteX55" fmla="*/ 781158 w 900706"/>
              <a:gd name="connsiteY55" fmla="*/ 646146 h 1082973"/>
              <a:gd name="connsiteX56" fmla="*/ 736388 w 900706"/>
              <a:gd name="connsiteY56" fmla="*/ 646146 h 1082973"/>
              <a:gd name="connsiteX57" fmla="*/ 722708 w 900706"/>
              <a:gd name="connsiteY57" fmla="*/ 632461 h 1082973"/>
              <a:gd name="connsiteX58" fmla="*/ 736388 w 900706"/>
              <a:gd name="connsiteY58" fmla="*/ 617532 h 1082973"/>
              <a:gd name="connsiteX59" fmla="*/ 781158 w 900706"/>
              <a:gd name="connsiteY59" fmla="*/ 617532 h 1082973"/>
              <a:gd name="connsiteX60" fmla="*/ 782402 w 900706"/>
              <a:gd name="connsiteY60" fmla="*/ 617532 h 1082973"/>
              <a:gd name="connsiteX61" fmla="*/ 695348 w 900706"/>
              <a:gd name="connsiteY61" fmla="*/ 407282 h 1082973"/>
              <a:gd name="connsiteX62" fmla="*/ 661768 w 900706"/>
              <a:gd name="connsiteY62" fmla="*/ 439628 h 1082973"/>
              <a:gd name="connsiteX63" fmla="*/ 651820 w 900706"/>
              <a:gd name="connsiteY63" fmla="*/ 443360 h 1082973"/>
              <a:gd name="connsiteX64" fmla="*/ 641870 w 900706"/>
              <a:gd name="connsiteY64" fmla="*/ 439628 h 1082973"/>
              <a:gd name="connsiteX65" fmla="*/ 641870 w 900706"/>
              <a:gd name="connsiteY65" fmla="*/ 419723 h 1082973"/>
              <a:gd name="connsiteX66" fmla="*/ 675448 w 900706"/>
              <a:gd name="connsiteY66" fmla="*/ 387377 h 1082973"/>
              <a:gd name="connsiteX67" fmla="*/ 464030 w 900706"/>
              <a:gd name="connsiteY67" fmla="*/ 300292 h 1082973"/>
              <a:gd name="connsiteX68" fmla="*/ 464030 w 900706"/>
              <a:gd name="connsiteY68" fmla="*/ 345078 h 1082973"/>
              <a:gd name="connsiteX69" fmla="*/ 450350 w 900706"/>
              <a:gd name="connsiteY69" fmla="*/ 360007 h 1082973"/>
              <a:gd name="connsiteX70" fmla="*/ 436670 w 900706"/>
              <a:gd name="connsiteY70" fmla="*/ 345078 h 1082973"/>
              <a:gd name="connsiteX71" fmla="*/ 450350 w 900706"/>
              <a:gd name="connsiteY71" fmla="*/ 271678 h 1082973"/>
              <a:gd name="connsiteX72" fmla="*/ 811006 w 900706"/>
              <a:gd name="connsiteY72" fmla="*/ 632461 h 1082973"/>
              <a:gd name="connsiteX73" fmla="*/ 450350 w 900706"/>
              <a:gd name="connsiteY73" fmla="*/ 991999 h 1082973"/>
              <a:gd name="connsiteX74" fmla="*/ 89692 w 900706"/>
              <a:gd name="connsiteY74" fmla="*/ 632461 h 1082973"/>
              <a:gd name="connsiteX75" fmla="*/ 450350 w 900706"/>
              <a:gd name="connsiteY75" fmla="*/ 271678 h 1082973"/>
              <a:gd name="connsiteX76" fmla="*/ 785008 w 900706"/>
              <a:gd name="connsiteY76" fmla="*/ 253938 h 1082973"/>
              <a:gd name="connsiteX77" fmla="*/ 746442 w 900706"/>
              <a:gd name="connsiteY77" fmla="*/ 292527 h 1082973"/>
              <a:gd name="connsiteX78" fmla="*/ 752662 w 900706"/>
              <a:gd name="connsiteY78" fmla="*/ 297506 h 1082973"/>
              <a:gd name="connsiteX79" fmla="*/ 758882 w 900706"/>
              <a:gd name="connsiteY79" fmla="*/ 303730 h 1082973"/>
              <a:gd name="connsiteX80" fmla="*/ 777544 w 900706"/>
              <a:gd name="connsiteY80" fmla="*/ 323647 h 1082973"/>
              <a:gd name="connsiteX81" fmla="*/ 785008 w 900706"/>
              <a:gd name="connsiteY81" fmla="*/ 331116 h 1082973"/>
              <a:gd name="connsiteX82" fmla="*/ 791228 w 900706"/>
              <a:gd name="connsiteY82" fmla="*/ 336095 h 1082973"/>
              <a:gd name="connsiteX83" fmla="*/ 829794 w 900706"/>
              <a:gd name="connsiteY83" fmla="*/ 297506 h 1082973"/>
              <a:gd name="connsiteX84" fmla="*/ 116942 w 900706"/>
              <a:gd name="connsiteY84" fmla="*/ 248959 h 1082973"/>
              <a:gd name="connsiteX85" fmla="*/ 73400 w 900706"/>
              <a:gd name="connsiteY85" fmla="*/ 292527 h 1082973"/>
              <a:gd name="connsiteX86" fmla="*/ 113210 w 900706"/>
              <a:gd name="connsiteY86" fmla="*/ 332360 h 1082973"/>
              <a:gd name="connsiteX87" fmla="*/ 141824 w 900706"/>
              <a:gd name="connsiteY87" fmla="*/ 302485 h 1082973"/>
              <a:gd name="connsiteX88" fmla="*/ 151776 w 900706"/>
              <a:gd name="connsiteY88" fmla="*/ 293772 h 1082973"/>
              <a:gd name="connsiteX89" fmla="*/ 156752 w 900706"/>
              <a:gd name="connsiteY89" fmla="*/ 288793 h 1082973"/>
              <a:gd name="connsiteX90" fmla="*/ 818598 w 900706"/>
              <a:gd name="connsiteY90" fmla="*/ 220329 h 1082973"/>
              <a:gd name="connsiteX91" fmla="*/ 804912 w 900706"/>
              <a:gd name="connsiteY91" fmla="*/ 234022 h 1082973"/>
              <a:gd name="connsiteX92" fmla="*/ 849700 w 900706"/>
              <a:gd name="connsiteY92" fmla="*/ 277589 h 1082973"/>
              <a:gd name="connsiteX93" fmla="*/ 862140 w 900706"/>
              <a:gd name="connsiteY93" fmla="*/ 265141 h 1082973"/>
              <a:gd name="connsiteX94" fmla="*/ 862140 w 900706"/>
              <a:gd name="connsiteY94" fmla="*/ 252693 h 1082973"/>
              <a:gd name="connsiteX95" fmla="*/ 831038 w 900706"/>
              <a:gd name="connsiteY95" fmla="*/ 220329 h 1082973"/>
              <a:gd name="connsiteX96" fmla="*/ 818598 w 900706"/>
              <a:gd name="connsiteY96" fmla="*/ 220329 h 1082973"/>
              <a:gd name="connsiteX97" fmla="*/ 83352 w 900706"/>
              <a:gd name="connsiteY97" fmla="*/ 217839 h 1082973"/>
              <a:gd name="connsiteX98" fmla="*/ 77132 w 900706"/>
              <a:gd name="connsiteY98" fmla="*/ 220329 h 1082973"/>
              <a:gd name="connsiteX99" fmla="*/ 44786 w 900706"/>
              <a:gd name="connsiteY99" fmla="*/ 252693 h 1082973"/>
              <a:gd name="connsiteX100" fmla="*/ 42298 w 900706"/>
              <a:gd name="connsiteY100" fmla="*/ 258917 h 1082973"/>
              <a:gd name="connsiteX101" fmla="*/ 44786 w 900706"/>
              <a:gd name="connsiteY101" fmla="*/ 265141 h 1082973"/>
              <a:gd name="connsiteX102" fmla="*/ 53494 w 900706"/>
              <a:gd name="connsiteY102" fmla="*/ 272610 h 1082973"/>
              <a:gd name="connsiteX103" fmla="*/ 97036 w 900706"/>
              <a:gd name="connsiteY103" fmla="*/ 229042 h 1082973"/>
              <a:gd name="connsiteX104" fmla="*/ 89572 w 900706"/>
              <a:gd name="connsiteY104" fmla="*/ 220329 h 1082973"/>
              <a:gd name="connsiteX105" fmla="*/ 83352 w 900706"/>
              <a:gd name="connsiteY105" fmla="*/ 217839 h 1082973"/>
              <a:gd name="connsiteX106" fmla="*/ 427960 w 900706"/>
              <a:gd name="connsiteY106" fmla="*/ 209126 h 1082973"/>
              <a:gd name="connsiteX107" fmla="*/ 182878 w 900706"/>
              <a:gd name="connsiteY107" fmla="*/ 304975 h 1082973"/>
              <a:gd name="connsiteX108" fmla="*/ 180390 w 900706"/>
              <a:gd name="connsiteY108" fmla="*/ 307465 h 1082973"/>
              <a:gd name="connsiteX109" fmla="*/ 166704 w 900706"/>
              <a:gd name="connsiteY109" fmla="*/ 319912 h 1082973"/>
              <a:gd name="connsiteX110" fmla="*/ 27368 w 900706"/>
              <a:gd name="connsiteY110" fmla="*/ 632357 h 1082973"/>
              <a:gd name="connsiteX111" fmla="*/ 450352 w 900706"/>
              <a:gd name="connsiteY111" fmla="*/ 1054343 h 1082973"/>
              <a:gd name="connsiteX112" fmla="*/ 873336 w 900706"/>
              <a:gd name="connsiteY112" fmla="*/ 632357 h 1082973"/>
              <a:gd name="connsiteX113" fmla="*/ 472746 w 900706"/>
              <a:gd name="connsiteY113" fmla="*/ 209126 h 1082973"/>
              <a:gd name="connsiteX114" fmla="*/ 427960 w 900706"/>
              <a:gd name="connsiteY114" fmla="*/ 209126 h 1082973"/>
              <a:gd name="connsiteX115" fmla="*/ 441644 w 900706"/>
              <a:gd name="connsiteY115" fmla="*/ 118255 h 1082973"/>
              <a:gd name="connsiteX116" fmla="*/ 441644 w 900706"/>
              <a:gd name="connsiteY116" fmla="*/ 180495 h 1082973"/>
              <a:gd name="connsiteX117" fmla="*/ 450352 w 900706"/>
              <a:gd name="connsiteY117" fmla="*/ 180495 h 1082973"/>
              <a:gd name="connsiteX118" fmla="*/ 459060 w 900706"/>
              <a:gd name="connsiteY118" fmla="*/ 180495 h 1082973"/>
              <a:gd name="connsiteX119" fmla="*/ 459060 w 900706"/>
              <a:gd name="connsiteY119" fmla="*/ 118255 h 1082973"/>
              <a:gd name="connsiteX120" fmla="*/ 510068 w 900706"/>
              <a:gd name="connsiteY120" fmla="*/ 28630 h 1082973"/>
              <a:gd name="connsiteX121" fmla="*/ 510068 w 900706"/>
              <a:gd name="connsiteY121" fmla="*/ 89625 h 1082973"/>
              <a:gd name="connsiteX122" fmla="*/ 543658 w 900706"/>
              <a:gd name="connsiteY122" fmla="*/ 89625 h 1082973"/>
              <a:gd name="connsiteX123" fmla="*/ 572272 w 900706"/>
              <a:gd name="connsiteY123" fmla="*/ 62240 h 1082973"/>
              <a:gd name="connsiteX124" fmla="*/ 572272 w 900706"/>
              <a:gd name="connsiteY124" fmla="*/ 57260 h 1082973"/>
              <a:gd name="connsiteX125" fmla="*/ 543658 w 900706"/>
              <a:gd name="connsiteY125" fmla="*/ 28630 h 1082973"/>
              <a:gd name="connsiteX126" fmla="*/ 419250 w 900706"/>
              <a:gd name="connsiteY126" fmla="*/ 28630 h 1082973"/>
              <a:gd name="connsiteX127" fmla="*/ 419250 w 900706"/>
              <a:gd name="connsiteY127" fmla="*/ 89625 h 1082973"/>
              <a:gd name="connsiteX128" fmla="*/ 441644 w 900706"/>
              <a:gd name="connsiteY128" fmla="*/ 89625 h 1082973"/>
              <a:gd name="connsiteX129" fmla="*/ 459060 w 900706"/>
              <a:gd name="connsiteY129" fmla="*/ 89625 h 1082973"/>
              <a:gd name="connsiteX130" fmla="*/ 481454 w 900706"/>
              <a:gd name="connsiteY130" fmla="*/ 89625 h 1082973"/>
              <a:gd name="connsiteX131" fmla="*/ 481454 w 900706"/>
              <a:gd name="connsiteY131" fmla="*/ 28630 h 1082973"/>
              <a:gd name="connsiteX132" fmla="*/ 357048 w 900706"/>
              <a:gd name="connsiteY132" fmla="*/ 28630 h 1082973"/>
              <a:gd name="connsiteX133" fmla="*/ 328434 w 900706"/>
              <a:gd name="connsiteY133" fmla="*/ 57260 h 1082973"/>
              <a:gd name="connsiteX134" fmla="*/ 328434 w 900706"/>
              <a:gd name="connsiteY134" fmla="*/ 62240 h 1082973"/>
              <a:gd name="connsiteX135" fmla="*/ 357048 w 900706"/>
              <a:gd name="connsiteY135" fmla="*/ 89625 h 1082973"/>
              <a:gd name="connsiteX136" fmla="*/ 390638 w 900706"/>
              <a:gd name="connsiteY136" fmla="*/ 89625 h 1082973"/>
              <a:gd name="connsiteX137" fmla="*/ 390638 w 900706"/>
              <a:gd name="connsiteY137" fmla="*/ 28630 h 1082973"/>
              <a:gd name="connsiteX138" fmla="*/ 357048 w 900706"/>
              <a:gd name="connsiteY138" fmla="*/ 0 h 1082973"/>
              <a:gd name="connsiteX139" fmla="*/ 543658 w 900706"/>
              <a:gd name="connsiteY139" fmla="*/ 0 h 1082973"/>
              <a:gd name="connsiteX140" fmla="*/ 599640 w 900706"/>
              <a:gd name="connsiteY140" fmla="*/ 57260 h 1082973"/>
              <a:gd name="connsiteX141" fmla="*/ 599640 w 900706"/>
              <a:gd name="connsiteY141" fmla="*/ 62240 h 1082973"/>
              <a:gd name="connsiteX142" fmla="*/ 543658 w 900706"/>
              <a:gd name="connsiteY142" fmla="*/ 118255 h 1082973"/>
              <a:gd name="connsiteX143" fmla="*/ 487674 w 900706"/>
              <a:gd name="connsiteY143" fmla="*/ 118255 h 1082973"/>
              <a:gd name="connsiteX144" fmla="*/ 487674 w 900706"/>
              <a:gd name="connsiteY144" fmla="*/ 181740 h 1082973"/>
              <a:gd name="connsiteX145" fmla="*/ 725292 w 900706"/>
              <a:gd name="connsiteY145" fmla="*/ 273855 h 1082973"/>
              <a:gd name="connsiteX146" fmla="*/ 798692 w 900706"/>
              <a:gd name="connsiteY146" fmla="*/ 200412 h 1082973"/>
              <a:gd name="connsiteX147" fmla="*/ 850944 w 900706"/>
              <a:gd name="connsiteY147" fmla="*/ 200412 h 1082973"/>
              <a:gd name="connsiteX148" fmla="*/ 882044 w 900706"/>
              <a:gd name="connsiteY148" fmla="*/ 232777 h 1082973"/>
              <a:gd name="connsiteX149" fmla="*/ 882044 w 900706"/>
              <a:gd name="connsiteY149" fmla="*/ 283813 h 1082973"/>
              <a:gd name="connsiteX150" fmla="*/ 860896 w 900706"/>
              <a:gd name="connsiteY150" fmla="*/ 306220 h 1082973"/>
              <a:gd name="connsiteX151" fmla="*/ 859652 w 900706"/>
              <a:gd name="connsiteY151" fmla="*/ 307465 h 1082973"/>
              <a:gd name="connsiteX152" fmla="*/ 858408 w 900706"/>
              <a:gd name="connsiteY152" fmla="*/ 308709 h 1082973"/>
              <a:gd name="connsiteX153" fmla="*/ 808644 w 900706"/>
              <a:gd name="connsiteY153" fmla="*/ 358501 h 1082973"/>
              <a:gd name="connsiteX154" fmla="*/ 900706 w 900706"/>
              <a:gd name="connsiteY154" fmla="*/ 632357 h 1082973"/>
              <a:gd name="connsiteX155" fmla="*/ 450352 w 900706"/>
              <a:gd name="connsiteY155" fmla="*/ 1082973 h 1082973"/>
              <a:gd name="connsiteX156" fmla="*/ 0 w 900706"/>
              <a:gd name="connsiteY156" fmla="*/ 632357 h 1082973"/>
              <a:gd name="connsiteX157" fmla="*/ 95792 w 900706"/>
              <a:gd name="connsiteY157" fmla="*/ 354767 h 1082973"/>
              <a:gd name="connsiteX158" fmla="*/ 24880 w 900706"/>
              <a:gd name="connsiteY158" fmla="*/ 283813 h 1082973"/>
              <a:gd name="connsiteX159" fmla="*/ 14928 w 900706"/>
              <a:gd name="connsiteY159" fmla="*/ 258917 h 1082973"/>
              <a:gd name="connsiteX160" fmla="*/ 24880 w 900706"/>
              <a:gd name="connsiteY160" fmla="*/ 232777 h 1082973"/>
              <a:gd name="connsiteX161" fmla="*/ 57226 w 900706"/>
              <a:gd name="connsiteY161" fmla="*/ 200412 h 1082973"/>
              <a:gd name="connsiteX162" fmla="*/ 109478 w 900706"/>
              <a:gd name="connsiteY162" fmla="*/ 200412 h 1082973"/>
              <a:gd name="connsiteX163" fmla="*/ 180390 w 900706"/>
              <a:gd name="connsiteY163" fmla="*/ 271365 h 1082973"/>
              <a:gd name="connsiteX164" fmla="*/ 413030 w 900706"/>
              <a:gd name="connsiteY164" fmla="*/ 181740 h 1082973"/>
              <a:gd name="connsiteX165" fmla="*/ 413030 w 900706"/>
              <a:gd name="connsiteY165" fmla="*/ 118255 h 1082973"/>
              <a:gd name="connsiteX166" fmla="*/ 357048 w 900706"/>
              <a:gd name="connsiteY166" fmla="*/ 118255 h 1082973"/>
              <a:gd name="connsiteX167" fmla="*/ 301064 w 900706"/>
              <a:gd name="connsiteY167" fmla="*/ 62240 h 1082973"/>
              <a:gd name="connsiteX168" fmla="*/ 301064 w 900706"/>
              <a:gd name="connsiteY168" fmla="*/ 57260 h 1082973"/>
              <a:gd name="connsiteX169" fmla="*/ 357048 w 900706"/>
              <a:gd name="connsiteY169" fmla="*/ 0 h 108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900706" h="1082973">
                <a:moveTo>
                  <a:pt x="450348" y="449888"/>
                </a:moveTo>
                <a:cubicBezTo>
                  <a:pt x="457758" y="449888"/>
                  <a:pt x="463934" y="456098"/>
                  <a:pt x="463934" y="463550"/>
                </a:cubicBezTo>
                <a:lnTo>
                  <a:pt x="463934" y="500811"/>
                </a:lnTo>
                <a:cubicBezTo>
                  <a:pt x="479992" y="503295"/>
                  <a:pt x="500988" y="513231"/>
                  <a:pt x="505930" y="536830"/>
                </a:cubicBezTo>
                <a:cubicBezTo>
                  <a:pt x="509634" y="543040"/>
                  <a:pt x="504694" y="551734"/>
                  <a:pt x="497284" y="552976"/>
                </a:cubicBezTo>
                <a:cubicBezTo>
                  <a:pt x="488638" y="555460"/>
                  <a:pt x="481226" y="551734"/>
                  <a:pt x="479992" y="544282"/>
                </a:cubicBezTo>
                <a:cubicBezTo>
                  <a:pt x="475050" y="528136"/>
                  <a:pt x="452818" y="528136"/>
                  <a:pt x="452818" y="528136"/>
                </a:cubicBezTo>
                <a:cubicBezTo>
                  <a:pt x="426880" y="528136"/>
                  <a:pt x="405882" y="549250"/>
                  <a:pt x="405882" y="574090"/>
                </a:cubicBezTo>
                <a:cubicBezTo>
                  <a:pt x="405882" y="598931"/>
                  <a:pt x="425644" y="618803"/>
                  <a:pt x="450348" y="620045"/>
                </a:cubicBezTo>
                <a:lnTo>
                  <a:pt x="451582" y="620045"/>
                </a:lnTo>
                <a:cubicBezTo>
                  <a:pt x="491108" y="621287"/>
                  <a:pt x="521986" y="653580"/>
                  <a:pt x="521986" y="694566"/>
                </a:cubicBezTo>
                <a:cubicBezTo>
                  <a:pt x="521986" y="729343"/>
                  <a:pt x="497284" y="759151"/>
                  <a:pt x="463934" y="766603"/>
                </a:cubicBezTo>
                <a:lnTo>
                  <a:pt x="463934" y="802622"/>
                </a:lnTo>
                <a:cubicBezTo>
                  <a:pt x="463934" y="810074"/>
                  <a:pt x="457758" y="817526"/>
                  <a:pt x="450348" y="817526"/>
                </a:cubicBezTo>
                <a:cubicBezTo>
                  <a:pt x="441702" y="817526"/>
                  <a:pt x="436760" y="810074"/>
                  <a:pt x="436760" y="802622"/>
                </a:cubicBezTo>
                <a:lnTo>
                  <a:pt x="436760" y="767845"/>
                </a:lnTo>
                <a:cubicBezTo>
                  <a:pt x="424410" y="766603"/>
                  <a:pt x="405882" y="762877"/>
                  <a:pt x="392296" y="750457"/>
                </a:cubicBezTo>
                <a:cubicBezTo>
                  <a:pt x="386120" y="746731"/>
                  <a:pt x="386120" y="736795"/>
                  <a:pt x="391060" y="730585"/>
                </a:cubicBezTo>
                <a:cubicBezTo>
                  <a:pt x="396002" y="725617"/>
                  <a:pt x="404648" y="724375"/>
                  <a:pt x="410822" y="730585"/>
                </a:cubicBezTo>
                <a:cubicBezTo>
                  <a:pt x="420704" y="739279"/>
                  <a:pt x="440466" y="740521"/>
                  <a:pt x="447878" y="740521"/>
                </a:cubicBezTo>
                <a:cubicBezTo>
                  <a:pt x="473816" y="740521"/>
                  <a:pt x="493578" y="719407"/>
                  <a:pt x="493578" y="694566"/>
                </a:cubicBezTo>
                <a:cubicBezTo>
                  <a:pt x="493578" y="669726"/>
                  <a:pt x="475050" y="648611"/>
                  <a:pt x="450348" y="648611"/>
                </a:cubicBezTo>
                <a:lnTo>
                  <a:pt x="447878" y="648611"/>
                </a:lnTo>
                <a:cubicBezTo>
                  <a:pt x="409588" y="646127"/>
                  <a:pt x="377474" y="613835"/>
                  <a:pt x="377474" y="574090"/>
                </a:cubicBezTo>
                <a:cubicBezTo>
                  <a:pt x="377474" y="539314"/>
                  <a:pt x="403412" y="509505"/>
                  <a:pt x="436760" y="502053"/>
                </a:cubicBezTo>
                <a:lnTo>
                  <a:pt x="436760" y="463550"/>
                </a:lnTo>
                <a:cubicBezTo>
                  <a:pt x="436760" y="456098"/>
                  <a:pt x="441702" y="449888"/>
                  <a:pt x="450348" y="449888"/>
                </a:cubicBezTo>
                <a:close/>
                <a:moveTo>
                  <a:pt x="436670" y="300292"/>
                </a:moveTo>
                <a:cubicBezTo>
                  <a:pt x="354588" y="304024"/>
                  <a:pt x="282458" y="336370"/>
                  <a:pt x="225250" y="387377"/>
                </a:cubicBezTo>
                <a:lnTo>
                  <a:pt x="258828" y="419723"/>
                </a:lnTo>
                <a:cubicBezTo>
                  <a:pt x="263804" y="424699"/>
                  <a:pt x="263804" y="433408"/>
                  <a:pt x="258828" y="439628"/>
                </a:cubicBezTo>
                <a:cubicBezTo>
                  <a:pt x="255098" y="442116"/>
                  <a:pt x="251366" y="443360"/>
                  <a:pt x="247636" y="443360"/>
                </a:cubicBezTo>
                <a:cubicBezTo>
                  <a:pt x="245148" y="443360"/>
                  <a:pt x="240174" y="442116"/>
                  <a:pt x="237686" y="439628"/>
                </a:cubicBezTo>
                <a:lnTo>
                  <a:pt x="205352" y="407282"/>
                </a:lnTo>
                <a:cubicBezTo>
                  <a:pt x="154362" y="463266"/>
                  <a:pt x="122028" y="536667"/>
                  <a:pt x="118296" y="617532"/>
                </a:cubicBezTo>
                <a:lnTo>
                  <a:pt x="164312" y="617532"/>
                </a:lnTo>
                <a:cubicBezTo>
                  <a:pt x="171774" y="617532"/>
                  <a:pt x="177992" y="623752"/>
                  <a:pt x="177992" y="632461"/>
                </a:cubicBezTo>
                <a:cubicBezTo>
                  <a:pt x="177992" y="639925"/>
                  <a:pt x="171774" y="646146"/>
                  <a:pt x="164312" y="646146"/>
                </a:cubicBezTo>
                <a:lnTo>
                  <a:pt x="118296" y="646146"/>
                </a:lnTo>
                <a:cubicBezTo>
                  <a:pt x="122028" y="727011"/>
                  <a:pt x="154362" y="800411"/>
                  <a:pt x="205352" y="856395"/>
                </a:cubicBezTo>
                <a:lnTo>
                  <a:pt x="237686" y="824049"/>
                </a:lnTo>
                <a:cubicBezTo>
                  <a:pt x="243904" y="819072"/>
                  <a:pt x="252610" y="819072"/>
                  <a:pt x="258828" y="824049"/>
                </a:cubicBezTo>
                <a:cubicBezTo>
                  <a:pt x="263804" y="830269"/>
                  <a:pt x="263804" y="838978"/>
                  <a:pt x="258828" y="845198"/>
                </a:cubicBezTo>
                <a:lnTo>
                  <a:pt x="225250" y="876300"/>
                </a:lnTo>
                <a:cubicBezTo>
                  <a:pt x="282458" y="928551"/>
                  <a:pt x="354588" y="959653"/>
                  <a:pt x="436670" y="964630"/>
                </a:cubicBezTo>
                <a:lnTo>
                  <a:pt x="436670" y="918599"/>
                </a:lnTo>
                <a:cubicBezTo>
                  <a:pt x="436670" y="909890"/>
                  <a:pt x="441644" y="903670"/>
                  <a:pt x="450350" y="903670"/>
                </a:cubicBezTo>
                <a:cubicBezTo>
                  <a:pt x="457812" y="903670"/>
                  <a:pt x="464030" y="909890"/>
                  <a:pt x="464030" y="918599"/>
                </a:cubicBezTo>
                <a:lnTo>
                  <a:pt x="464030" y="964630"/>
                </a:lnTo>
                <a:cubicBezTo>
                  <a:pt x="544866" y="959653"/>
                  <a:pt x="618242" y="928551"/>
                  <a:pt x="675448" y="876300"/>
                </a:cubicBezTo>
                <a:lnTo>
                  <a:pt x="641870" y="845198"/>
                </a:lnTo>
                <a:cubicBezTo>
                  <a:pt x="636896" y="838978"/>
                  <a:pt x="636896" y="830269"/>
                  <a:pt x="641870" y="824049"/>
                </a:cubicBezTo>
                <a:cubicBezTo>
                  <a:pt x="648088" y="819072"/>
                  <a:pt x="656794" y="819072"/>
                  <a:pt x="661768" y="824049"/>
                </a:cubicBezTo>
                <a:lnTo>
                  <a:pt x="695348" y="856395"/>
                </a:lnTo>
                <a:cubicBezTo>
                  <a:pt x="746336" y="800411"/>
                  <a:pt x="778672" y="727011"/>
                  <a:pt x="782402" y="646146"/>
                </a:cubicBezTo>
                <a:lnTo>
                  <a:pt x="781158" y="646146"/>
                </a:lnTo>
                <a:lnTo>
                  <a:pt x="736388" y="646146"/>
                </a:lnTo>
                <a:cubicBezTo>
                  <a:pt x="727682" y="646146"/>
                  <a:pt x="722708" y="639925"/>
                  <a:pt x="722708" y="632461"/>
                </a:cubicBezTo>
                <a:cubicBezTo>
                  <a:pt x="722708" y="623752"/>
                  <a:pt x="727682" y="617532"/>
                  <a:pt x="736388" y="617532"/>
                </a:cubicBezTo>
                <a:lnTo>
                  <a:pt x="781158" y="617532"/>
                </a:lnTo>
                <a:cubicBezTo>
                  <a:pt x="781158" y="617532"/>
                  <a:pt x="781158" y="617532"/>
                  <a:pt x="782402" y="617532"/>
                </a:cubicBezTo>
                <a:cubicBezTo>
                  <a:pt x="778672" y="536667"/>
                  <a:pt x="746336" y="463266"/>
                  <a:pt x="695348" y="407282"/>
                </a:cubicBezTo>
                <a:lnTo>
                  <a:pt x="661768" y="439628"/>
                </a:lnTo>
                <a:cubicBezTo>
                  <a:pt x="660526" y="442116"/>
                  <a:pt x="655550" y="443360"/>
                  <a:pt x="651820" y="443360"/>
                </a:cubicBezTo>
                <a:cubicBezTo>
                  <a:pt x="648088" y="443360"/>
                  <a:pt x="645602" y="442116"/>
                  <a:pt x="641870" y="439628"/>
                </a:cubicBezTo>
                <a:cubicBezTo>
                  <a:pt x="636896" y="433408"/>
                  <a:pt x="636896" y="424699"/>
                  <a:pt x="641870" y="419723"/>
                </a:cubicBezTo>
                <a:lnTo>
                  <a:pt x="675448" y="387377"/>
                </a:lnTo>
                <a:cubicBezTo>
                  <a:pt x="618242" y="336370"/>
                  <a:pt x="544866" y="304024"/>
                  <a:pt x="464030" y="300292"/>
                </a:cubicBezTo>
                <a:lnTo>
                  <a:pt x="464030" y="345078"/>
                </a:lnTo>
                <a:cubicBezTo>
                  <a:pt x="464030" y="353787"/>
                  <a:pt x="457812" y="360007"/>
                  <a:pt x="450350" y="360007"/>
                </a:cubicBezTo>
                <a:cubicBezTo>
                  <a:pt x="441644" y="360007"/>
                  <a:pt x="436670" y="353787"/>
                  <a:pt x="436670" y="345078"/>
                </a:cubicBezTo>
                <a:close/>
                <a:moveTo>
                  <a:pt x="450350" y="271678"/>
                </a:moveTo>
                <a:cubicBezTo>
                  <a:pt x="649332" y="271678"/>
                  <a:pt x="811006" y="433408"/>
                  <a:pt x="811006" y="632461"/>
                </a:cubicBezTo>
                <a:cubicBezTo>
                  <a:pt x="811006" y="831513"/>
                  <a:pt x="649332" y="991999"/>
                  <a:pt x="450350" y="991999"/>
                </a:cubicBezTo>
                <a:cubicBezTo>
                  <a:pt x="251366" y="991999"/>
                  <a:pt x="89692" y="831513"/>
                  <a:pt x="89692" y="632461"/>
                </a:cubicBezTo>
                <a:cubicBezTo>
                  <a:pt x="89692" y="433408"/>
                  <a:pt x="251366" y="271678"/>
                  <a:pt x="450350" y="271678"/>
                </a:cubicBezTo>
                <a:close/>
                <a:moveTo>
                  <a:pt x="785008" y="253938"/>
                </a:moveTo>
                <a:lnTo>
                  <a:pt x="746442" y="292527"/>
                </a:lnTo>
                <a:cubicBezTo>
                  <a:pt x="748930" y="293772"/>
                  <a:pt x="750174" y="296261"/>
                  <a:pt x="752662" y="297506"/>
                </a:cubicBezTo>
                <a:cubicBezTo>
                  <a:pt x="753906" y="299996"/>
                  <a:pt x="756394" y="301241"/>
                  <a:pt x="758882" y="303730"/>
                </a:cubicBezTo>
                <a:cubicBezTo>
                  <a:pt x="765102" y="309954"/>
                  <a:pt x="771322" y="316178"/>
                  <a:pt x="777544" y="323647"/>
                </a:cubicBezTo>
                <a:cubicBezTo>
                  <a:pt x="781276" y="324892"/>
                  <a:pt x="782520" y="328626"/>
                  <a:pt x="785008" y="331116"/>
                </a:cubicBezTo>
                <a:cubicBezTo>
                  <a:pt x="787496" y="332360"/>
                  <a:pt x="788740" y="334850"/>
                  <a:pt x="791228" y="336095"/>
                </a:cubicBezTo>
                <a:lnTo>
                  <a:pt x="829794" y="297506"/>
                </a:lnTo>
                <a:close/>
                <a:moveTo>
                  <a:pt x="116942" y="248959"/>
                </a:moveTo>
                <a:lnTo>
                  <a:pt x="73400" y="292527"/>
                </a:lnTo>
                <a:lnTo>
                  <a:pt x="113210" y="332360"/>
                </a:lnTo>
                <a:cubicBezTo>
                  <a:pt x="121918" y="322402"/>
                  <a:pt x="131870" y="312444"/>
                  <a:pt x="141824" y="302485"/>
                </a:cubicBezTo>
                <a:cubicBezTo>
                  <a:pt x="145556" y="299996"/>
                  <a:pt x="148044" y="297506"/>
                  <a:pt x="151776" y="293772"/>
                </a:cubicBezTo>
                <a:cubicBezTo>
                  <a:pt x="153020" y="292527"/>
                  <a:pt x="155508" y="291282"/>
                  <a:pt x="156752" y="288793"/>
                </a:cubicBezTo>
                <a:close/>
                <a:moveTo>
                  <a:pt x="818598" y="220329"/>
                </a:moveTo>
                <a:lnTo>
                  <a:pt x="804912" y="234022"/>
                </a:lnTo>
                <a:lnTo>
                  <a:pt x="849700" y="277589"/>
                </a:lnTo>
                <a:lnTo>
                  <a:pt x="862140" y="265141"/>
                </a:lnTo>
                <a:cubicBezTo>
                  <a:pt x="865872" y="261407"/>
                  <a:pt x="865872" y="256428"/>
                  <a:pt x="862140" y="252693"/>
                </a:cubicBezTo>
                <a:lnTo>
                  <a:pt x="831038" y="220329"/>
                </a:lnTo>
                <a:cubicBezTo>
                  <a:pt x="827306" y="216594"/>
                  <a:pt x="822330" y="216594"/>
                  <a:pt x="818598" y="220329"/>
                </a:cubicBezTo>
                <a:close/>
                <a:moveTo>
                  <a:pt x="83352" y="217839"/>
                </a:moveTo>
                <a:cubicBezTo>
                  <a:pt x="80864" y="217839"/>
                  <a:pt x="78376" y="219084"/>
                  <a:pt x="77132" y="220329"/>
                </a:cubicBezTo>
                <a:lnTo>
                  <a:pt x="44786" y="252693"/>
                </a:lnTo>
                <a:cubicBezTo>
                  <a:pt x="43542" y="253938"/>
                  <a:pt x="42298" y="256428"/>
                  <a:pt x="42298" y="258917"/>
                </a:cubicBezTo>
                <a:cubicBezTo>
                  <a:pt x="42298" y="260162"/>
                  <a:pt x="43542" y="262652"/>
                  <a:pt x="44786" y="265141"/>
                </a:cubicBezTo>
                <a:lnTo>
                  <a:pt x="53494" y="272610"/>
                </a:lnTo>
                <a:lnTo>
                  <a:pt x="97036" y="229042"/>
                </a:lnTo>
                <a:lnTo>
                  <a:pt x="89572" y="220329"/>
                </a:lnTo>
                <a:cubicBezTo>
                  <a:pt x="87084" y="219084"/>
                  <a:pt x="85840" y="217839"/>
                  <a:pt x="83352" y="217839"/>
                </a:cubicBezTo>
                <a:close/>
                <a:moveTo>
                  <a:pt x="427960" y="209126"/>
                </a:moveTo>
                <a:cubicBezTo>
                  <a:pt x="334654" y="214105"/>
                  <a:pt x="250058" y="248959"/>
                  <a:pt x="182878" y="304975"/>
                </a:cubicBezTo>
                <a:cubicBezTo>
                  <a:pt x="181634" y="306220"/>
                  <a:pt x="180390" y="306220"/>
                  <a:pt x="180390" y="307465"/>
                </a:cubicBezTo>
                <a:cubicBezTo>
                  <a:pt x="175412" y="311199"/>
                  <a:pt x="170436" y="314933"/>
                  <a:pt x="166704" y="319912"/>
                </a:cubicBezTo>
                <a:cubicBezTo>
                  <a:pt x="80864" y="395845"/>
                  <a:pt x="27368" y="507877"/>
                  <a:pt x="27368" y="632357"/>
                </a:cubicBezTo>
                <a:cubicBezTo>
                  <a:pt x="27368" y="865134"/>
                  <a:pt x="217712" y="1054343"/>
                  <a:pt x="450352" y="1054343"/>
                </a:cubicBezTo>
                <a:cubicBezTo>
                  <a:pt x="682994" y="1054343"/>
                  <a:pt x="873336" y="865134"/>
                  <a:pt x="873336" y="632357"/>
                </a:cubicBezTo>
                <a:cubicBezTo>
                  <a:pt x="873336" y="405803"/>
                  <a:pt x="695434" y="221574"/>
                  <a:pt x="472746" y="209126"/>
                </a:cubicBezTo>
                <a:cubicBezTo>
                  <a:pt x="457816" y="209126"/>
                  <a:pt x="441644" y="209126"/>
                  <a:pt x="427960" y="209126"/>
                </a:cubicBezTo>
                <a:close/>
                <a:moveTo>
                  <a:pt x="441644" y="118255"/>
                </a:moveTo>
                <a:lnTo>
                  <a:pt x="441644" y="180495"/>
                </a:lnTo>
                <a:cubicBezTo>
                  <a:pt x="445376" y="180495"/>
                  <a:pt x="446620" y="180495"/>
                  <a:pt x="450352" y="180495"/>
                </a:cubicBezTo>
                <a:cubicBezTo>
                  <a:pt x="452840" y="180495"/>
                  <a:pt x="455328" y="180495"/>
                  <a:pt x="459060" y="180495"/>
                </a:cubicBezTo>
                <a:lnTo>
                  <a:pt x="459060" y="118255"/>
                </a:lnTo>
                <a:close/>
                <a:moveTo>
                  <a:pt x="510068" y="28630"/>
                </a:moveTo>
                <a:lnTo>
                  <a:pt x="510068" y="89625"/>
                </a:lnTo>
                <a:lnTo>
                  <a:pt x="543658" y="89625"/>
                </a:lnTo>
                <a:cubicBezTo>
                  <a:pt x="558586" y="89625"/>
                  <a:pt x="572272" y="78422"/>
                  <a:pt x="572272" y="62240"/>
                </a:cubicBezTo>
                <a:lnTo>
                  <a:pt x="572272" y="57260"/>
                </a:lnTo>
                <a:cubicBezTo>
                  <a:pt x="572272" y="41078"/>
                  <a:pt x="558586" y="28630"/>
                  <a:pt x="543658" y="28630"/>
                </a:cubicBezTo>
                <a:close/>
                <a:moveTo>
                  <a:pt x="419250" y="28630"/>
                </a:moveTo>
                <a:lnTo>
                  <a:pt x="419250" y="89625"/>
                </a:lnTo>
                <a:lnTo>
                  <a:pt x="441644" y="89625"/>
                </a:lnTo>
                <a:lnTo>
                  <a:pt x="459060" y="89625"/>
                </a:lnTo>
                <a:lnTo>
                  <a:pt x="481454" y="89625"/>
                </a:lnTo>
                <a:lnTo>
                  <a:pt x="481454" y="28630"/>
                </a:lnTo>
                <a:close/>
                <a:moveTo>
                  <a:pt x="357048" y="28630"/>
                </a:moveTo>
                <a:cubicBezTo>
                  <a:pt x="340874" y="28630"/>
                  <a:pt x="328434" y="41078"/>
                  <a:pt x="328434" y="57260"/>
                </a:cubicBezTo>
                <a:lnTo>
                  <a:pt x="328434" y="62240"/>
                </a:lnTo>
                <a:cubicBezTo>
                  <a:pt x="328434" y="78422"/>
                  <a:pt x="340874" y="89625"/>
                  <a:pt x="357048" y="89625"/>
                </a:cubicBezTo>
                <a:lnTo>
                  <a:pt x="390638" y="89625"/>
                </a:lnTo>
                <a:lnTo>
                  <a:pt x="390638" y="28630"/>
                </a:lnTo>
                <a:close/>
                <a:moveTo>
                  <a:pt x="357048" y="0"/>
                </a:moveTo>
                <a:lnTo>
                  <a:pt x="543658" y="0"/>
                </a:lnTo>
                <a:cubicBezTo>
                  <a:pt x="574760" y="0"/>
                  <a:pt x="599640" y="24896"/>
                  <a:pt x="599640" y="57260"/>
                </a:cubicBezTo>
                <a:lnTo>
                  <a:pt x="599640" y="62240"/>
                </a:lnTo>
                <a:cubicBezTo>
                  <a:pt x="599640" y="93359"/>
                  <a:pt x="574760" y="118255"/>
                  <a:pt x="543658" y="118255"/>
                </a:cubicBezTo>
                <a:lnTo>
                  <a:pt x="487674" y="118255"/>
                </a:lnTo>
                <a:lnTo>
                  <a:pt x="487674" y="181740"/>
                </a:lnTo>
                <a:cubicBezTo>
                  <a:pt x="576004" y="189209"/>
                  <a:pt x="658112" y="222818"/>
                  <a:pt x="725292" y="273855"/>
                </a:cubicBezTo>
                <a:lnTo>
                  <a:pt x="798692" y="200412"/>
                </a:lnTo>
                <a:cubicBezTo>
                  <a:pt x="812376" y="186719"/>
                  <a:pt x="836014" y="186719"/>
                  <a:pt x="850944" y="200412"/>
                </a:cubicBezTo>
                <a:lnTo>
                  <a:pt x="882044" y="232777"/>
                </a:lnTo>
                <a:cubicBezTo>
                  <a:pt x="896974" y="246469"/>
                  <a:pt x="896974" y="271365"/>
                  <a:pt x="882044" y="283813"/>
                </a:cubicBezTo>
                <a:lnTo>
                  <a:pt x="860896" y="306220"/>
                </a:lnTo>
                <a:lnTo>
                  <a:pt x="859652" y="307465"/>
                </a:lnTo>
                <a:cubicBezTo>
                  <a:pt x="859652" y="308709"/>
                  <a:pt x="858408" y="308709"/>
                  <a:pt x="858408" y="308709"/>
                </a:cubicBezTo>
                <a:lnTo>
                  <a:pt x="808644" y="358501"/>
                </a:lnTo>
                <a:cubicBezTo>
                  <a:pt x="865872" y="434434"/>
                  <a:pt x="900706" y="529039"/>
                  <a:pt x="900706" y="632357"/>
                </a:cubicBezTo>
                <a:cubicBezTo>
                  <a:pt x="900706" y="880071"/>
                  <a:pt x="699166" y="1082973"/>
                  <a:pt x="450352" y="1082973"/>
                </a:cubicBezTo>
                <a:cubicBezTo>
                  <a:pt x="201538" y="1082973"/>
                  <a:pt x="0" y="880071"/>
                  <a:pt x="0" y="632357"/>
                </a:cubicBezTo>
                <a:cubicBezTo>
                  <a:pt x="0" y="527794"/>
                  <a:pt x="34832" y="430699"/>
                  <a:pt x="95792" y="354767"/>
                </a:cubicBezTo>
                <a:lnTo>
                  <a:pt x="24880" y="283813"/>
                </a:lnTo>
                <a:cubicBezTo>
                  <a:pt x="18660" y="277589"/>
                  <a:pt x="14928" y="267631"/>
                  <a:pt x="14928" y="258917"/>
                </a:cubicBezTo>
                <a:cubicBezTo>
                  <a:pt x="14928" y="248959"/>
                  <a:pt x="18660" y="239001"/>
                  <a:pt x="24880" y="232777"/>
                </a:cubicBezTo>
                <a:lnTo>
                  <a:pt x="57226" y="200412"/>
                </a:lnTo>
                <a:cubicBezTo>
                  <a:pt x="70912" y="186719"/>
                  <a:pt x="94548" y="186719"/>
                  <a:pt x="109478" y="200412"/>
                </a:cubicBezTo>
                <a:lnTo>
                  <a:pt x="180390" y="271365"/>
                </a:lnTo>
                <a:cubicBezTo>
                  <a:pt x="246324" y="221574"/>
                  <a:pt x="325946" y="189209"/>
                  <a:pt x="413030" y="181740"/>
                </a:cubicBezTo>
                <a:lnTo>
                  <a:pt x="413030" y="118255"/>
                </a:lnTo>
                <a:lnTo>
                  <a:pt x="357048" y="118255"/>
                </a:lnTo>
                <a:cubicBezTo>
                  <a:pt x="325946" y="118255"/>
                  <a:pt x="301064" y="93359"/>
                  <a:pt x="301064" y="62240"/>
                </a:cubicBezTo>
                <a:lnTo>
                  <a:pt x="301064" y="57260"/>
                </a:lnTo>
                <a:cubicBezTo>
                  <a:pt x="301064" y="24896"/>
                  <a:pt x="325946" y="0"/>
                  <a:pt x="357048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1" name="Rounded Rectangle 290">
            <a:extLst>
              <a:ext uri="{FF2B5EF4-FFF2-40B4-BE49-F238E27FC236}">
                <a16:creationId xmlns:a16="http://schemas.microsoft.com/office/drawing/2014/main" id="{3A984845-4C34-0D4D-22B8-383AAECBB876}"/>
              </a:ext>
            </a:extLst>
          </p:cNvPr>
          <p:cNvSpPr/>
          <p:nvPr/>
        </p:nvSpPr>
        <p:spPr>
          <a:xfrm>
            <a:off x="21339170" y="9400308"/>
            <a:ext cx="1531075" cy="2402730"/>
          </a:xfrm>
          <a:prstGeom prst="roundRect">
            <a:avLst>
              <a:gd name="adj" fmla="val 12073"/>
            </a:avLst>
          </a:pr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777F86C-E07D-AAD2-EA80-96E986F0FA83}"/>
              </a:ext>
            </a:extLst>
          </p:cNvPr>
          <p:cNvSpPr/>
          <p:nvPr/>
        </p:nvSpPr>
        <p:spPr>
          <a:xfrm>
            <a:off x="21654541" y="10045354"/>
            <a:ext cx="900364" cy="1113382"/>
          </a:xfrm>
          <a:custGeom>
            <a:avLst/>
            <a:gdLst>
              <a:gd name="connsiteX0" fmla="*/ 75181 w 900364"/>
              <a:gd name="connsiteY0" fmla="*/ 930187 h 1113382"/>
              <a:gd name="connsiteX1" fmla="*/ 94491 w 900364"/>
              <a:gd name="connsiteY1" fmla="*/ 949503 h 1113382"/>
              <a:gd name="connsiteX2" fmla="*/ 75181 w 900364"/>
              <a:gd name="connsiteY2" fmla="*/ 968820 h 1113382"/>
              <a:gd name="connsiteX3" fmla="*/ 55871 w 900364"/>
              <a:gd name="connsiteY3" fmla="*/ 949503 h 1113382"/>
              <a:gd name="connsiteX4" fmla="*/ 75181 w 900364"/>
              <a:gd name="connsiteY4" fmla="*/ 930187 h 1113382"/>
              <a:gd name="connsiteX5" fmla="*/ 150345 w 900364"/>
              <a:gd name="connsiteY5" fmla="*/ 876340 h 1113382"/>
              <a:gd name="connsiteX6" fmla="*/ 150345 w 900364"/>
              <a:gd name="connsiteY6" fmla="*/ 1061258 h 1113382"/>
              <a:gd name="connsiteX7" fmla="*/ 198865 w 900364"/>
              <a:gd name="connsiteY7" fmla="*/ 1063740 h 1113382"/>
              <a:gd name="connsiteX8" fmla="*/ 198865 w 900364"/>
              <a:gd name="connsiteY8" fmla="*/ 876340 h 1113382"/>
              <a:gd name="connsiteX9" fmla="*/ 75181 w 900364"/>
              <a:gd name="connsiteY9" fmla="*/ 869118 h 1113382"/>
              <a:gd name="connsiteX10" fmla="*/ 94491 w 900364"/>
              <a:gd name="connsiteY10" fmla="*/ 888435 h 1113382"/>
              <a:gd name="connsiteX11" fmla="*/ 75181 w 900364"/>
              <a:gd name="connsiteY11" fmla="*/ 907751 h 1113382"/>
              <a:gd name="connsiteX12" fmla="*/ 55871 w 900364"/>
              <a:gd name="connsiteY12" fmla="*/ 888435 h 1113382"/>
              <a:gd name="connsiteX13" fmla="*/ 75181 w 900364"/>
              <a:gd name="connsiteY13" fmla="*/ 869118 h 1113382"/>
              <a:gd name="connsiteX14" fmla="*/ 369301 w 900364"/>
              <a:gd name="connsiteY14" fmla="*/ 842831 h 1113382"/>
              <a:gd name="connsiteX15" fmla="*/ 285949 w 900364"/>
              <a:gd name="connsiteY15" fmla="*/ 854001 h 1113382"/>
              <a:gd name="connsiteX16" fmla="*/ 227479 w 900364"/>
              <a:gd name="connsiteY16" fmla="*/ 870135 h 1113382"/>
              <a:gd name="connsiteX17" fmla="*/ 227479 w 900364"/>
              <a:gd name="connsiteY17" fmla="*/ 1064981 h 1113382"/>
              <a:gd name="connsiteX18" fmla="*/ 396671 w 900364"/>
              <a:gd name="connsiteY18" fmla="*/ 1076150 h 1113382"/>
              <a:gd name="connsiteX19" fmla="*/ 550935 w 900364"/>
              <a:gd name="connsiteY19" fmla="*/ 1061258 h 1113382"/>
              <a:gd name="connsiteX20" fmla="*/ 843291 w 900364"/>
              <a:gd name="connsiteY20" fmla="*/ 954527 h 1113382"/>
              <a:gd name="connsiteX21" fmla="*/ 868173 w 900364"/>
              <a:gd name="connsiteY21" fmla="*/ 887509 h 1113382"/>
              <a:gd name="connsiteX22" fmla="*/ 837071 w 900364"/>
              <a:gd name="connsiteY22" fmla="*/ 858965 h 1113382"/>
              <a:gd name="connsiteX23" fmla="*/ 794773 w 900364"/>
              <a:gd name="connsiteY23" fmla="*/ 862688 h 1113382"/>
              <a:gd name="connsiteX24" fmla="*/ 664145 w 900364"/>
              <a:gd name="connsiteY24" fmla="*/ 923500 h 1113382"/>
              <a:gd name="connsiteX25" fmla="*/ 590745 w 900364"/>
              <a:gd name="connsiteY25" fmla="*/ 992999 h 1113382"/>
              <a:gd name="connsiteX26" fmla="*/ 438969 w 900364"/>
              <a:gd name="connsiteY26" fmla="*/ 1007892 h 1113382"/>
              <a:gd name="connsiteX27" fmla="*/ 437725 w 900364"/>
              <a:gd name="connsiteY27" fmla="*/ 1007892 h 1113382"/>
              <a:gd name="connsiteX28" fmla="*/ 422797 w 900364"/>
              <a:gd name="connsiteY28" fmla="*/ 994240 h 1113382"/>
              <a:gd name="connsiteX29" fmla="*/ 436481 w 900364"/>
              <a:gd name="connsiteY29" fmla="*/ 979348 h 1113382"/>
              <a:gd name="connsiteX30" fmla="*/ 587013 w 900364"/>
              <a:gd name="connsiteY30" fmla="*/ 964455 h 1113382"/>
              <a:gd name="connsiteX31" fmla="*/ 638019 w 900364"/>
              <a:gd name="connsiteY31" fmla="*/ 904884 h 1113382"/>
              <a:gd name="connsiteX32" fmla="*/ 588257 w 900364"/>
              <a:gd name="connsiteY32" fmla="*/ 842831 h 1113382"/>
              <a:gd name="connsiteX33" fmla="*/ 37135 w 900364"/>
              <a:gd name="connsiteY33" fmla="*/ 842831 h 1113382"/>
              <a:gd name="connsiteX34" fmla="*/ 29671 w 900364"/>
              <a:gd name="connsiteY34" fmla="*/ 850278 h 1113382"/>
              <a:gd name="connsiteX35" fmla="*/ 29671 w 900364"/>
              <a:gd name="connsiteY35" fmla="*/ 1077391 h 1113382"/>
              <a:gd name="connsiteX36" fmla="*/ 37135 w 900364"/>
              <a:gd name="connsiteY36" fmla="*/ 1084838 h 1113382"/>
              <a:gd name="connsiteX37" fmla="*/ 115513 w 900364"/>
              <a:gd name="connsiteY37" fmla="*/ 1084838 h 1113382"/>
              <a:gd name="connsiteX38" fmla="*/ 121733 w 900364"/>
              <a:gd name="connsiteY38" fmla="*/ 1077391 h 1113382"/>
              <a:gd name="connsiteX39" fmla="*/ 121733 w 900364"/>
              <a:gd name="connsiteY39" fmla="*/ 850278 h 1113382"/>
              <a:gd name="connsiteX40" fmla="*/ 115513 w 900364"/>
              <a:gd name="connsiteY40" fmla="*/ 842831 h 1113382"/>
              <a:gd name="connsiteX41" fmla="*/ 37135 w 900364"/>
              <a:gd name="connsiteY41" fmla="*/ 814287 h 1113382"/>
              <a:gd name="connsiteX42" fmla="*/ 115513 w 900364"/>
              <a:gd name="connsiteY42" fmla="*/ 814287 h 1113382"/>
              <a:gd name="connsiteX43" fmla="*/ 150345 w 900364"/>
              <a:gd name="connsiteY43" fmla="*/ 847796 h 1113382"/>
              <a:gd name="connsiteX44" fmla="*/ 198865 w 900364"/>
              <a:gd name="connsiteY44" fmla="*/ 847796 h 1113382"/>
              <a:gd name="connsiteX45" fmla="*/ 277241 w 900364"/>
              <a:gd name="connsiteY45" fmla="*/ 827939 h 1113382"/>
              <a:gd name="connsiteX46" fmla="*/ 369301 w 900364"/>
              <a:gd name="connsiteY46" fmla="*/ 814287 h 1113382"/>
              <a:gd name="connsiteX47" fmla="*/ 588257 w 900364"/>
              <a:gd name="connsiteY47" fmla="*/ 814287 h 1113382"/>
              <a:gd name="connsiteX48" fmla="*/ 665389 w 900364"/>
              <a:gd name="connsiteY48" fmla="*/ 892474 h 1113382"/>
              <a:gd name="connsiteX49" fmla="*/ 781087 w 900364"/>
              <a:gd name="connsiteY49" fmla="*/ 837867 h 1113382"/>
              <a:gd name="connsiteX50" fmla="*/ 845779 w 900364"/>
              <a:gd name="connsiteY50" fmla="*/ 832903 h 1113382"/>
              <a:gd name="connsiteX51" fmla="*/ 894297 w 900364"/>
              <a:gd name="connsiteY51" fmla="*/ 876340 h 1113382"/>
              <a:gd name="connsiteX52" fmla="*/ 856975 w 900364"/>
              <a:gd name="connsiteY52" fmla="*/ 979348 h 1113382"/>
              <a:gd name="connsiteX53" fmla="*/ 559643 w 900364"/>
              <a:gd name="connsiteY53" fmla="*/ 1088561 h 1113382"/>
              <a:gd name="connsiteX54" fmla="*/ 433993 w 900364"/>
              <a:gd name="connsiteY54" fmla="*/ 1105936 h 1113382"/>
              <a:gd name="connsiteX55" fmla="*/ 394183 w 900364"/>
              <a:gd name="connsiteY55" fmla="*/ 1103454 h 1113382"/>
              <a:gd name="connsiteX56" fmla="*/ 147857 w 900364"/>
              <a:gd name="connsiteY56" fmla="*/ 1088561 h 1113382"/>
              <a:gd name="connsiteX57" fmla="*/ 115513 w 900364"/>
              <a:gd name="connsiteY57" fmla="*/ 1113382 h 1113382"/>
              <a:gd name="connsiteX58" fmla="*/ 37135 w 900364"/>
              <a:gd name="connsiteY58" fmla="*/ 1113382 h 1113382"/>
              <a:gd name="connsiteX59" fmla="*/ 2303 w 900364"/>
              <a:gd name="connsiteY59" fmla="*/ 1077391 h 1113382"/>
              <a:gd name="connsiteX60" fmla="*/ 2303 w 900364"/>
              <a:gd name="connsiteY60" fmla="*/ 850278 h 1113382"/>
              <a:gd name="connsiteX61" fmla="*/ 37135 w 900364"/>
              <a:gd name="connsiteY61" fmla="*/ 814287 h 1113382"/>
              <a:gd name="connsiteX62" fmla="*/ 587195 w 900364"/>
              <a:gd name="connsiteY62" fmla="*/ 516435 h 1113382"/>
              <a:gd name="connsiteX63" fmla="*/ 600689 w 900364"/>
              <a:gd name="connsiteY63" fmla="*/ 530051 h 1113382"/>
              <a:gd name="connsiteX64" fmla="*/ 600689 w 900364"/>
              <a:gd name="connsiteY64" fmla="*/ 539953 h 1113382"/>
              <a:gd name="connsiteX65" fmla="*/ 622769 w 900364"/>
              <a:gd name="connsiteY65" fmla="*/ 562234 h 1113382"/>
              <a:gd name="connsiteX66" fmla="*/ 611729 w 900364"/>
              <a:gd name="connsiteY66" fmla="*/ 578326 h 1113382"/>
              <a:gd name="connsiteX67" fmla="*/ 595783 w 900364"/>
              <a:gd name="connsiteY67" fmla="*/ 568423 h 1113382"/>
              <a:gd name="connsiteX68" fmla="*/ 589649 w 900364"/>
              <a:gd name="connsiteY68" fmla="*/ 567185 h 1113382"/>
              <a:gd name="connsiteX69" fmla="*/ 578609 w 900364"/>
              <a:gd name="connsiteY69" fmla="*/ 570899 h 1113382"/>
              <a:gd name="connsiteX70" fmla="*/ 573703 w 900364"/>
              <a:gd name="connsiteY70" fmla="*/ 580801 h 1113382"/>
              <a:gd name="connsiteX71" fmla="*/ 587195 w 900364"/>
              <a:gd name="connsiteY71" fmla="*/ 594417 h 1113382"/>
              <a:gd name="connsiteX72" fmla="*/ 588423 w 900364"/>
              <a:gd name="connsiteY72" fmla="*/ 594417 h 1113382"/>
              <a:gd name="connsiteX73" fmla="*/ 626447 w 900364"/>
              <a:gd name="connsiteY73" fmla="*/ 638978 h 1113382"/>
              <a:gd name="connsiteX74" fmla="*/ 600689 w 900364"/>
              <a:gd name="connsiteY74" fmla="*/ 676113 h 1113382"/>
              <a:gd name="connsiteX75" fmla="*/ 600689 w 900364"/>
              <a:gd name="connsiteY75" fmla="*/ 686015 h 1113382"/>
              <a:gd name="connsiteX76" fmla="*/ 587195 w 900364"/>
              <a:gd name="connsiteY76" fmla="*/ 699631 h 1113382"/>
              <a:gd name="connsiteX77" fmla="*/ 572477 w 900364"/>
              <a:gd name="connsiteY77" fmla="*/ 686015 h 1113382"/>
              <a:gd name="connsiteX78" fmla="*/ 572477 w 900364"/>
              <a:gd name="connsiteY78" fmla="*/ 677350 h 1113382"/>
              <a:gd name="connsiteX79" fmla="*/ 550397 w 900364"/>
              <a:gd name="connsiteY79" fmla="*/ 652594 h 1113382"/>
              <a:gd name="connsiteX80" fmla="*/ 561437 w 900364"/>
              <a:gd name="connsiteY80" fmla="*/ 635265 h 1113382"/>
              <a:gd name="connsiteX81" fmla="*/ 577383 w 900364"/>
              <a:gd name="connsiteY81" fmla="*/ 646405 h 1113382"/>
              <a:gd name="connsiteX82" fmla="*/ 583515 w 900364"/>
              <a:gd name="connsiteY82" fmla="*/ 651356 h 1113382"/>
              <a:gd name="connsiteX83" fmla="*/ 598235 w 900364"/>
              <a:gd name="connsiteY83" fmla="*/ 637740 h 1113382"/>
              <a:gd name="connsiteX84" fmla="*/ 584743 w 900364"/>
              <a:gd name="connsiteY84" fmla="*/ 622887 h 1113382"/>
              <a:gd name="connsiteX85" fmla="*/ 546717 w 900364"/>
              <a:gd name="connsiteY85" fmla="*/ 579563 h 1113382"/>
              <a:gd name="connsiteX86" fmla="*/ 560209 w 900364"/>
              <a:gd name="connsiteY86" fmla="*/ 549856 h 1113382"/>
              <a:gd name="connsiteX87" fmla="*/ 572477 w 900364"/>
              <a:gd name="connsiteY87" fmla="*/ 541191 h 1113382"/>
              <a:gd name="connsiteX88" fmla="*/ 572477 w 900364"/>
              <a:gd name="connsiteY88" fmla="*/ 530051 h 1113382"/>
              <a:gd name="connsiteX89" fmla="*/ 587195 w 900364"/>
              <a:gd name="connsiteY89" fmla="*/ 516435 h 1113382"/>
              <a:gd name="connsiteX90" fmla="*/ 587203 w 900364"/>
              <a:gd name="connsiteY90" fmla="*/ 485167 h 1113382"/>
              <a:gd name="connsiteX91" fmla="*/ 463133 w 900364"/>
              <a:gd name="connsiteY91" fmla="*/ 609283 h 1113382"/>
              <a:gd name="connsiteX92" fmla="*/ 587203 w 900364"/>
              <a:gd name="connsiteY92" fmla="*/ 732158 h 1113382"/>
              <a:gd name="connsiteX93" fmla="*/ 710033 w 900364"/>
              <a:gd name="connsiteY93" fmla="*/ 609283 h 1113382"/>
              <a:gd name="connsiteX94" fmla="*/ 587203 w 900364"/>
              <a:gd name="connsiteY94" fmla="*/ 485167 h 1113382"/>
              <a:gd name="connsiteX95" fmla="*/ 587203 w 900364"/>
              <a:gd name="connsiteY95" fmla="*/ 456620 h 1113382"/>
              <a:gd name="connsiteX96" fmla="*/ 738569 w 900364"/>
              <a:gd name="connsiteY96" fmla="*/ 609283 h 1113382"/>
              <a:gd name="connsiteX97" fmla="*/ 587203 w 900364"/>
              <a:gd name="connsiteY97" fmla="*/ 761946 h 1113382"/>
              <a:gd name="connsiteX98" fmla="*/ 434595 w 900364"/>
              <a:gd name="connsiteY98" fmla="*/ 609283 h 1113382"/>
              <a:gd name="connsiteX99" fmla="*/ 587203 w 900364"/>
              <a:gd name="connsiteY99" fmla="*/ 456620 h 1113382"/>
              <a:gd name="connsiteX100" fmla="*/ 587203 w 900364"/>
              <a:gd name="connsiteY100" fmla="*/ 442820 h 1113382"/>
              <a:gd name="connsiteX101" fmla="*/ 420801 w 900364"/>
              <a:gd name="connsiteY101" fmla="*/ 609281 h 1113382"/>
              <a:gd name="connsiteX102" fmla="*/ 587203 w 900364"/>
              <a:gd name="connsiteY102" fmla="*/ 775743 h 1113382"/>
              <a:gd name="connsiteX103" fmla="*/ 753607 w 900364"/>
              <a:gd name="connsiteY103" fmla="*/ 609281 h 1113382"/>
              <a:gd name="connsiteX104" fmla="*/ 587203 w 900364"/>
              <a:gd name="connsiteY104" fmla="*/ 442820 h 1113382"/>
              <a:gd name="connsiteX105" fmla="*/ 587203 w 900364"/>
              <a:gd name="connsiteY105" fmla="*/ 414248 h 1113382"/>
              <a:gd name="connsiteX106" fmla="*/ 780927 w 900364"/>
              <a:gd name="connsiteY106" fmla="*/ 609281 h 1113382"/>
              <a:gd name="connsiteX107" fmla="*/ 587203 w 900364"/>
              <a:gd name="connsiteY107" fmla="*/ 803072 h 1113382"/>
              <a:gd name="connsiteX108" fmla="*/ 392239 w 900364"/>
              <a:gd name="connsiteY108" fmla="*/ 609281 h 1113382"/>
              <a:gd name="connsiteX109" fmla="*/ 587203 w 900364"/>
              <a:gd name="connsiteY109" fmla="*/ 414248 h 1113382"/>
              <a:gd name="connsiteX110" fmla="*/ 177575 w 900364"/>
              <a:gd name="connsiteY110" fmla="*/ 340720 h 1113382"/>
              <a:gd name="connsiteX111" fmla="*/ 193551 w 900364"/>
              <a:gd name="connsiteY111" fmla="*/ 353097 h 1113382"/>
              <a:gd name="connsiteX112" fmla="*/ 196009 w 900364"/>
              <a:gd name="connsiteY112" fmla="*/ 362998 h 1113382"/>
              <a:gd name="connsiteX113" fmla="*/ 221817 w 900364"/>
              <a:gd name="connsiteY113" fmla="*/ 380326 h 1113382"/>
              <a:gd name="connsiteX114" fmla="*/ 214443 w 900364"/>
              <a:gd name="connsiteY114" fmla="*/ 397654 h 1113382"/>
              <a:gd name="connsiteX115" fmla="*/ 196009 w 900364"/>
              <a:gd name="connsiteY115" fmla="*/ 391465 h 1113382"/>
              <a:gd name="connsiteX116" fmla="*/ 189865 w 900364"/>
              <a:gd name="connsiteY116" fmla="*/ 390228 h 1113382"/>
              <a:gd name="connsiteX117" fmla="*/ 177575 w 900364"/>
              <a:gd name="connsiteY117" fmla="*/ 406318 h 1113382"/>
              <a:gd name="connsiteX118" fmla="*/ 192323 w 900364"/>
              <a:gd name="connsiteY118" fmla="*/ 418695 h 1113382"/>
              <a:gd name="connsiteX119" fmla="*/ 193551 w 900364"/>
              <a:gd name="connsiteY119" fmla="*/ 417457 h 1113382"/>
              <a:gd name="connsiteX120" fmla="*/ 239023 w 900364"/>
              <a:gd name="connsiteY120" fmla="*/ 454588 h 1113382"/>
              <a:gd name="connsiteX121" fmla="*/ 219359 w 900364"/>
              <a:gd name="connsiteY121" fmla="*/ 495431 h 1113382"/>
              <a:gd name="connsiteX122" fmla="*/ 221817 w 900364"/>
              <a:gd name="connsiteY122" fmla="*/ 505333 h 1113382"/>
              <a:gd name="connsiteX123" fmla="*/ 210757 w 900364"/>
              <a:gd name="connsiteY123" fmla="*/ 521423 h 1113382"/>
              <a:gd name="connsiteX124" fmla="*/ 208299 w 900364"/>
              <a:gd name="connsiteY124" fmla="*/ 521423 h 1113382"/>
              <a:gd name="connsiteX125" fmla="*/ 194781 w 900364"/>
              <a:gd name="connsiteY125" fmla="*/ 510284 h 1113382"/>
              <a:gd name="connsiteX126" fmla="*/ 193551 w 900364"/>
              <a:gd name="connsiteY126" fmla="*/ 501620 h 1113382"/>
              <a:gd name="connsiteX127" fmla="*/ 166515 w 900364"/>
              <a:gd name="connsiteY127" fmla="*/ 481817 h 1113382"/>
              <a:gd name="connsiteX128" fmla="*/ 173889 w 900364"/>
              <a:gd name="connsiteY128" fmla="*/ 463251 h 1113382"/>
              <a:gd name="connsiteX129" fmla="*/ 193551 w 900364"/>
              <a:gd name="connsiteY129" fmla="*/ 470678 h 1113382"/>
              <a:gd name="connsiteX130" fmla="*/ 198467 w 900364"/>
              <a:gd name="connsiteY130" fmla="*/ 474391 h 1113382"/>
              <a:gd name="connsiteX131" fmla="*/ 211985 w 900364"/>
              <a:gd name="connsiteY131" fmla="*/ 458301 h 1113382"/>
              <a:gd name="connsiteX132" fmla="*/ 196009 w 900364"/>
              <a:gd name="connsiteY132" fmla="*/ 445924 h 1113382"/>
              <a:gd name="connsiteX133" fmla="*/ 194781 w 900364"/>
              <a:gd name="connsiteY133" fmla="*/ 447161 h 1113382"/>
              <a:gd name="connsiteX134" fmla="*/ 149309 w 900364"/>
              <a:gd name="connsiteY134" fmla="*/ 410031 h 1113382"/>
              <a:gd name="connsiteX135" fmla="*/ 167743 w 900364"/>
              <a:gd name="connsiteY135" fmla="*/ 369187 h 1113382"/>
              <a:gd name="connsiteX136" fmla="*/ 166515 w 900364"/>
              <a:gd name="connsiteY136" fmla="*/ 356810 h 1113382"/>
              <a:gd name="connsiteX137" fmla="*/ 177575 w 900364"/>
              <a:gd name="connsiteY137" fmla="*/ 340720 h 1113382"/>
              <a:gd name="connsiteX138" fmla="*/ 194777 w 900364"/>
              <a:gd name="connsiteY138" fmla="*/ 309447 h 1113382"/>
              <a:gd name="connsiteX139" fmla="*/ 171205 w 900364"/>
              <a:gd name="connsiteY139" fmla="*/ 310688 h 1113382"/>
              <a:gd name="connsiteX140" fmla="*/ 73189 w 900364"/>
              <a:gd name="connsiteY140" fmla="*/ 454661 h 1113382"/>
              <a:gd name="connsiteX141" fmla="*/ 217111 w 900364"/>
              <a:gd name="connsiteY141" fmla="*/ 553952 h 1113382"/>
              <a:gd name="connsiteX142" fmla="*/ 296515 w 900364"/>
              <a:gd name="connsiteY142" fmla="*/ 503066 h 1113382"/>
              <a:gd name="connsiteX143" fmla="*/ 316367 w 900364"/>
              <a:gd name="connsiteY143" fmla="*/ 409980 h 1113382"/>
              <a:gd name="connsiteX144" fmla="*/ 264257 w 900364"/>
              <a:gd name="connsiteY144" fmla="*/ 330547 h 1113382"/>
              <a:gd name="connsiteX145" fmla="*/ 194777 w 900364"/>
              <a:gd name="connsiteY145" fmla="*/ 309447 h 1113382"/>
              <a:gd name="connsiteX146" fmla="*/ 167483 w 900364"/>
              <a:gd name="connsiteY146" fmla="*/ 283383 h 1113382"/>
              <a:gd name="connsiteX147" fmla="*/ 280387 w 900364"/>
              <a:gd name="connsiteY147" fmla="*/ 308206 h 1113382"/>
              <a:gd name="connsiteX148" fmla="*/ 343663 w 900364"/>
              <a:gd name="connsiteY148" fmla="*/ 405015 h 1113382"/>
              <a:gd name="connsiteX149" fmla="*/ 320089 w 900364"/>
              <a:gd name="connsiteY149" fmla="*/ 519200 h 1113382"/>
              <a:gd name="connsiteX150" fmla="*/ 222073 w 900364"/>
              <a:gd name="connsiteY150" fmla="*/ 582499 h 1113382"/>
              <a:gd name="connsiteX151" fmla="*/ 194777 w 900364"/>
              <a:gd name="connsiteY151" fmla="*/ 584981 h 1113382"/>
              <a:gd name="connsiteX152" fmla="*/ 44653 w 900364"/>
              <a:gd name="connsiteY152" fmla="*/ 460867 h 1113382"/>
              <a:gd name="connsiteX153" fmla="*/ 69467 w 900364"/>
              <a:gd name="connsiteY153" fmla="*/ 346682 h 1113382"/>
              <a:gd name="connsiteX154" fmla="*/ 167483 w 900364"/>
              <a:gd name="connsiteY154" fmla="*/ 283383 h 1113382"/>
              <a:gd name="connsiteX155" fmla="*/ 194779 w 900364"/>
              <a:gd name="connsiteY155" fmla="*/ 267101 h 1113382"/>
              <a:gd name="connsiteX156" fmla="*/ 163733 w 900364"/>
              <a:gd name="connsiteY156" fmla="*/ 268343 h 1113382"/>
              <a:gd name="connsiteX157" fmla="*/ 30859 w 900364"/>
              <a:gd name="connsiteY157" fmla="*/ 463376 h 1113382"/>
              <a:gd name="connsiteX158" fmla="*/ 224581 w 900364"/>
              <a:gd name="connsiteY158" fmla="*/ 596297 h 1113382"/>
              <a:gd name="connsiteX159" fmla="*/ 357455 w 900364"/>
              <a:gd name="connsiteY159" fmla="*/ 402506 h 1113382"/>
              <a:gd name="connsiteX160" fmla="*/ 194779 w 900364"/>
              <a:gd name="connsiteY160" fmla="*/ 267101 h 1113382"/>
              <a:gd name="connsiteX161" fmla="*/ 198021 w 900364"/>
              <a:gd name="connsiteY161" fmla="*/ 238058 h 1113382"/>
              <a:gd name="connsiteX162" fmla="*/ 386017 w 900364"/>
              <a:gd name="connsiteY162" fmla="*/ 397537 h 1113382"/>
              <a:gd name="connsiteX163" fmla="*/ 230791 w 900364"/>
              <a:gd name="connsiteY163" fmla="*/ 623626 h 1113382"/>
              <a:gd name="connsiteX164" fmla="*/ 194779 w 900364"/>
              <a:gd name="connsiteY164" fmla="*/ 627353 h 1113382"/>
              <a:gd name="connsiteX165" fmla="*/ 3539 w 900364"/>
              <a:gd name="connsiteY165" fmla="*/ 468345 h 1113382"/>
              <a:gd name="connsiteX166" fmla="*/ 34585 w 900364"/>
              <a:gd name="connsiteY166" fmla="*/ 323002 h 1113382"/>
              <a:gd name="connsiteX167" fmla="*/ 158765 w 900364"/>
              <a:gd name="connsiteY167" fmla="*/ 241013 h 1113382"/>
              <a:gd name="connsiteX168" fmla="*/ 198021 w 900364"/>
              <a:gd name="connsiteY168" fmla="*/ 238058 h 1113382"/>
              <a:gd name="connsiteX169" fmla="*/ 563427 w 900364"/>
              <a:gd name="connsiteY169" fmla="*/ 101444 h 1113382"/>
              <a:gd name="connsiteX170" fmla="*/ 575687 w 900364"/>
              <a:gd name="connsiteY170" fmla="*/ 116298 h 1113382"/>
              <a:gd name="connsiteX171" fmla="*/ 575687 w 900364"/>
              <a:gd name="connsiteY171" fmla="*/ 126200 h 1113382"/>
              <a:gd name="connsiteX172" fmla="*/ 595303 w 900364"/>
              <a:gd name="connsiteY172" fmla="*/ 149719 h 1113382"/>
              <a:gd name="connsiteX173" fmla="*/ 584269 w 900364"/>
              <a:gd name="connsiteY173" fmla="*/ 167048 h 1113382"/>
              <a:gd name="connsiteX174" fmla="*/ 568331 w 900364"/>
              <a:gd name="connsiteY174" fmla="*/ 154670 h 1113382"/>
              <a:gd name="connsiteX175" fmla="*/ 562201 w 900364"/>
              <a:gd name="connsiteY175" fmla="*/ 152194 h 1113382"/>
              <a:gd name="connsiteX176" fmla="*/ 546263 w 900364"/>
              <a:gd name="connsiteY176" fmla="*/ 164572 h 1113382"/>
              <a:gd name="connsiteX177" fmla="*/ 558523 w 900364"/>
              <a:gd name="connsiteY177" fmla="*/ 180664 h 1113382"/>
              <a:gd name="connsiteX178" fmla="*/ 594077 w 900364"/>
              <a:gd name="connsiteY178" fmla="*/ 226463 h 1113382"/>
              <a:gd name="connsiteX179" fmla="*/ 565879 w 900364"/>
              <a:gd name="connsiteY179" fmla="*/ 261122 h 1113382"/>
              <a:gd name="connsiteX180" fmla="*/ 564653 w 900364"/>
              <a:gd name="connsiteY180" fmla="*/ 272262 h 1113382"/>
              <a:gd name="connsiteX181" fmla="*/ 551167 w 900364"/>
              <a:gd name="connsiteY181" fmla="*/ 284640 h 1113382"/>
              <a:gd name="connsiteX182" fmla="*/ 549941 w 900364"/>
              <a:gd name="connsiteY182" fmla="*/ 284640 h 1113382"/>
              <a:gd name="connsiteX183" fmla="*/ 536455 w 900364"/>
              <a:gd name="connsiteY183" fmla="*/ 269786 h 1113382"/>
              <a:gd name="connsiteX184" fmla="*/ 537681 w 900364"/>
              <a:gd name="connsiteY184" fmla="*/ 261122 h 1113382"/>
              <a:gd name="connsiteX185" fmla="*/ 518063 w 900364"/>
              <a:gd name="connsiteY185" fmla="*/ 235128 h 1113382"/>
              <a:gd name="connsiteX186" fmla="*/ 529099 w 900364"/>
              <a:gd name="connsiteY186" fmla="*/ 219036 h 1113382"/>
              <a:gd name="connsiteX187" fmla="*/ 545037 w 900364"/>
              <a:gd name="connsiteY187" fmla="*/ 231414 h 1113382"/>
              <a:gd name="connsiteX188" fmla="*/ 549941 w 900364"/>
              <a:gd name="connsiteY188" fmla="*/ 236365 h 1113382"/>
              <a:gd name="connsiteX189" fmla="*/ 565879 w 900364"/>
              <a:gd name="connsiteY189" fmla="*/ 222749 h 1113382"/>
              <a:gd name="connsiteX190" fmla="*/ 553619 w 900364"/>
              <a:gd name="connsiteY190" fmla="*/ 207896 h 1113382"/>
              <a:gd name="connsiteX191" fmla="*/ 519291 w 900364"/>
              <a:gd name="connsiteY191" fmla="*/ 162097 h 1113382"/>
              <a:gd name="connsiteX192" fmla="*/ 547489 w 900364"/>
              <a:gd name="connsiteY192" fmla="*/ 126200 h 1113382"/>
              <a:gd name="connsiteX193" fmla="*/ 547489 w 900364"/>
              <a:gd name="connsiteY193" fmla="*/ 115060 h 1113382"/>
              <a:gd name="connsiteX194" fmla="*/ 563427 w 900364"/>
              <a:gd name="connsiteY194" fmla="*/ 101444 h 1113382"/>
              <a:gd name="connsiteX195" fmla="*/ 556061 w 900364"/>
              <a:gd name="connsiteY195" fmla="*/ 70173 h 1113382"/>
              <a:gd name="connsiteX196" fmla="*/ 475415 w 900364"/>
              <a:gd name="connsiteY196" fmla="*/ 101201 h 1113382"/>
              <a:gd name="connsiteX197" fmla="*/ 433229 w 900364"/>
              <a:gd name="connsiteY197" fmla="*/ 185597 h 1113382"/>
              <a:gd name="connsiteX198" fmla="*/ 463007 w 900364"/>
              <a:gd name="connsiteY198" fmla="*/ 274958 h 1113382"/>
              <a:gd name="connsiteX199" fmla="*/ 547377 w 900364"/>
              <a:gd name="connsiteY199" fmla="*/ 318397 h 1113382"/>
              <a:gd name="connsiteX200" fmla="*/ 637949 w 900364"/>
              <a:gd name="connsiteY200" fmla="*/ 287369 h 1113382"/>
              <a:gd name="connsiteX201" fmla="*/ 680135 w 900364"/>
              <a:gd name="connsiteY201" fmla="*/ 202973 h 1113382"/>
              <a:gd name="connsiteX202" fmla="*/ 565987 w 900364"/>
              <a:gd name="connsiteY202" fmla="*/ 70173 h 1113382"/>
              <a:gd name="connsiteX203" fmla="*/ 556061 w 900364"/>
              <a:gd name="connsiteY203" fmla="*/ 70173 h 1113382"/>
              <a:gd name="connsiteX204" fmla="*/ 567229 w 900364"/>
              <a:gd name="connsiteY204" fmla="*/ 42868 h 1113382"/>
              <a:gd name="connsiteX205" fmla="*/ 708671 w 900364"/>
              <a:gd name="connsiteY205" fmla="*/ 205455 h 1113382"/>
              <a:gd name="connsiteX206" fmla="*/ 655319 w 900364"/>
              <a:gd name="connsiteY206" fmla="*/ 309709 h 1113382"/>
              <a:gd name="connsiteX207" fmla="*/ 556061 w 900364"/>
              <a:gd name="connsiteY207" fmla="*/ 345702 h 1113382"/>
              <a:gd name="connsiteX208" fmla="*/ 546135 w 900364"/>
              <a:gd name="connsiteY208" fmla="*/ 345702 h 1113382"/>
              <a:gd name="connsiteX209" fmla="*/ 441915 w 900364"/>
              <a:gd name="connsiteY209" fmla="*/ 293575 h 1113382"/>
              <a:gd name="connsiteX210" fmla="*/ 404693 w 900364"/>
              <a:gd name="connsiteY210" fmla="*/ 183115 h 1113382"/>
              <a:gd name="connsiteX211" fmla="*/ 456803 w 900364"/>
              <a:gd name="connsiteY211" fmla="*/ 80102 h 1113382"/>
              <a:gd name="connsiteX212" fmla="*/ 567229 w 900364"/>
              <a:gd name="connsiteY212" fmla="*/ 42868 h 1113382"/>
              <a:gd name="connsiteX213" fmla="*/ 556063 w 900364"/>
              <a:gd name="connsiteY213" fmla="*/ 27825 h 1113382"/>
              <a:gd name="connsiteX214" fmla="*/ 448025 w 900364"/>
              <a:gd name="connsiteY214" fmla="*/ 68820 h 1113382"/>
              <a:gd name="connsiteX215" fmla="*/ 390901 w 900364"/>
              <a:gd name="connsiteY215" fmla="*/ 183107 h 1113382"/>
              <a:gd name="connsiteX216" fmla="*/ 431881 w 900364"/>
              <a:gd name="connsiteY216" fmla="*/ 303605 h 1113382"/>
              <a:gd name="connsiteX217" fmla="*/ 544887 w 900364"/>
              <a:gd name="connsiteY217" fmla="*/ 360748 h 1113382"/>
              <a:gd name="connsiteX218" fmla="*/ 722465 w 900364"/>
              <a:gd name="connsiteY218" fmla="*/ 206709 h 1113382"/>
              <a:gd name="connsiteX219" fmla="*/ 568481 w 900364"/>
              <a:gd name="connsiteY219" fmla="*/ 29068 h 1113382"/>
              <a:gd name="connsiteX220" fmla="*/ 556063 w 900364"/>
              <a:gd name="connsiteY220" fmla="*/ 27825 h 1113382"/>
              <a:gd name="connsiteX221" fmla="*/ 569723 w 900364"/>
              <a:gd name="connsiteY221" fmla="*/ 496 h 1113382"/>
              <a:gd name="connsiteX222" fmla="*/ 749785 w 900364"/>
              <a:gd name="connsiteY222" fmla="*/ 207952 h 1113382"/>
              <a:gd name="connsiteX223" fmla="*/ 556063 w 900364"/>
              <a:gd name="connsiteY223" fmla="*/ 389320 h 1113382"/>
              <a:gd name="connsiteX224" fmla="*/ 542403 w 900364"/>
              <a:gd name="connsiteY224" fmla="*/ 389320 h 1113382"/>
              <a:gd name="connsiteX225" fmla="*/ 409529 w 900364"/>
              <a:gd name="connsiteY225" fmla="*/ 322239 h 1113382"/>
              <a:gd name="connsiteX226" fmla="*/ 362339 w 900364"/>
              <a:gd name="connsiteY226" fmla="*/ 180622 h 1113382"/>
              <a:gd name="connsiteX227" fmla="*/ 429397 w 900364"/>
              <a:gd name="connsiteY227" fmla="*/ 47701 h 1113382"/>
              <a:gd name="connsiteX228" fmla="*/ 569723 w 900364"/>
              <a:gd name="connsiteY228" fmla="*/ 496 h 111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</a:cxnLst>
            <a:rect l="l" t="t" r="r" b="b"/>
            <a:pathLst>
              <a:path w="900364" h="1113382">
                <a:moveTo>
                  <a:pt x="75181" y="930187"/>
                </a:moveTo>
                <a:cubicBezTo>
                  <a:pt x="86043" y="930187"/>
                  <a:pt x="94491" y="938638"/>
                  <a:pt x="94491" y="949503"/>
                </a:cubicBezTo>
                <a:cubicBezTo>
                  <a:pt x="94491" y="959162"/>
                  <a:pt x="86043" y="968820"/>
                  <a:pt x="75181" y="968820"/>
                </a:cubicBezTo>
                <a:cubicBezTo>
                  <a:pt x="64319" y="968820"/>
                  <a:pt x="55871" y="959162"/>
                  <a:pt x="55871" y="949503"/>
                </a:cubicBezTo>
                <a:cubicBezTo>
                  <a:pt x="55871" y="938638"/>
                  <a:pt x="64319" y="930187"/>
                  <a:pt x="75181" y="930187"/>
                </a:cubicBezTo>
                <a:close/>
                <a:moveTo>
                  <a:pt x="150345" y="876340"/>
                </a:moveTo>
                <a:lnTo>
                  <a:pt x="150345" y="1061258"/>
                </a:lnTo>
                <a:lnTo>
                  <a:pt x="198865" y="1063740"/>
                </a:lnTo>
                <a:lnTo>
                  <a:pt x="198865" y="876340"/>
                </a:lnTo>
                <a:close/>
                <a:moveTo>
                  <a:pt x="75181" y="869118"/>
                </a:moveTo>
                <a:cubicBezTo>
                  <a:pt x="86043" y="869118"/>
                  <a:pt x="94491" y="877569"/>
                  <a:pt x="94491" y="888435"/>
                </a:cubicBezTo>
                <a:cubicBezTo>
                  <a:pt x="94491" y="899300"/>
                  <a:pt x="86043" y="907751"/>
                  <a:pt x="75181" y="907751"/>
                </a:cubicBezTo>
                <a:cubicBezTo>
                  <a:pt x="64319" y="907751"/>
                  <a:pt x="55871" y="899300"/>
                  <a:pt x="55871" y="888435"/>
                </a:cubicBezTo>
                <a:cubicBezTo>
                  <a:pt x="55871" y="877569"/>
                  <a:pt x="64319" y="869118"/>
                  <a:pt x="75181" y="869118"/>
                </a:cubicBezTo>
                <a:close/>
                <a:moveTo>
                  <a:pt x="369301" y="842831"/>
                </a:moveTo>
                <a:cubicBezTo>
                  <a:pt x="340689" y="842831"/>
                  <a:pt x="312075" y="846555"/>
                  <a:pt x="285949" y="854001"/>
                </a:cubicBezTo>
                <a:cubicBezTo>
                  <a:pt x="258579" y="861447"/>
                  <a:pt x="239919" y="867652"/>
                  <a:pt x="227479" y="870135"/>
                </a:cubicBezTo>
                <a:lnTo>
                  <a:pt x="227479" y="1064981"/>
                </a:lnTo>
                <a:lnTo>
                  <a:pt x="396671" y="1076150"/>
                </a:lnTo>
                <a:cubicBezTo>
                  <a:pt x="448921" y="1079873"/>
                  <a:pt x="501173" y="1076150"/>
                  <a:pt x="550935" y="1061258"/>
                </a:cubicBezTo>
                <a:cubicBezTo>
                  <a:pt x="629311" y="1037677"/>
                  <a:pt x="771135" y="994240"/>
                  <a:pt x="843291" y="954527"/>
                </a:cubicBezTo>
                <a:cubicBezTo>
                  <a:pt x="866929" y="940875"/>
                  <a:pt x="878125" y="911090"/>
                  <a:pt x="868173" y="887509"/>
                </a:cubicBezTo>
                <a:cubicBezTo>
                  <a:pt x="861951" y="873858"/>
                  <a:pt x="850755" y="862688"/>
                  <a:pt x="837071" y="858965"/>
                </a:cubicBezTo>
                <a:cubicBezTo>
                  <a:pt x="823385" y="854001"/>
                  <a:pt x="808457" y="855242"/>
                  <a:pt x="794773" y="862688"/>
                </a:cubicBezTo>
                <a:cubicBezTo>
                  <a:pt x="754963" y="885027"/>
                  <a:pt x="710175" y="906125"/>
                  <a:pt x="664145" y="923500"/>
                </a:cubicBezTo>
                <a:cubicBezTo>
                  <a:pt x="657925" y="959491"/>
                  <a:pt x="630555" y="985553"/>
                  <a:pt x="590745" y="992999"/>
                </a:cubicBezTo>
                <a:cubicBezTo>
                  <a:pt x="527299" y="1000446"/>
                  <a:pt x="480023" y="1005410"/>
                  <a:pt x="438969" y="1007892"/>
                </a:cubicBezTo>
                <a:lnTo>
                  <a:pt x="437725" y="1007892"/>
                </a:lnTo>
                <a:cubicBezTo>
                  <a:pt x="430261" y="1007892"/>
                  <a:pt x="424041" y="1001687"/>
                  <a:pt x="422797" y="994240"/>
                </a:cubicBezTo>
                <a:cubicBezTo>
                  <a:pt x="422797" y="985553"/>
                  <a:pt x="429017" y="979348"/>
                  <a:pt x="436481" y="979348"/>
                </a:cubicBezTo>
                <a:cubicBezTo>
                  <a:pt x="477535" y="976866"/>
                  <a:pt x="524809" y="973142"/>
                  <a:pt x="587013" y="964455"/>
                </a:cubicBezTo>
                <a:cubicBezTo>
                  <a:pt x="610651" y="960732"/>
                  <a:pt x="638019" y="942116"/>
                  <a:pt x="638019" y="904884"/>
                </a:cubicBezTo>
                <a:cubicBezTo>
                  <a:pt x="638019" y="870135"/>
                  <a:pt x="615627" y="842831"/>
                  <a:pt x="588257" y="842831"/>
                </a:cubicBezTo>
                <a:close/>
                <a:moveTo>
                  <a:pt x="37135" y="842831"/>
                </a:moveTo>
                <a:cubicBezTo>
                  <a:pt x="33403" y="842831"/>
                  <a:pt x="29671" y="846555"/>
                  <a:pt x="29671" y="850278"/>
                </a:cubicBezTo>
                <a:lnTo>
                  <a:pt x="29671" y="1077391"/>
                </a:lnTo>
                <a:cubicBezTo>
                  <a:pt x="29671" y="1082356"/>
                  <a:pt x="33403" y="1084838"/>
                  <a:pt x="37135" y="1084838"/>
                </a:cubicBezTo>
                <a:lnTo>
                  <a:pt x="115513" y="1084838"/>
                </a:lnTo>
                <a:cubicBezTo>
                  <a:pt x="119245" y="1084838"/>
                  <a:pt x="121733" y="1082356"/>
                  <a:pt x="121733" y="1077391"/>
                </a:cubicBezTo>
                <a:lnTo>
                  <a:pt x="121733" y="850278"/>
                </a:lnTo>
                <a:cubicBezTo>
                  <a:pt x="121733" y="846555"/>
                  <a:pt x="119245" y="842831"/>
                  <a:pt x="115513" y="842831"/>
                </a:cubicBezTo>
                <a:close/>
                <a:moveTo>
                  <a:pt x="37135" y="814287"/>
                </a:moveTo>
                <a:lnTo>
                  <a:pt x="115513" y="814287"/>
                </a:lnTo>
                <a:cubicBezTo>
                  <a:pt x="132929" y="814287"/>
                  <a:pt x="149101" y="829180"/>
                  <a:pt x="150345" y="847796"/>
                </a:cubicBezTo>
                <a:lnTo>
                  <a:pt x="198865" y="847796"/>
                </a:lnTo>
                <a:cubicBezTo>
                  <a:pt x="202597" y="847796"/>
                  <a:pt x="215037" y="844072"/>
                  <a:pt x="277241" y="827939"/>
                </a:cubicBezTo>
                <a:cubicBezTo>
                  <a:pt x="307099" y="819251"/>
                  <a:pt x="338199" y="814287"/>
                  <a:pt x="369301" y="814287"/>
                </a:cubicBezTo>
                <a:lnTo>
                  <a:pt x="588257" y="814287"/>
                </a:lnTo>
                <a:cubicBezTo>
                  <a:pt x="628067" y="814287"/>
                  <a:pt x="660413" y="849037"/>
                  <a:pt x="665389" y="892474"/>
                </a:cubicBezTo>
                <a:cubicBezTo>
                  <a:pt x="706443" y="876340"/>
                  <a:pt x="746253" y="857724"/>
                  <a:pt x="781087" y="837867"/>
                </a:cubicBezTo>
                <a:cubicBezTo>
                  <a:pt x="800993" y="827939"/>
                  <a:pt x="824629" y="825457"/>
                  <a:pt x="845779" y="832903"/>
                </a:cubicBezTo>
                <a:cubicBezTo>
                  <a:pt x="866929" y="839108"/>
                  <a:pt x="884345" y="855242"/>
                  <a:pt x="894297" y="876340"/>
                </a:cubicBezTo>
                <a:cubicBezTo>
                  <a:pt x="910471" y="912331"/>
                  <a:pt x="893053" y="959491"/>
                  <a:pt x="856975" y="979348"/>
                </a:cubicBezTo>
                <a:cubicBezTo>
                  <a:pt x="787307" y="1017821"/>
                  <a:pt x="656681" y="1060017"/>
                  <a:pt x="559643" y="1088561"/>
                </a:cubicBezTo>
                <a:cubicBezTo>
                  <a:pt x="518589" y="1099730"/>
                  <a:pt x="477535" y="1105936"/>
                  <a:pt x="433993" y="1105936"/>
                </a:cubicBezTo>
                <a:cubicBezTo>
                  <a:pt x="421553" y="1105936"/>
                  <a:pt x="407867" y="1105936"/>
                  <a:pt x="394183" y="1103454"/>
                </a:cubicBezTo>
                <a:lnTo>
                  <a:pt x="147857" y="1088561"/>
                </a:lnTo>
                <a:cubicBezTo>
                  <a:pt x="144125" y="1103454"/>
                  <a:pt x="131685" y="1113382"/>
                  <a:pt x="115513" y="1113382"/>
                </a:cubicBezTo>
                <a:lnTo>
                  <a:pt x="37135" y="1113382"/>
                </a:lnTo>
                <a:cubicBezTo>
                  <a:pt x="17231" y="1113382"/>
                  <a:pt x="2303" y="1097248"/>
                  <a:pt x="2303" y="1077391"/>
                </a:cubicBezTo>
                <a:lnTo>
                  <a:pt x="2303" y="850278"/>
                </a:lnTo>
                <a:cubicBezTo>
                  <a:pt x="2303" y="830421"/>
                  <a:pt x="17231" y="814287"/>
                  <a:pt x="37135" y="814287"/>
                </a:cubicBezTo>
                <a:close/>
                <a:moveTo>
                  <a:pt x="587195" y="516435"/>
                </a:moveTo>
                <a:cubicBezTo>
                  <a:pt x="594555" y="516435"/>
                  <a:pt x="600689" y="522624"/>
                  <a:pt x="600689" y="530051"/>
                </a:cubicBezTo>
                <a:lnTo>
                  <a:pt x="600689" y="539953"/>
                </a:lnTo>
                <a:cubicBezTo>
                  <a:pt x="609275" y="543667"/>
                  <a:pt x="619089" y="548618"/>
                  <a:pt x="622769" y="562234"/>
                </a:cubicBezTo>
                <a:cubicBezTo>
                  <a:pt x="623995" y="569661"/>
                  <a:pt x="620315" y="577088"/>
                  <a:pt x="611729" y="578326"/>
                </a:cubicBezTo>
                <a:cubicBezTo>
                  <a:pt x="604369" y="580801"/>
                  <a:pt x="597009" y="575850"/>
                  <a:pt x="595783" y="568423"/>
                </a:cubicBezTo>
                <a:cubicBezTo>
                  <a:pt x="595783" y="567185"/>
                  <a:pt x="590875" y="567185"/>
                  <a:pt x="589649" y="567185"/>
                </a:cubicBezTo>
                <a:cubicBezTo>
                  <a:pt x="584743" y="567185"/>
                  <a:pt x="582289" y="567185"/>
                  <a:pt x="578609" y="570899"/>
                </a:cubicBezTo>
                <a:cubicBezTo>
                  <a:pt x="576157" y="573374"/>
                  <a:pt x="574929" y="575850"/>
                  <a:pt x="573703" y="580801"/>
                </a:cubicBezTo>
                <a:cubicBezTo>
                  <a:pt x="573703" y="588228"/>
                  <a:pt x="579837" y="594417"/>
                  <a:pt x="587195" y="594417"/>
                </a:cubicBezTo>
                <a:lnTo>
                  <a:pt x="588423" y="594417"/>
                </a:lnTo>
                <a:cubicBezTo>
                  <a:pt x="610501" y="595655"/>
                  <a:pt x="627675" y="615460"/>
                  <a:pt x="626447" y="638978"/>
                </a:cubicBezTo>
                <a:cubicBezTo>
                  <a:pt x="625221" y="655070"/>
                  <a:pt x="615409" y="669924"/>
                  <a:pt x="600689" y="676113"/>
                </a:cubicBezTo>
                <a:lnTo>
                  <a:pt x="600689" y="686015"/>
                </a:lnTo>
                <a:cubicBezTo>
                  <a:pt x="600689" y="693442"/>
                  <a:pt x="594555" y="699631"/>
                  <a:pt x="587195" y="699631"/>
                </a:cubicBezTo>
                <a:cubicBezTo>
                  <a:pt x="578609" y="699631"/>
                  <a:pt x="572477" y="693442"/>
                  <a:pt x="572477" y="686015"/>
                </a:cubicBezTo>
                <a:lnTo>
                  <a:pt x="572477" y="677350"/>
                </a:lnTo>
                <a:cubicBezTo>
                  <a:pt x="563889" y="673637"/>
                  <a:pt x="552851" y="667448"/>
                  <a:pt x="550397" y="652594"/>
                </a:cubicBezTo>
                <a:cubicBezTo>
                  <a:pt x="549171" y="645167"/>
                  <a:pt x="554077" y="637740"/>
                  <a:pt x="561437" y="635265"/>
                </a:cubicBezTo>
                <a:cubicBezTo>
                  <a:pt x="568797" y="634027"/>
                  <a:pt x="576157" y="638978"/>
                  <a:pt x="577383" y="646405"/>
                </a:cubicBezTo>
                <a:cubicBezTo>
                  <a:pt x="578609" y="651356"/>
                  <a:pt x="582289" y="651356"/>
                  <a:pt x="583515" y="651356"/>
                </a:cubicBezTo>
                <a:cubicBezTo>
                  <a:pt x="592103" y="651356"/>
                  <a:pt x="598235" y="645167"/>
                  <a:pt x="598235" y="637740"/>
                </a:cubicBezTo>
                <a:cubicBezTo>
                  <a:pt x="598235" y="629076"/>
                  <a:pt x="593329" y="624125"/>
                  <a:pt x="584743" y="622887"/>
                </a:cubicBezTo>
                <a:cubicBezTo>
                  <a:pt x="562663" y="620411"/>
                  <a:pt x="545491" y="601844"/>
                  <a:pt x="546717" y="579563"/>
                </a:cubicBezTo>
                <a:cubicBezTo>
                  <a:pt x="546717" y="568423"/>
                  <a:pt x="551623" y="557283"/>
                  <a:pt x="560209" y="549856"/>
                </a:cubicBezTo>
                <a:cubicBezTo>
                  <a:pt x="563889" y="546142"/>
                  <a:pt x="567569" y="543667"/>
                  <a:pt x="572477" y="541191"/>
                </a:cubicBezTo>
                <a:lnTo>
                  <a:pt x="572477" y="530051"/>
                </a:lnTo>
                <a:cubicBezTo>
                  <a:pt x="572477" y="522624"/>
                  <a:pt x="578609" y="516435"/>
                  <a:pt x="587195" y="516435"/>
                </a:cubicBezTo>
                <a:close/>
                <a:moveTo>
                  <a:pt x="587203" y="485167"/>
                </a:moveTo>
                <a:cubicBezTo>
                  <a:pt x="518965" y="485167"/>
                  <a:pt x="463133" y="541019"/>
                  <a:pt x="463133" y="609283"/>
                </a:cubicBezTo>
                <a:cubicBezTo>
                  <a:pt x="463133" y="677547"/>
                  <a:pt x="518965" y="732158"/>
                  <a:pt x="587203" y="732158"/>
                </a:cubicBezTo>
                <a:cubicBezTo>
                  <a:pt x="654201" y="732158"/>
                  <a:pt x="710033" y="677547"/>
                  <a:pt x="710033" y="609283"/>
                </a:cubicBezTo>
                <a:cubicBezTo>
                  <a:pt x="710033" y="541019"/>
                  <a:pt x="654201" y="485167"/>
                  <a:pt x="587203" y="485167"/>
                </a:cubicBezTo>
                <a:close/>
                <a:moveTo>
                  <a:pt x="587203" y="456620"/>
                </a:moveTo>
                <a:cubicBezTo>
                  <a:pt x="670331" y="456620"/>
                  <a:pt x="738569" y="526125"/>
                  <a:pt x="738569" y="609283"/>
                </a:cubicBezTo>
                <a:cubicBezTo>
                  <a:pt x="738569" y="693682"/>
                  <a:pt x="670331" y="761946"/>
                  <a:pt x="587203" y="761946"/>
                </a:cubicBezTo>
                <a:cubicBezTo>
                  <a:pt x="502835" y="761946"/>
                  <a:pt x="434595" y="693682"/>
                  <a:pt x="434595" y="609283"/>
                </a:cubicBezTo>
                <a:cubicBezTo>
                  <a:pt x="434595" y="526125"/>
                  <a:pt x="502835" y="456620"/>
                  <a:pt x="587203" y="456620"/>
                </a:cubicBezTo>
                <a:close/>
                <a:moveTo>
                  <a:pt x="587203" y="442820"/>
                </a:moveTo>
                <a:cubicBezTo>
                  <a:pt x="495309" y="442820"/>
                  <a:pt x="420801" y="517355"/>
                  <a:pt x="420801" y="609281"/>
                </a:cubicBezTo>
                <a:cubicBezTo>
                  <a:pt x="420801" y="701208"/>
                  <a:pt x="495309" y="775743"/>
                  <a:pt x="587203" y="775743"/>
                </a:cubicBezTo>
                <a:cubicBezTo>
                  <a:pt x="677855" y="775743"/>
                  <a:pt x="753607" y="701208"/>
                  <a:pt x="753607" y="609281"/>
                </a:cubicBezTo>
                <a:cubicBezTo>
                  <a:pt x="753607" y="517355"/>
                  <a:pt x="677855" y="442820"/>
                  <a:pt x="587203" y="442820"/>
                </a:cubicBezTo>
                <a:close/>
                <a:moveTo>
                  <a:pt x="587203" y="414248"/>
                </a:moveTo>
                <a:cubicBezTo>
                  <a:pt x="693999" y="414248"/>
                  <a:pt x="780927" y="502448"/>
                  <a:pt x="780927" y="609281"/>
                </a:cubicBezTo>
                <a:cubicBezTo>
                  <a:pt x="780927" y="717357"/>
                  <a:pt x="693999" y="803072"/>
                  <a:pt x="587203" y="803072"/>
                </a:cubicBezTo>
                <a:cubicBezTo>
                  <a:pt x="479165" y="803072"/>
                  <a:pt x="392239" y="717357"/>
                  <a:pt x="392239" y="609281"/>
                </a:cubicBezTo>
                <a:cubicBezTo>
                  <a:pt x="392239" y="502448"/>
                  <a:pt x="479165" y="414248"/>
                  <a:pt x="587203" y="414248"/>
                </a:cubicBezTo>
                <a:close/>
                <a:moveTo>
                  <a:pt x="177575" y="340720"/>
                </a:moveTo>
                <a:cubicBezTo>
                  <a:pt x="184949" y="339482"/>
                  <a:pt x="192323" y="344433"/>
                  <a:pt x="193551" y="353097"/>
                </a:cubicBezTo>
                <a:lnTo>
                  <a:pt x="196009" y="362998"/>
                </a:lnTo>
                <a:cubicBezTo>
                  <a:pt x="204613" y="362998"/>
                  <a:pt x="216901" y="367949"/>
                  <a:pt x="221817" y="380326"/>
                </a:cubicBezTo>
                <a:cubicBezTo>
                  <a:pt x="224275" y="386515"/>
                  <a:pt x="221817" y="395178"/>
                  <a:pt x="214443" y="397654"/>
                </a:cubicBezTo>
                <a:cubicBezTo>
                  <a:pt x="207071" y="401367"/>
                  <a:pt x="198467" y="397654"/>
                  <a:pt x="196009" y="391465"/>
                </a:cubicBezTo>
                <a:cubicBezTo>
                  <a:pt x="194781" y="390228"/>
                  <a:pt x="191093" y="390228"/>
                  <a:pt x="189865" y="390228"/>
                </a:cubicBezTo>
                <a:cubicBezTo>
                  <a:pt x="181261" y="391465"/>
                  <a:pt x="176347" y="398892"/>
                  <a:pt x="177575" y="406318"/>
                </a:cubicBezTo>
                <a:cubicBezTo>
                  <a:pt x="178805" y="413744"/>
                  <a:pt x="184949" y="418695"/>
                  <a:pt x="192323" y="418695"/>
                </a:cubicBezTo>
                <a:lnTo>
                  <a:pt x="193551" y="417457"/>
                </a:lnTo>
                <a:cubicBezTo>
                  <a:pt x="215673" y="416219"/>
                  <a:pt x="236565" y="431071"/>
                  <a:pt x="239023" y="454588"/>
                </a:cubicBezTo>
                <a:cubicBezTo>
                  <a:pt x="241481" y="470678"/>
                  <a:pt x="232879" y="486768"/>
                  <a:pt x="219359" y="495431"/>
                </a:cubicBezTo>
                <a:lnTo>
                  <a:pt x="221817" y="505333"/>
                </a:lnTo>
                <a:cubicBezTo>
                  <a:pt x="223047" y="512759"/>
                  <a:pt x="218131" y="520185"/>
                  <a:pt x="210757" y="521423"/>
                </a:cubicBezTo>
                <a:cubicBezTo>
                  <a:pt x="209529" y="521423"/>
                  <a:pt x="209529" y="521423"/>
                  <a:pt x="208299" y="521423"/>
                </a:cubicBezTo>
                <a:cubicBezTo>
                  <a:pt x="200925" y="521423"/>
                  <a:pt x="196009" y="516472"/>
                  <a:pt x="194781" y="510284"/>
                </a:cubicBezTo>
                <a:lnTo>
                  <a:pt x="193551" y="501620"/>
                </a:lnTo>
                <a:cubicBezTo>
                  <a:pt x="183719" y="501620"/>
                  <a:pt x="171431" y="495431"/>
                  <a:pt x="166515" y="481817"/>
                </a:cubicBezTo>
                <a:cubicBezTo>
                  <a:pt x="164057" y="474391"/>
                  <a:pt x="167743" y="466965"/>
                  <a:pt x="173889" y="463251"/>
                </a:cubicBezTo>
                <a:cubicBezTo>
                  <a:pt x="181261" y="460776"/>
                  <a:pt x="189865" y="464489"/>
                  <a:pt x="193551" y="470678"/>
                </a:cubicBezTo>
                <a:cubicBezTo>
                  <a:pt x="193551" y="471915"/>
                  <a:pt x="194781" y="475628"/>
                  <a:pt x="198467" y="474391"/>
                </a:cubicBezTo>
                <a:cubicBezTo>
                  <a:pt x="207071" y="473153"/>
                  <a:pt x="211985" y="465727"/>
                  <a:pt x="211985" y="458301"/>
                </a:cubicBezTo>
                <a:cubicBezTo>
                  <a:pt x="210757" y="450875"/>
                  <a:pt x="203383" y="444686"/>
                  <a:pt x="196009" y="445924"/>
                </a:cubicBezTo>
                <a:lnTo>
                  <a:pt x="194781" y="447161"/>
                </a:lnTo>
                <a:cubicBezTo>
                  <a:pt x="172659" y="448399"/>
                  <a:pt x="152995" y="433547"/>
                  <a:pt x="149309" y="410031"/>
                </a:cubicBezTo>
                <a:cubicBezTo>
                  <a:pt x="146851" y="393941"/>
                  <a:pt x="155453" y="377851"/>
                  <a:pt x="167743" y="369187"/>
                </a:cubicBezTo>
                <a:lnTo>
                  <a:pt x="166515" y="356810"/>
                </a:lnTo>
                <a:cubicBezTo>
                  <a:pt x="165285" y="349384"/>
                  <a:pt x="170201" y="343195"/>
                  <a:pt x="177575" y="340720"/>
                </a:cubicBezTo>
                <a:close/>
                <a:moveTo>
                  <a:pt x="194777" y="309447"/>
                </a:moveTo>
                <a:cubicBezTo>
                  <a:pt x="187333" y="309447"/>
                  <a:pt x="179889" y="309447"/>
                  <a:pt x="171205" y="310688"/>
                </a:cubicBezTo>
                <a:cubicBezTo>
                  <a:pt x="105447" y="324341"/>
                  <a:pt x="60781" y="388880"/>
                  <a:pt x="73189" y="454661"/>
                </a:cubicBezTo>
                <a:cubicBezTo>
                  <a:pt x="85595" y="522924"/>
                  <a:pt x="150113" y="566364"/>
                  <a:pt x="217111" y="553952"/>
                </a:cubicBezTo>
                <a:cubicBezTo>
                  <a:pt x="249369" y="547747"/>
                  <a:pt x="277905" y="530371"/>
                  <a:pt x="296515" y="503066"/>
                </a:cubicBezTo>
                <a:cubicBezTo>
                  <a:pt x="315127" y="475760"/>
                  <a:pt x="322571" y="443491"/>
                  <a:pt x="316367" y="409980"/>
                </a:cubicBezTo>
                <a:cubicBezTo>
                  <a:pt x="310163" y="377710"/>
                  <a:pt x="291553" y="349164"/>
                  <a:pt x="264257" y="330547"/>
                </a:cubicBezTo>
                <a:cubicBezTo>
                  <a:pt x="244407" y="316894"/>
                  <a:pt x="219591" y="309447"/>
                  <a:pt x="194777" y="309447"/>
                </a:cubicBezTo>
                <a:close/>
                <a:moveTo>
                  <a:pt x="167483" y="283383"/>
                </a:moveTo>
                <a:cubicBezTo>
                  <a:pt x="207185" y="275936"/>
                  <a:pt x="246887" y="284624"/>
                  <a:pt x="280387" y="308206"/>
                </a:cubicBezTo>
                <a:cubicBezTo>
                  <a:pt x="313885" y="330547"/>
                  <a:pt x="336219" y="365299"/>
                  <a:pt x="343663" y="405015"/>
                </a:cubicBezTo>
                <a:cubicBezTo>
                  <a:pt x="351107" y="444732"/>
                  <a:pt x="342421" y="485690"/>
                  <a:pt x="320089" y="519200"/>
                </a:cubicBezTo>
                <a:cubicBezTo>
                  <a:pt x="296515" y="552711"/>
                  <a:pt x="261775" y="575052"/>
                  <a:pt x="222073" y="582499"/>
                </a:cubicBezTo>
                <a:cubicBezTo>
                  <a:pt x="212147" y="583740"/>
                  <a:pt x="203463" y="584981"/>
                  <a:pt x="194777" y="584981"/>
                </a:cubicBezTo>
                <a:cubicBezTo>
                  <a:pt x="122817" y="584981"/>
                  <a:pt x="58301" y="532853"/>
                  <a:pt x="44653" y="460867"/>
                </a:cubicBezTo>
                <a:cubicBezTo>
                  <a:pt x="37209" y="421150"/>
                  <a:pt x="47133" y="380192"/>
                  <a:pt x="69467" y="346682"/>
                </a:cubicBezTo>
                <a:cubicBezTo>
                  <a:pt x="91799" y="313171"/>
                  <a:pt x="126539" y="290830"/>
                  <a:pt x="167483" y="283383"/>
                </a:cubicBezTo>
                <a:close/>
                <a:moveTo>
                  <a:pt x="194779" y="267101"/>
                </a:moveTo>
                <a:cubicBezTo>
                  <a:pt x="184843" y="267101"/>
                  <a:pt x="174909" y="267101"/>
                  <a:pt x="163733" y="268343"/>
                </a:cubicBezTo>
                <a:cubicBezTo>
                  <a:pt x="74323" y="285734"/>
                  <a:pt x="14715" y="372692"/>
                  <a:pt x="30859" y="463376"/>
                </a:cubicBezTo>
                <a:cubicBezTo>
                  <a:pt x="48245" y="552818"/>
                  <a:pt x="133929" y="612446"/>
                  <a:pt x="224581" y="596297"/>
                </a:cubicBezTo>
                <a:cubicBezTo>
                  <a:pt x="315235" y="580148"/>
                  <a:pt x="374841" y="493190"/>
                  <a:pt x="357455" y="402506"/>
                </a:cubicBezTo>
                <a:cubicBezTo>
                  <a:pt x="343795" y="323002"/>
                  <a:pt x="273013" y="267101"/>
                  <a:pt x="194779" y="267101"/>
                </a:cubicBezTo>
                <a:close/>
                <a:moveTo>
                  <a:pt x="198021" y="238058"/>
                </a:moveTo>
                <a:cubicBezTo>
                  <a:pt x="288495" y="240334"/>
                  <a:pt x="368633" y="305145"/>
                  <a:pt x="386017" y="397537"/>
                </a:cubicBezTo>
                <a:cubicBezTo>
                  <a:pt x="404645" y="503128"/>
                  <a:pt x="335103" y="604993"/>
                  <a:pt x="230791" y="623626"/>
                </a:cubicBezTo>
                <a:cubicBezTo>
                  <a:pt x="218373" y="626111"/>
                  <a:pt x="205955" y="627353"/>
                  <a:pt x="194779" y="627353"/>
                </a:cubicBezTo>
                <a:cubicBezTo>
                  <a:pt x="102885" y="627353"/>
                  <a:pt x="20925" y="561514"/>
                  <a:pt x="3539" y="468345"/>
                </a:cubicBezTo>
                <a:cubicBezTo>
                  <a:pt x="-6395" y="417413"/>
                  <a:pt x="4781" y="365238"/>
                  <a:pt x="34585" y="323002"/>
                </a:cubicBezTo>
                <a:cubicBezTo>
                  <a:pt x="64389" y="279523"/>
                  <a:pt x="107851" y="250951"/>
                  <a:pt x="158765" y="241013"/>
                </a:cubicBezTo>
                <a:cubicBezTo>
                  <a:pt x="171959" y="238684"/>
                  <a:pt x="185095" y="237733"/>
                  <a:pt x="198021" y="238058"/>
                </a:cubicBezTo>
                <a:close/>
                <a:moveTo>
                  <a:pt x="563427" y="101444"/>
                </a:moveTo>
                <a:cubicBezTo>
                  <a:pt x="570783" y="102682"/>
                  <a:pt x="576913" y="108871"/>
                  <a:pt x="575687" y="116298"/>
                </a:cubicBezTo>
                <a:lnTo>
                  <a:pt x="575687" y="126200"/>
                </a:lnTo>
                <a:cubicBezTo>
                  <a:pt x="584269" y="129914"/>
                  <a:pt x="592851" y="137341"/>
                  <a:pt x="595303" y="149719"/>
                </a:cubicBezTo>
                <a:cubicBezTo>
                  <a:pt x="596529" y="157145"/>
                  <a:pt x="591625" y="164572"/>
                  <a:pt x="584269" y="167048"/>
                </a:cubicBezTo>
                <a:cubicBezTo>
                  <a:pt x="576913" y="167048"/>
                  <a:pt x="569557" y="162097"/>
                  <a:pt x="568331" y="154670"/>
                </a:cubicBezTo>
                <a:cubicBezTo>
                  <a:pt x="567105" y="153432"/>
                  <a:pt x="564653" y="152194"/>
                  <a:pt x="562201" y="152194"/>
                </a:cubicBezTo>
                <a:cubicBezTo>
                  <a:pt x="553619" y="150956"/>
                  <a:pt x="547489" y="157145"/>
                  <a:pt x="546263" y="164572"/>
                </a:cubicBezTo>
                <a:cubicBezTo>
                  <a:pt x="546263" y="171999"/>
                  <a:pt x="549941" y="178188"/>
                  <a:pt x="558523" y="180664"/>
                </a:cubicBezTo>
                <a:cubicBezTo>
                  <a:pt x="581817" y="183140"/>
                  <a:pt x="596529" y="202944"/>
                  <a:pt x="594077" y="226463"/>
                </a:cubicBezTo>
                <a:cubicBezTo>
                  <a:pt x="592851" y="243792"/>
                  <a:pt x="580591" y="256170"/>
                  <a:pt x="565879" y="261122"/>
                </a:cubicBezTo>
                <a:lnTo>
                  <a:pt x="564653" y="272262"/>
                </a:lnTo>
                <a:cubicBezTo>
                  <a:pt x="564653" y="278451"/>
                  <a:pt x="558523" y="284640"/>
                  <a:pt x="551167" y="284640"/>
                </a:cubicBezTo>
                <a:lnTo>
                  <a:pt x="549941" y="284640"/>
                </a:lnTo>
                <a:cubicBezTo>
                  <a:pt x="542585" y="283402"/>
                  <a:pt x="536455" y="277213"/>
                  <a:pt x="536455" y="269786"/>
                </a:cubicBezTo>
                <a:lnTo>
                  <a:pt x="537681" y="261122"/>
                </a:lnTo>
                <a:cubicBezTo>
                  <a:pt x="529099" y="257408"/>
                  <a:pt x="519291" y="249981"/>
                  <a:pt x="518063" y="235128"/>
                </a:cubicBezTo>
                <a:cubicBezTo>
                  <a:pt x="516837" y="226463"/>
                  <a:pt x="521743" y="219036"/>
                  <a:pt x="529099" y="219036"/>
                </a:cubicBezTo>
                <a:cubicBezTo>
                  <a:pt x="536455" y="217798"/>
                  <a:pt x="545037" y="222749"/>
                  <a:pt x="545037" y="231414"/>
                </a:cubicBezTo>
                <a:cubicBezTo>
                  <a:pt x="545037" y="232652"/>
                  <a:pt x="546263" y="235128"/>
                  <a:pt x="549941" y="236365"/>
                </a:cubicBezTo>
                <a:cubicBezTo>
                  <a:pt x="558523" y="237603"/>
                  <a:pt x="565879" y="231414"/>
                  <a:pt x="565879" y="222749"/>
                </a:cubicBezTo>
                <a:cubicBezTo>
                  <a:pt x="567105" y="215323"/>
                  <a:pt x="562201" y="209134"/>
                  <a:pt x="553619" y="207896"/>
                </a:cubicBezTo>
                <a:cubicBezTo>
                  <a:pt x="531551" y="204182"/>
                  <a:pt x="516837" y="183140"/>
                  <a:pt x="519291" y="162097"/>
                </a:cubicBezTo>
                <a:cubicBezTo>
                  <a:pt x="520517" y="144767"/>
                  <a:pt x="532777" y="131151"/>
                  <a:pt x="547489" y="126200"/>
                </a:cubicBezTo>
                <a:lnTo>
                  <a:pt x="547489" y="115060"/>
                </a:lnTo>
                <a:cubicBezTo>
                  <a:pt x="548715" y="106395"/>
                  <a:pt x="556071" y="101444"/>
                  <a:pt x="563427" y="101444"/>
                </a:cubicBezTo>
                <a:close/>
                <a:moveTo>
                  <a:pt x="556061" y="70173"/>
                </a:moveTo>
                <a:cubicBezTo>
                  <a:pt x="526285" y="70173"/>
                  <a:pt x="497747" y="81343"/>
                  <a:pt x="475415" y="101201"/>
                </a:cubicBezTo>
                <a:cubicBezTo>
                  <a:pt x="450599" y="122300"/>
                  <a:pt x="434471" y="153328"/>
                  <a:pt x="433229" y="185597"/>
                </a:cubicBezTo>
                <a:cubicBezTo>
                  <a:pt x="430749" y="219107"/>
                  <a:pt x="440675" y="251377"/>
                  <a:pt x="463007" y="274958"/>
                </a:cubicBezTo>
                <a:cubicBezTo>
                  <a:pt x="484099" y="301022"/>
                  <a:pt x="515117" y="315915"/>
                  <a:pt x="547377" y="318397"/>
                </a:cubicBezTo>
                <a:cubicBezTo>
                  <a:pt x="580877" y="320880"/>
                  <a:pt x="611895" y="309709"/>
                  <a:pt x="637949" y="287369"/>
                </a:cubicBezTo>
                <a:cubicBezTo>
                  <a:pt x="662765" y="266270"/>
                  <a:pt x="677653" y="236483"/>
                  <a:pt x="680135" y="202973"/>
                </a:cubicBezTo>
                <a:cubicBezTo>
                  <a:pt x="685097" y="134711"/>
                  <a:pt x="632987" y="76378"/>
                  <a:pt x="565987" y="70173"/>
                </a:cubicBezTo>
                <a:cubicBezTo>
                  <a:pt x="562265" y="70173"/>
                  <a:pt x="559783" y="70173"/>
                  <a:pt x="556061" y="70173"/>
                </a:cubicBezTo>
                <a:close/>
                <a:moveTo>
                  <a:pt x="567229" y="42868"/>
                </a:moveTo>
                <a:cubicBezTo>
                  <a:pt x="650357" y="49074"/>
                  <a:pt x="714875" y="121059"/>
                  <a:pt x="708671" y="205455"/>
                </a:cubicBezTo>
                <a:cubicBezTo>
                  <a:pt x="704949" y="246412"/>
                  <a:pt x="686339" y="282405"/>
                  <a:pt x="655319" y="309709"/>
                </a:cubicBezTo>
                <a:cubicBezTo>
                  <a:pt x="628023" y="333291"/>
                  <a:pt x="593283" y="345702"/>
                  <a:pt x="556061" y="345702"/>
                </a:cubicBezTo>
                <a:cubicBezTo>
                  <a:pt x="552339" y="345702"/>
                  <a:pt x="549859" y="345702"/>
                  <a:pt x="546135" y="345702"/>
                </a:cubicBezTo>
                <a:cubicBezTo>
                  <a:pt x="505191" y="343220"/>
                  <a:pt x="467971" y="324603"/>
                  <a:pt x="441915" y="293575"/>
                </a:cubicBezTo>
                <a:cubicBezTo>
                  <a:pt x="415859" y="263788"/>
                  <a:pt x="402211" y="224072"/>
                  <a:pt x="404693" y="183115"/>
                </a:cubicBezTo>
                <a:cubicBezTo>
                  <a:pt x="407175" y="143399"/>
                  <a:pt x="425785" y="106165"/>
                  <a:pt x="456803" y="80102"/>
                </a:cubicBezTo>
                <a:cubicBezTo>
                  <a:pt x="487821" y="52797"/>
                  <a:pt x="526285" y="40386"/>
                  <a:pt x="567229" y="42868"/>
                </a:cubicBezTo>
                <a:close/>
                <a:moveTo>
                  <a:pt x="556063" y="27825"/>
                </a:moveTo>
                <a:cubicBezTo>
                  <a:pt x="516325" y="27825"/>
                  <a:pt x="477829" y="42732"/>
                  <a:pt x="448025" y="68820"/>
                </a:cubicBezTo>
                <a:cubicBezTo>
                  <a:pt x="413255" y="97391"/>
                  <a:pt x="393385" y="138386"/>
                  <a:pt x="390901" y="183107"/>
                </a:cubicBezTo>
                <a:cubicBezTo>
                  <a:pt x="387177" y="226585"/>
                  <a:pt x="402077" y="270064"/>
                  <a:pt x="431881" y="303605"/>
                </a:cubicBezTo>
                <a:cubicBezTo>
                  <a:pt x="460443" y="337146"/>
                  <a:pt x="500181" y="357022"/>
                  <a:pt x="544887" y="360748"/>
                </a:cubicBezTo>
                <a:cubicBezTo>
                  <a:pt x="636781" y="366959"/>
                  <a:pt x="716257" y="297394"/>
                  <a:pt x="722465" y="206709"/>
                </a:cubicBezTo>
                <a:cubicBezTo>
                  <a:pt x="728675" y="114783"/>
                  <a:pt x="660375" y="35279"/>
                  <a:pt x="568481" y="29068"/>
                </a:cubicBezTo>
                <a:cubicBezTo>
                  <a:pt x="563513" y="27825"/>
                  <a:pt x="559789" y="27825"/>
                  <a:pt x="556063" y="27825"/>
                </a:cubicBezTo>
                <a:close/>
                <a:moveTo>
                  <a:pt x="569723" y="496"/>
                </a:moveTo>
                <a:cubicBezTo>
                  <a:pt x="676519" y="7949"/>
                  <a:pt x="757237" y="102360"/>
                  <a:pt x="749785" y="207952"/>
                </a:cubicBezTo>
                <a:cubicBezTo>
                  <a:pt x="743577" y="311058"/>
                  <a:pt x="657891" y="389320"/>
                  <a:pt x="556063" y="389320"/>
                </a:cubicBezTo>
                <a:cubicBezTo>
                  <a:pt x="552337" y="389320"/>
                  <a:pt x="547369" y="389320"/>
                  <a:pt x="542403" y="389320"/>
                </a:cubicBezTo>
                <a:cubicBezTo>
                  <a:pt x="491489" y="385593"/>
                  <a:pt x="443057" y="360748"/>
                  <a:pt x="409529" y="322239"/>
                </a:cubicBezTo>
                <a:cubicBezTo>
                  <a:pt x="375999" y="282487"/>
                  <a:pt x="358615" y="232797"/>
                  <a:pt x="362339" y="180622"/>
                </a:cubicBezTo>
                <a:cubicBezTo>
                  <a:pt x="366065" y="129690"/>
                  <a:pt x="389659" y="81242"/>
                  <a:pt x="429397" y="47701"/>
                </a:cubicBezTo>
                <a:cubicBezTo>
                  <a:pt x="467893" y="14161"/>
                  <a:pt x="518809" y="-3231"/>
                  <a:pt x="569723" y="496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77BDA89A-17CB-5D29-1342-3D0772F36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9699000"/>
              </p:ext>
            </p:extLst>
          </p:nvPr>
        </p:nvGraphicFramePr>
        <p:xfrm>
          <a:off x="1761009" y="3438880"/>
          <a:ext cx="13350654" cy="8945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7A5109F-E34F-00D8-90DB-8F5328B6F6D0}"/>
              </a:ext>
            </a:extLst>
          </p:cNvPr>
          <p:cNvSpPr txBox="1"/>
          <p:nvPr/>
        </p:nvSpPr>
        <p:spPr>
          <a:xfrm>
            <a:off x="1505585" y="681191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BUDGET FORECASTING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9FCDDC-DD37-0213-BF6B-14FE885D9CD1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0270CC-D099-7431-27E9-37469EDCDE07}"/>
              </a:ext>
            </a:extLst>
          </p:cNvPr>
          <p:cNvSpPr txBox="1"/>
          <p:nvPr/>
        </p:nvSpPr>
        <p:spPr>
          <a:xfrm>
            <a:off x="16565996" y="4566652"/>
            <a:ext cx="436387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PLANNED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1D66D-0FA8-BDDC-29AE-C170A6A56C72}"/>
              </a:ext>
            </a:extLst>
          </p:cNvPr>
          <p:cNvSpPr txBox="1"/>
          <p:nvPr/>
        </p:nvSpPr>
        <p:spPr>
          <a:xfrm>
            <a:off x="16565996" y="5236810"/>
            <a:ext cx="4363880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A8F077-90A2-8F00-9B5E-7359AC77558D}"/>
              </a:ext>
            </a:extLst>
          </p:cNvPr>
          <p:cNvSpPr txBox="1"/>
          <p:nvPr/>
        </p:nvSpPr>
        <p:spPr>
          <a:xfrm>
            <a:off x="16577299" y="9508544"/>
            <a:ext cx="436387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5F32F8-0AAE-256A-0A3F-16ABB5F55150}"/>
              </a:ext>
            </a:extLst>
          </p:cNvPr>
          <p:cNvSpPr txBox="1"/>
          <p:nvPr/>
        </p:nvSpPr>
        <p:spPr>
          <a:xfrm>
            <a:off x="16564047" y="10178702"/>
            <a:ext cx="4363880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59F3EC-F4C4-B8E1-3DC1-9FBB56E1782E}"/>
              </a:ext>
            </a:extLst>
          </p:cNvPr>
          <p:cNvSpPr txBox="1"/>
          <p:nvPr/>
        </p:nvSpPr>
        <p:spPr>
          <a:xfrm>
            <a:off x="12413140" y="12309870"/>
            <a:ext cx="2187779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MAY 2022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DDB93E-79B1-6697-EFAA-F7CBF8388753}"/>
              </a:ext>
            </a:extLst>
          </p:cNvPr>
          <p:cNvSpPr txBox="1"/>
          <p:nvPr/>
        </p:nvSpPr>
        <p:spPr>
          <a:xfrm>
            <a:off x="10062785" y="12319199"/>
            <a:ext cx="2187779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APR 2022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1DB582-E8FF-5200-D6FE-735BB9FC3AC9}"/>
              </a:ext>
            </a:extLst>
          </p:cNvPr>
          <p:cNvSpPr txBox="1"/>
          <p:nvPr/>
        </p:nvSpPr>
        <p:spPr>
          <a:xfrm>
            <a:off x="7701421" y="12309629"/>
            <a:ext cx="2187779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MAR 2022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9A3D0C-AF3F-67A4-C41F-DD1471E5ED80}"/>
              </a:ext>
            </a:extLst>
          </p:cNvPr>
          <p:cNvSpPr txBox="1"/>
          <p:nvPr/>
        </p:nvSpPr>
        <p:spPr>
          <a:xfrm>
            <a:off x="5332164" y="12309869"/>
            <a:ext cx="2187779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FEB 2022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CEE7D1-6E5E-BBE2-FA1E-5D5ED37316FD}"/>
              </a:ext>
            </a:extLst>
          </p:cNvPr>
          <p:cNvSpPr txBox="1"/>
          <p:nvPr/>
        </p:nvSpPr>
        <p:spPr>
          <a:xfrm>
            <a:off x="2977502" y="12314652"/>
            <a:ext cx="2187779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JAN 2022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984835-BC3B-FE62-15BD-94AD3C7A3C1F}"/>
              </a:ext>
            </a:extLst>
          </p:cNvPr>
          <p:cNvCxnSpPr>
            <a:cxnSpLocks/>
          </p:cNvCxnSpPr>
          <p:nvPr/>
        </p:nvCxnSpPr>
        <p:spPr>
          <a:xfrm>
            <a:off x="2526224" y="12145739"/>
            <a:ext cx="1275510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56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9354AC2-09D4-C402-9B3F-910D64FDDB98}"/>
              </a:ext>
            </a:extLst>
          </p:cNvPr>
          <p:cNvSpPr/>
          <p:nvPr/>
        </p:nvSpPr>
        <p:spPr>
          <a:xfrm>
            <a:off x="1506166" y="3293784"/>
            <a:ext cx="4360271" cy="107674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3F306E-06C0-1595-4A7D-712C615C8A94}"/>
              </a:ext>
            </a:extLst>
          </p:cNvPr>
          <p:cNvSpPr/>
          <p:nvPr/>
        </p:nvSpPr>
        <p:spPr>
          <a:xfrm>
            <a:off x="7174518" y="3293784"/>
            <a:ext cx="4360271" cy="107674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C519576-0435-E2E9-CC78-7A595A6848E7}"/>
              </a:ext>
            </a:extLst>
          </p:cNvPr>
          <p:cNvSpPr/>
          <p:nvPr/>
        </p:nvSpPr>
        <p:spPr>
          <a:xfrm>
            <a:off x="12842870" y="3293784"/>
            <a:ext cx="4360271" cy="107674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694AB40-49B4-68F8-8F26-B8E8767A6AB7}"/>
              </a:ext>
            </a:extLst>
          </p:cNvPr>
          <p:cNvSpPr/>
          <p:nvPr/>
        </p:nvSpPr>
        <p:spPr>
          <a:xfrm>
            <a:off x="18511223" y="3293784"/>
            <a:ext cx="4360271" cy="107674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251EE86-FC79-9677-EA74-C78BAFB18BC7}"/>
              </a:ext>
            </a:extLst>
          </p:cNvPr>
          <p:cNvSpPr/>
          <p:nvPr/>
        </p:nvSpPr>
        <p:spPr>
          <a:xfrm>
            <a:off x="1506166" y="4596094"/>
            <a:ext cx="4360271" cy="2642006"/>
          </a:xfrm>
          <a:prstGeom prst="roundRect">
            <a:avLst>
              <a:gd name="adj" fmla="val 10258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95042A5-6872-4DF9-AD07-E69666262A13}"/>
              </a:ext>
            </a:extLst>
          </p:cNvPr>
          <p:cNvSpPr/>
          <p:nvPr/>
        </p:nvSpPr>
        <p:spPr>
          <a:xfrm>
            <a:off x="1506166" y="7462421"/>
            <a:ext cx="4360271" cy="2642006"/>
          </a:xfrm>
          <a:prstGeom prst="roundRect">
            <a:avLst>
              <a:gd name="adj" fmla="val 10899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63B5EEA-5768-7455-77F1-37C1B2487B4D}"/>
              </a:ext>
            </a:extLst>
          </p:cNvPr>
          <p:cNvSpPr/>
          <p:nvPr/>
        </p:nvSpPr>
        <p:spPr>
          <a:xfrm>
            <a:off x="7174518" y="4596094"/>
            <a:ext cx="4360271" cy="2642006"/>
          </a:xfrm>
          <a:prstGeom prst="roundRect">
            <a:avLst>
              <a:gd name="adj" fmla="val 10578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A138187-C1AD-0650-956C-E365AECC33E7}"/>
              </a:ext>
            </a:extLst>
          </p:cNvPr>
          <p:cNvSpPr/>
          <p:nvPr/>
        </p:nvSpPr>
        <p:spPr>
          <a:xfrm>
            <a:off x="7174518" y="7462421"/>
            <a:ext cx="4360271" cy="2642006"/>
          </a:xfrm>
          <a:prstGeom prst="roundRect">
            <a:avLst>
              <a:gd name="adj" fmla="val 10899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B042299-188A-9B2D-E800-967DDD12A169}"/>
              </a:ext>
            </a:extLst>
          </p:cNvPr>
          <p:cNvSpPr/>
          <p:nvPr/>
        </p:nvSpPr>
        <p:spPr>
          <a:xfrm>
            <a:off x="12842870" y="4596094"/>
            <a:ext cx="4360271" cy="2642006"/>
          </a:xfrm>
          <a:prstGeom prst="roundRect">
            <a:avLst>
              <a:gd name="adj" fmla="val 9937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08334EC-9587-D4A8-9AB7-E527BEF150C3}"/>
              </a:ext>
            </a:extLst>
          </p:cNvPr>
          <p:cNvSpPr/>
          <p:nvPr/>
        </p:nvSpPr>
        <p:spPr>
          <a:xfrm>
            <a:off x="12842870" y="7462421"/>
            <a:ext cx="4360271" cy="2642006"/>
          </a:xfrm>
          <a:prstGeom prst="roundRect">
            <a:avLst>
              <a:gd name="adj" fmla="val 11860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DDB7834-8491-4E7B-ACC8-F708CEED34DD}"/>
              </a:ext>
            </a:extLst>
          </p:cNvPr>
          <p:cNvSpPr/>
          <p:nvPr/>
        </p:nvSpPr>
        <p:spPr>
          <a:xfrm>
            <a:off x="18511223" y="4596094"/>
            <a:ext cx="4360271" cy="2642006"/>
          </a:xfrm>
          <a:prstGeom prst="roundRect">
            <a:avLst>
              <a:gd name="adj" fmla="val 11540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D2C6520-0A13-358E-FD7A-445AC032A424}"/>
              </a:ext>
            </a:extLst>
          </p:cNvPr>
          <p:cNvSpPr/>
          <p:nvPr/>
        </p:nvSpPr>
        <p:spPr>
          <a:xfrm>
            <a:off x="18511223" y="7462421"/>
            <a:ext cx="4360271" cy="2642006"/>
          </a:xfrm>
          <a:prstGeom prst="roundRect">
            <a:avLst>
              <a:gd name="adj" fmla="val 10899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55DA13C-6443-0C6F-7AC0-BFC54FB6D40B}"/>
              </a:ext>
            </a:extLst>
          </p:cNvPr>
          <p:cNvSpPr/>
          <p:nvPr/>
        </p:nvSpPr>
        <p:spPr>
          <a:xfrm>
            <a:off x="1506166" y="10329995"/>
            <a:ext cx="4360271" cy="2642006"/>
          </a:xfrm>
          <a:prstGeom prst="roundRect">
            <a:avLst>
              <a:gd name="adj" fmla="val 10899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B9A5B02-8860-A1C7-A379-35F242618DD1}"/>
              </a:ext>
            </a:extLst>
          </p:cNvPr>
          <p:cNvSpPr/>
          <p:nvPr/>
        </p:nvSpPr>
        <p:spPr>
          <a:xfrm>
            <a:off x="7174518" y="10329995"/>
            <a:ext cx="4360271" cy="2642006"/>
          </a:xfrm>
          <a:prstGeom prst="roundRect">
            <a:avLst>
              <a:gd name="adj" fmla="val 10899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E4F2979-CB1F-182D-1DFA-82DF4B9A337D}"/>
              </a:ext>
            </a:extLst>
          </p:cNvPr>
          <p:cNvSpPr/>
          <p:nvPr/>
        </p:nvSpPr>
        <p:spPr>
          <a:xfrm>
            <a:off x="12842870" y="10329995"/>
            <a:ext cx="4360271" cy="2642006"/>
          </a:xfrm>
          <a:prstGeom prst="roundRect">
            <a:avLst>
              <a:gd name="adj" fmla="val 10578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C0888D7-D9B4-ACA5-7008-7332F7EE2DA6}"/>
              </a:ext>
            </a:extLst>
          </p:cNvPr>
          <p:cNvSpPr/>
          <p:nvPr/>
        </p:nvSpPr>
        <p:spPr>
          <a:xfrm>
            <a:off x="18511223" y="10329995"/>
            <a:ext cx="4360271" cy="2642006"/>
          </a:xfrm>
          <a:prstGeom prst="roundRect">
            <a:avLst>
              <a:gd name="adj" fmla="val 9937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Straight Connector 41">
            <a:extLst>
              <a:ext uri="{FF2B5EF4-FFF2-40B4-BE49-F238E27FC236}">
                <a16:creationId xmlns:a16="http://schemas.microsoft.com/office/drawing/2014/main" id="{6EF68C7F-66D7-2093-FE44-B980F368067C}"/>
              </a:ext>
            </a:extLst>
          </p:cNvPr>
          <p:cNvSpPr/>
          <p:nvPr/>
        </p:nvSpPr>
        <p:spPr>
          <a:xfrm>
            <a:off x="2041856" y="5715208"/>
            <a:ext cx="3290136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Straight Connector 42">
            <a:extLst>
              <a:ext uri="{FF2B5EF4-FFF2-40B4-BE49-F238E27FC236}">
                <a16:creationId xmlns:a16="http://schemas.microsoft.com/office/drawing/2014/main" id="{12065818-A1A3-49ED-1883-4E0B1F5ED9A8}"/>
              </a:ext>
            </a:extLst>
          </p:cNvPr>
          <p:cNvSpPr/>
          <p:nvPr/>
        </p:nvSpPr>
        <p:spPr>
          <a:xfrm>
            <a:off x="2041856" y="8581535"/>
            <a:ext cx="3290136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Straight Connector 43">
            <a:extLst>
              <a:ext uri="{FF2B5EF4-FFF2-40B4-BE49-F238E27FC236}">
                <a16:creationId xmlns:a16="http://schemas.microsoft.com/office/drawing/2014/main" id="{756A0661-F1BE-A0B6-2DF1-DEAE6530AE86}"/>
              </a:ext>
            </a:extLst>
          </p:cNvPr>
          <p:cNvSpPr/>
          <p:nvPr/>
        </p:nvSpPr>
        <p:spPr>
          <a:xfrm>
            <a:off x="2041856" y="11447863"/>
            <a:ext cx="3290136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Straight Connector 44">
            <a:extLst>
              <a:ext uri="{FF2B5EF4-FFF2-40B4-BE49-F238E27FC236}">
                <a16:creationId xmlns:a16="http://schemas.microsoft.com/office/drawing/2014/main" id="{76E4AB6F-DB4C-8938-5050-7ADF3750B869}"/>
              </a:ext>
            </a:extLst>
          </p:cNvPr>
          <p:cNvSpPr/>
          <p:nvPr/>
        </p:nvSpPr>
        <p:spPr>
          <a:xfrm>
            <a:off x="7711454" y="5715208"/>
            <a:ext cx="3288890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Straight Connector 45">
            <a:extLst>
              <a:ext uri="{FF2B5EF4-FFF2-40B4-BE49-F238E27FC236}">
                <a16:creationId xmlns:a16="http://schemas.microsoft.com/office/drawing/2014/main" id="{9063854C-2572-E9D3-B65C-40222F26CD38}"/>
              </a:ext>
            </a:extLst>
          </p:cNvPr>
          <p:cNvSpPr/>
          <p:nvPr/>
        </p:nvSpPr>
        <p:spPr>
          <a:xfrm>
            <a:off x="7711454" y="8581535"/>
            <a:ext cx="3288890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Straight Connector 46">
            <a:extLst>
              <a:ext uri="{FF2B5EF4-FFF2-40B4-BE49-F238E27FC236}">
                <a16:creationId xmlns:a16="http://schemas.microsoft.com/office/drawing/2014/main" id="{9BDC7419-FC33-5B73-9BE9-32FC81381D7F}"/>
              </a:ext>
            </a:extLst>
          </p:cNvPr>
          <p:cNvSpPr/>
          <p:nvPr/>
        </p:nvSpPr>
        <p:spPr>
          <a:xfrm>
            <a:off x="7711454" y="11447863"/>
            <a:ext cx="3288890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Straight Connector 47">
            <a:extLst>
              <a:ext uri="{FF2B5EF4-FFF2-40B4-BE49-F238E27FC236}">
                <a16:creationId xmlns:a16="http://schemas.microsoft.com/office/drawing/2014/main" id="{200E8F78-9307-EC55-0207-79980F66E1AA}"/>
              </a:ext>
            </a:extLst>
          </p:cNvPr>
          <p:cNvSpPr/>
          <p:nvPr/>
        </p:nvSpPr>
        <p:spPr>
          <a:xfrm>
            <a:off x="13378557" y="5715208"/>
            <a:ext cx="3288894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Straight Connector 48">
            <a:extLst>
              <a:ext uri="{FF2B5EF4-FFF2-40B4-BE49-F238E27FC236}">
                <a16:creationId xmlns:a16="http://schemas.microsoft.com/office/drawing/2014/main" id="{C054EF2B-1149-7E6B-CC0B-EBD609672C52}"/>
              </a:ext>
            </a:extLst>
          </p:cNvPr>
          <p:cNvSpPr/>
          <p:nvPr/>
        </p:nvSpPr>
        <p:spPr>
          <a:xfrm>
            <a:off x="13378557" y="8581535"/>
            <a:ext cx="3288894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Straight Connector 49">
            <a:extLst>
              <a:ext uri="{FF2B5EF4-FFF2-40B4-BE49-F238E27FC236}">
                <a16:creationId xmlns:a16="http://schemas.microsoft.com/office/drawing/2014/main" id="{FF36E28F-0900-F528-2C2D-58E8ADE37AD8}"/>
              </a:ext>
            </a:extLst>
          </p:cNvPr>
          <p:cNvSpPr/>
          <p:nvPr/>
        </p:nvSpPr>
        <p:spPr>
          <a:xfrm>
            <a:off x="13378557" y="11447863"/>
            <a:ext cx="3288894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Straight Connector 50">
            <a:extLst>
              <a:ext uri="{FF2B5EF4-FFF2-40B4-BE49-F238E27FC236}">
                <a16:creationId xmlns:a16="http://schemas.microsoft.com/office/drawing/2014/main" id="{39058605-1EA7-36D3-459E-9CC9EFEBE3E6}"/>
              </a:ext>
            </a:extLst>
          </p:cNvPr>
          <p:cNvSpPr/>
          <p:nvPr/>
        </p:nvSpPr>
        <p:spPr>
          <a:xfrm>
            <a:off x="19046913" y="5715208"/>
            <a:ext cx="3290136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Straight Connector 51">
            <a:extLst>
              <a:ext uri="{FF2B5EF4-FFF2-40B4-BE49-F238E27FC236}">
                <a16:creationId xmlns:a16="http://schemas.microsoft.com/office/drawing/2014/main" id="{A404B25E-5049-0338-3522-82E9D172F115}"/>
              </a:ext>
            </a:extLst>
          </p:cNvPr>
          <p:cNvSpPr/>
          <p:nvPr/>
        </p:nvSpPr>
        <p:spPr>
          <a:xfrm>
            <a:off x="19046913" y="8581535"/>
            <a:ext cx="3290136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Straight Connector 52">
            <a:extLst>
              <a:ext uri="{FF2B5EF4-FFF2-40B4-BE49-F238E27FC236}">
                <a16:creationId xmlns:a16="http://schemas.microsoft.com/office/drawing/2014/main" id="{9B7E8CBD-9C15-6469-9606-2521CDE502BC}"/>
              </a:ext>
            </a:extLst>
          </p:cNvPr>
          <p:cNvSpPr/>
          <p:nvPr/>
        </p:nvSpPr>
        <p:spPr>
          <a:xfrm>
            <a:off x="19046913" y="11447863"/>
            <a:ext cx="3290136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5256C4-0DD2-A290-0429-533EC0348D5D}"/>
              </a:ext>
            </a:extLst>
          </p:cNvPr>
          <p:cNvSpPr txBox="1"/>
          <p:nvPr/>
        </p:nvSpPr>
        <p:spPr>
          <a:xfrm>
            <a:off x="1505585" y="681191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BUDGET FORECASTING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1EE62F-B521-EAE9-9093-C42B41AEA3BD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ADB966-CB6B-7BD3-1D42-D0A750970F63}"/>
              </a:ext>
            </a:extLst>
          </p:cNvPr>
          <p:cNvSpPr txBox="1"/>
          <p:nvPr/>
        </p:nvSpPr>
        <p:spPr>
          <a:xfrm>
            <a:off x="1772856" y="3519439"/>
            <a:ext cx="38228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JAN - MAR 2022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8E8C81-BA4E-5197-5096-B8DEF0BC54B9}"/>
              </a:ext>
            </a:extLst>
          </p:cNvPr>
          <p:cNvSpPr txBox="1"/>
          <p:nvPr/>
        </p:nvSpPr>
        <p:spPr>
          <a:xfrm>
            <a:off x="7448099" y="3521181"/>
            <a:ext cx="38228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APR - JUN 2022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4E5869-4527-D427-7410-A404476B8A71}"/>
              </a:ext>
            </a:extLst>
          </p:cNvPr>
          <p:cNvSpPr txBox="1"/>
          <p:nvPr/>
        </p:nvSpPr>
        <p:spPr>
          <a:xfrm>
            <a:off x="13113404" y="3531120"/>
            <a:ext cx="38228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JUL - SEP 2022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B9D253-84F3-64F1-A9D3-42B1FD3D7CC9}"/>
              </a:ext>
            </a:extLst>
          </p:cNvPr>
          <p:cNvSpPr txBox="1"/>
          <p:nvPr/>
        </p:nvSpPr>
        <p:spPr>
          <a:xfrm>
            <a:off x="18778709" y="3521182"/>
            <a:ext cx="38228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OCT - DEC 2022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FA522A4-5F39-D78D-0DC8-EEFC1FE13BD7}"/>
              </a:ext>
            </a:extLst>
          </p:cNvPr>
          <p:cNvSpPr txBox="1"/>
          <p:nvPr/>
        </p:nvSpPr>
        <p:spPr>
          <a:xfrm>
            <a:off x="1775034" y="4949822"/>
            <a:ext cx="38228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69A9E18-BD1D-7A13-742A-642748885B50}"/>
              </a:ext>
            </a:extLst>
          </p:cNvPr>
          <p:cNvSpPr txBox="1"/>
          <p:nvPr/>
        </p:nvSpPr>
        <p:spPr>
          <a:xfrm>
            <a:off x="7444098" y="4963040"/>
            <a:ext cx="38228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9108513-19C7-64CE-3D86-F6C05441F4EB}"/>
              </a:ext>
            </a:extLst>
          </p:cNvPr>
          <p:cNvSpPr txBox="1"/>
          <p:nvPr/>
        </p:nvSpPr>
        <p:spPr>
          <a:xfrm>
            <a:off x="13117641" y="4948268"/>
            <a:ext cx="38228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418169-2D26-BFF7-65B2-7321001A2A68}"/>
              </a:ext>
            </a:extLst>
          </p:cNvPr>
          <p:cNvSpPr txBox="1"/>
          <p:nvPr/>
        </p:nvSpPr>
        <p:spPr>
          <a:xfrm>
            <a:off x="18764117" y="4948267"/>
            <a:ext cx="38228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5FC6C0-FABB-7468-6B9F-319E4129ACD7}"/>
              </a:ext>
            </a:extLst>
          </p:cNvPr>
          <p:cNvSpPr txBox="1"/>
          <p:nvPr/>
        </p:nvSpPr>
        <p:spPr>
          <a:xfrm>
            <a:off x="1772856" y="7815810"/>
            <a:ext cx="38228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AEE8E4-13F3-1FEB-9F8F-DCC2C404EFFE}"/>
              </a:ext>
            </a:extLst>
          </p:cNvPr>
          <p:cNvSpPr txBox="1"/>
          <p:nvPr/>
        </p:nvSpPr>
        <p:spPr>
          <a:xfrm>
            <a:off x="7437504" y="7824158"/>
            <a:ext cx="38228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C03A51-3B6D-31D5-7B7B-748C46FF22EA}"/>
              </a:ext>
            </a:extLst>
          </p:cNvPr>
          <p:cNvSpPr txBox="1"/>
          <p:nvPr/>
        </p:nvSpPr>
        <p:spPr>
          <a:xfrm>
            <a:off x="13113404" y="7824158"/>
            <a:ext cx="38228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445944-1E57-689C-2011-251D11350130}"/>
              </a:ext>
            </a:extLst>
          </p:cNvPr>
          <p:cNvSpPr txBox="1"/>
          <p:nvPr/>
        </p:nvSpPr>
        <p:spPr>
          <a:xfrm>
            <a:off x="18772355" y="7819098"/>
            <a:ext cx="38228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51AD14A-60D4-FC93-6E7D-913A0F73670E}"/>
              </a:ext>
            </a:extLst>
          </p:cNvPr>
          <p:cNvSpPr txBox="1"/>
          <p:nvPr/>
        </p:nvSpPr>
        <p:spPr>
          <a:xfrm>
            <a:off x="1770680" y="10675012"/>
            <a:ext cx="38228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VARIANCE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53B58B-BAB9-3284-7CBB-175BA14C9263}"/>
              </a:ext>
            </a:extLst>
          </p:cNvPr>
          <p:cNvSpPr txBox="1"/>
          <p:nvPr/>
        </p:nvSpPr>
        <p:spPr>
          <a:xfrm>
            <a:off x="7446687" y="10684335"/>
            <a:ext cx="38228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VARIANCE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423861-B068-41E3-396F-B395AEC549EE}"/>
              </a:ext>
            </a:extLst>
          </p:cNvPr>
          <p:cNvSpPr txBox="1"/>
          <p:nvPr/>
        </p:nvSpPr>
        <p:spPr>
          <a:xfrm>
            <a:off x="13096351" y="10675011"/>
            <a:ext cx="38228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VARIANCE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BEA48D-8FB9-8661-975D-F38CF53AB8A2}"/>
              </a:ext>
            </a:extLst>
          </p:cNvPr>
          <p:cNvSpPr txBox="1"/>
          <p:nvPr/>
        </p:nvSpPr>
        <p:spPr>
          <a:xfrm>
            <a:off x="18764119" y="10675011"/>
            <a:ext cx="38228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VARIANCE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BDC0299-8096-32F8-736E-466C8E73ACB5}"/>
              </a:ext>
            </a:extLst>
          </p:cNvPr>
          <p:cNvSpPr txBox="1"/>
          <p:nvPr/>
        </p:nvSpPr>
        <p:spPr>
          <a:xfrm>
            <a:off x="1764149" y="5671599"/>
            <a:ext cx="3822875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$43.4K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7402D80-42AB-A59A-3B7D-5D8D104F564C}"/>
              </a:ext>
            </a:extLst>
          </p:cNvPr>
          <p:cNvSpPr txBox="1"/>
          <p:nvPr/>
        </p:nvSpPr>
        <p:spPr>
          <a:xfrm>
            <a:off x="1759795" y="8545427"/>
            <a:ext cx="3822875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$49.3K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F8C2D23-E035-7BDF-1ECE-ED1F9DF843C1}"/>
              </a:ext>
            </a:extLst>
          </p:cNvPr>
          <p:cNvSpPr txBox="1"/>
          <p:nvPr/>
        </p:nvSpPr>
        <p:spPr>
          <a:xfrm>
            <a:off x="1753264" y="11419256"/>
            <a:ext cx="3822875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-$5.9K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89C5B2-3CDD-0896-31F6-FDE84346113F}"/>
              </a:ext>
            </a:extLst>
          </p:cNvPr>
          <p:cNvSpPr txBox="1"/>
          <p:nvPr/>
        </p:nvSpPr>
        <p:spPr>
          <a:xfrm>
            <a:off x="7428484" y="5663712"/>
            <a:ext cx="3822875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$32.1K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A9199D-3CE3-F4C6-BB4D-7C641A23DB57}"/>
              </a:ext>
            </a:extLst>
          </p:cNvPr>
          <p:cNvSpPr txBox="1"/>
          <p:nvPr/>
        </p:nvSpPr>
        <p:spPr>
          <a:xfrm>
            <a:off x="7427073" y="8531661"/>
            <a:ext cx="3822875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$29.3K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ABA6D51-EB35-4B87-1687-A2898D4A9F4E}"/>
              </a:ext>
            </a:extLst>
          </p:cNvPr>
          <p:cNvSpPr txBox="1"/>
          <p:nvPr/>
        </p:nvSpPr>
        <p:spPr>
          <a:xfrm>
            <a:off x="7421425" y="11407841"/>
            <a:ext cx="3822875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$2.8K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5A61139-A18F-3E7A-F467-2760909A3C04}"/>
              </a:ext>
            </a:extLst>
          </p:cNvPr>
          <p:cNvSpPr txBox="1"/>
          <p:nvPr/>
        </p:nvSpPr>
        <p:spPr>
          <a:xfrm>
            <a:off x="13096352" y="5651007"/>
            <a:ext cx="3822875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$10.2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93DA3F-5A1E-F158-EE3D-1CE30683139F}"/>
              </a:ext>
            </a:extLst>
          </p:cNvPr>
          <p:cNvSpPr txBox="1"/>
          <p:nvPr/>
        </p:nvSpPr>
        <p:spPr>
          <a:xfrm>
            <a:off x="13086703" y="8527188"/>
            <a:ext cx="3822875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$9.3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8B7490F-3791-A147-1321-EFBCA7A45256}"/>
              </a:ext>
            </a:extLst>
          </p:cNvPr>
          <p:cNvSpPr txBox="1"/>
          <p:nvPr/>
        </p:nvSpPr>
        <p:spPr>
          <a:xfrm>
            <a:off x="13089293" y="11411609"/>
            <a:ext cx="3822875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$900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9D6C0C-5E06-8A96-3D79-0B8E502C406D}"/>
              </a:ext>
            </a:extLst>
          </p:cNvPr>
          <p:cNvSpPr txBox="1"/>
          <p:nvPr/>
        </p:nvSpPr>
        <p:spPr>
          <a:xfrm>
            <a:off x="18764117" y="5671599"/>
            <a:ext cx="3822875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$13.4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A40F5CE-F095-8DB8-C504-FA5C71B9D2BC}"/>
              </a:ext>
            </a:extLst>
          </p:cNvPr>
          <p:cNvSpPr txBox="1"/>
          <p:nvPr/>
        </p:nvSpPr>
        <p:spPr>
          <a:xfrm>
            <a:off x="18764118" y="8528891"/>
            <a:ext cx="3822875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$5.2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79A836-F4BD-F5A9-87FF-DB82806D381C}"/>
              </a:ext>
            </a:extLst>
          </p:cNvPr>
          <p:cNvSpPr txBox="1"/>
          <p:nvPr/>
        </p:nvSpPr>
        <p:spPr>
          <a:xfrm>
            <a:off x="18764120" y="11408818"/>
            <a:ext cx="3822875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$8.2K</a:t>
            </a:r>
          </a:p>
        </p:txBody>
      </p:sp>
    </p:spTree>
    <p:extLst>
      <p:ext uri="{BB962C8B-B14F-4D97-AF65-F5344CB8AC3E}">
        <p14:creationId xmlns:p14="http://schemas.microsoft.com/office/powerpoint/2010/main" val="205961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68">
            <a:extLst>
              <a:ext uri="{FF2B5EF4-FFF2-40B4-BE49-F238E27FC236}">
                <a16:creationId xmlns:a16="http://schemas.microsoft.com/office/drawing/2014/main" id="{01AA76F2-1F54-C1CB-CA47-2D1A003E3030}"/>
              </a:ext>
            </a:extLst>
          </p:cNvPr>
          <p:cNvSpPr/>
          <p:nvPr/>
        </p:nvSpPr>
        <p:spPr>
          <a:xfrm>
            <a:off x="5883874" y="3291288"/>
            <a:ext cx="5070372" cy="28276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71" h="2270">
                <a:moveTo>
                  <a:pt x="3691" y="1510"/>
                </a:moveTo>
                <a:lnTo>
                  <a:pt x="3528" y="1510"/>
                </a:lnTo>
                <a:cubicBezTo>
                  <a:pt x="3465" y="666"/>
                  <a:pt x="2759" y="0"/>
                  <a:pt x="1898" y="0"/>
                </a:cubicBezTo>
                <a:lnTo>
                  <a:pt x="891" y="0"/>
                </a:lnTo>
                <a:cubicBezTo>
                  <a:pt x="696" y="0"/>
                  <a:pt x="538" y="158"/>
                  <a:pt x="538" y="353"/>
                </a:cubicBezTo>
                <a:lnTo>
                  <a:pt x="538" y="1510"/>
                </a:lnTo>
                <a:lnTo>
                  <a:pt x="380" y="1510"/>
                </a:lnTo>
                <a:cubicBezTo>
                  <a:pt x="170" y="1510"/>
                  <a:pt x="0" y="1681"/>
                  <a:pt x="0" y="1891"/>
                </a:cubicBezTo>
                <a:cubicBezTo>
                  <a:pt x="0" y="2101"/>
                  <a:pt x="170" y="2270"/>
                  <a:pt x="380" y="2270"/>
                </a:cubicBezTo>
                <a:lnTo>
                  <a:pt x="3691" y="2270"/>
                </a:lnTo>
                <a:cubicBezTo>
                  <a:pt x="3901" y="2270"/>
                  <a:pt x="4071" y="2101"/>
                  <a:pt x="4071" y="1891"/>
                </a:cubicBezTo>
                <a:cubicBezTo>
                  <a:pt x="4071" y="1681"/>
                  <a:pt x="3901" y="1510"/>
                  <a:pt x="3691" y="151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F3FA9DE6-3A27-3BBF-C94A-9DDEA0168120}"/>
              </a:ext>
            </a:extLst>
          </p:cNvPr>
          <p:cNvSpPr/>
          <p:nvPr/>
        </p:nvSpPr>
        <p:spPr>
          <a:xfrm>
            <a:off x="5883874" y="5173094"/>
            <a:ext cx="5070372" cy="945888"/>
          </a:xfrm>
          <a:prstGeom prst="roundRect">
            <a:avLst>
              <a:gd name="adj" fmla="val 50000"/>
            </a:avLst>
          </a:prstGeom>
          <a:solidFill>
            <a:srgbClr val="F1F6F8">
              <a:alpha val="3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73F9AFB7-009B-7B83-4DAC-772D4A523E2F}"/>
              </a:ext>
            </a:extLst>
          </p:cNvPr>
          <p:cNvSpPr/>
          <p:nvPr/>
        </p:nvSpPr>
        <p:spPr>
          <a:xfrm>
            <a:off x="5883874" y="6825598"/>
            <a:ext cx="5070372" cy="945888"/>
          </a:xfrm>
          <a:prstGeom prst="roundRect">
            <a:avLst>
              <a:gd name="adj" fmla="val 50000"/>
            </a:avLst>
          </a:prstGeom>
          <a:noFill/>
          <a:ln w="38100" cap="flat">
            <a:solidFill>
              <a:schemeClr val="accent6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48BD104C-808E-B8B4-9EEE-A61E50FE63E7}"/>
              </a:ext>
            </a:extLst>
          </p:cNvPr>
          <p:cNvSpPr/>
          <p:nvPr/>
        </p:nvSpPr>
        <p:spPr>
          <a:xfrm>
            <a:off x="11844991" y="6825598"/>
            <a:ext cx="5070372" cy="945888"/>
          </a:xfrm>
          <a:prstGeom prst="roundRect">
            <a:avLst>
              <a:gd name="adj" fmla="val 50000"/>
            </a:avLst>
          </a:prstGeom>
          <a:noFill/>
          <a:ln w="38100" cap="flat">
            <a:solidFill>
              <a:schemeClr val="accent6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7E63A72-DB8D-806C-5361-15221D09D8DB}"/>
              </a:ext>
            </a:extLst>
          </p:cNvPr>
          <p:cNvSpPr/>
          <p:nvPr/>
        </p:nvSpPr>
        <p:spPr>
          <a:xfrm>
            <a:off x="17802364" y="6825598"/>
            <a:ext cx="5071618" cy="945888"/>
          </a:xfrm>
          <a:prstGeom prst="roundRect">
            <a:avLst>
              <a:gd name="adj" fmla="val 50000"/>
            </a:avLst>
          </a:prstGeom>
          <a:noFill/>
          <a:ln w="38100" cap="flat">
            <a:solidFill>
              <a:schemeClr val="accent6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D88A678B-2B66-FA3F-F083-3600555C40AC}"/>
              </a:ext>
            </a:extLst>
          </p:cNvPr>
          <p:cNvSpPr/>
          <p:nvPr/>
        </p:nvSpPr>
        <p:spPr>
          <a:xfrm>
            <a:off x="11844991" y="3291288"/>
            <a:ext cx="5070372" cy="28276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71" h="2270">
                <a:moveTo>
                  <a:pt x="3691" y="1510"/>
                </a:moveTo>
                <a:lnTo>
                  <a:pt x="3528" y="1510"/>
                </a:lnTo>
                <a:cubicBezTo>
                  <a:pt x="3464" y="666"/>
                  <a:pt x="2758" y="0"/>
                  <a:pt x="1897" y="0"/>
                </a:cubicBezTo>
                <a:lnTo>
                  <a:pt x="891" y="0"/>
                </a:lnTo>
                <a:cubicBezTo>
                  <a:pt x="696" y="0"/>
                  <a:pt x="538" y="158"/>
                  <a:pt x="538" y="353"/>
                </a:cubicBezTo>
                <a:lnTo>
                  <a:pt x="538" y="1510"/>
                </a:lnTo>
                <a:lnTo>
                  <a:pt x="379" y="1510"/>
                </a:lnTo>
                <a:cubicBezTo>
                  <a:pt x="169" y="1510"/>
                  <a:pt x="0" y="1681"/>
                  <a:pt x="0" y="1891"/>
                </a:cubicBezTo>
                <a:cubicBezTo>
                  <a:pt x="0" y="2101"/>
                  <a:pt x="169" y="2270"/>
                  <a:pt x="379" y="2270"/>
                </a:cubicBezTo>
                <a:lnTo>
                  <a:pt x="3691" y="2270"/>
                </a:lnTo>
                <a:cubicBezTo>
                  <a:pt x="3901" y="2270"/>
                  <a:pt x="4071" y="2101"/>
                  <a:pt x="4071" y="1891"/>
                </a:cubicBezTo>
                <a:cubicBezTo>
                  <a:pt x="4071" y="1681"/>
                  <a:pt x="3901" y="1510"/>
                  <a:pt x="3691" y="151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0174FCAF-BA4C-6AF0-7462-BB53E124035C}"/>
              </a:ext>
            </a:extLst>
          </p:cNvPr>
          <p:cNvSpPr/>
          <p:nvPr/>
        </p:nvSpPr>
        <p:spPr>
          <a:xfrm>
            <a:off x="11844991" y="5173094"/>
            <a:ext cx="5070372" cy="945888"/>
          </a:xfrm>
          <a:prstGeom prst="roundRect">
            <a:avLst>
              <a:gd name="adj" fmla="val 50000"/>
            </a:avLst>
          </a:prstGeom>
          <a:solidFill>
            <a:srgbClr val="F1F6F8">
              <a:alpha val="3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F96F66C7-6CDD-F415-7F5B-9151C29A4193}"/>
              </a:ext>
            </a:extLst>
          </p:cNvPr>
          <p:cNvSpPr/>
          <p:nvPr/>
        </p:nvSpPr>
        <p:spPr>
          <a:xfrm>
            <a:off x="17802364" y="3291288"/>
            <a:ext cx="5071618" cy="28276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72" h="2270">
                <a:moveTo>
                  <a:pt x="3692" y="1510"/>
                </a:moveTo>
                <a:lnTo>
                  <a:pt x="3529" y="1510"/>
                </a:lnTo>
                <a:cubicBezTo>
                  <a:pt x="3465" y="666"/>
                  <a:pt x="2760" y="0"/>
                  <a:pt x="1898" y="0"/>
                </a:cubicBezTo>
                <a:lnTo>
                  <a:pt x="891" y="0"/>
                </a:lnTo>
                <a:cubicBezTo>
                  <a:pt x="697" y="0"/>
                  <a:pt x="539" y="158"/>
                  <a:pt x="539" y="353"/>
                </a:cubicBezTo>
                <a:lnTo>
                  <a:pt x="539" y="1510"/>
                </a:lnTo>
                <a:lnTo>
                  <a:pt x="380" y="1510"/>
                </a:lnTo>
                <a:cubicBezTo>
                  <a:pt x="170" y="1510"/>
                  <a:pt x="0" y="1681"/>
                  <a:pt x="0" y="1891"/>
                </a:cubicBezTo>
                <a:cubicBezTo>
                  <a:pt x="0" y="2101"/>
                  <a:pt x="170" y="2270"/>
                  <a:pt x="380" y="2270"/>
                </a:cubicBezTo>
                <a:lnTo>
                  <a:pt x="3692" y="2270"/>
                </a:lnTo>
                <a:cubicBezTo>
                  <a:pt x="3902" y="2270"/>
                  <a:pt x="4072" y="2101"/>
                  <a:pt x="4072" y="1891"/>
                </a:cubicBezTo>
                <a:cubicBezTo>
                  <a:pt x="4072" y="1681"/>
                  <a:pt x="3902" y="1510"/>
                  <a:pt x="3692" y="151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DE6C3785-2AA6-E413-432B-2713518BDCCE}"/>
              </a:ext>
            </a:extLst>
          </p:cNvPr>
          <p:cNvSpPr/>
          <p:nvPr/>
        </p:nvSpPr>
        <p:spPr>
          <a:xfrm>
            <a:off x="17802364" y="5173094"/>
            <a:ext cx="5071618" cy="945888"/>
          </a:xfrm>
          <a:prstGeom prst="roundRect">
            <a:avLst>
              <a:gd name="adj" fmla="val 50000"/>
            </a:avLst>
          </a:prstGeom>
          <a:solidFill>
            <a:srgbClr val="F1F6F8">
              <a:alpha val="3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6" name="Freeform 235">
            <a:extLst>
              <a:ext uri="{FF2B5EF4-FFF2-40B4-BE49-F238E27FC236}">
                <a16:creationId xmlns:a16="http://schemas.microsoft.com/office/drawing/2014/main" id="{FB8DFE54-4CA6-B521-8CC3-E19FF9459B48}"/>
              </a:ext>
            </a:extLst>
          </p:cNvPr>
          <p:cNvSpPr/>
          <p:nvPr/>
        </p:nvSpPr>
        <p:spPr>
          <a:xfrm>
            <a:off x="7776234" y="3683854"/>
            <a:ext cx="1091314" cy="1311033"/>
          </a:xfrm>
          <a:custGeom>
            <a:avLst/>
            <a:gdLst>
              <a:gd name="connsiteX0" fmla="*/ 546276 w 1091314"/>
              <a:gd name="connsiteY0" fmla="*/ 544602 h 1311033"/>
              <a:gd name="connsiteX1" fmla="*/ 562357 w 1091314"/>
              <a:gd name="connsiteY1" fmla="*/ 562001 h 1311033"/>
              <a:gd name="connsiteX2" fmla="*/ 562357 w 1091314"/>
              <a:gd name="connsiteY2" fmla="*/ 606740 h 1311033"/>
              <a:gd name="connsiteX3" fmla="*/ 614309 w 1091314"/>
              <a:gd name="connsiteY3" fmla="*/ 648993 h 1311033"/>
              <a:gd name="connsiteX4" fmla="*/ 603176 w 1091314"/>
              <a:gd name="connsiteY4" fmla="*/ 671363 h 1311033"/>
              <a:gd name="connsiteX5" fmla="*/ 580911 w 1091314"/>
              <a:gd name="connsiteY5" fmla="*/ 658935 h 1311033"/>
              <a:gd name="connsiteX6" fmla="*/ 548750 w 1091314"/>
              <a:gd name="connsiteY6" fmla="*/ 639051 h 1311033"/>
              <a:gd name="connsiteX7" fmla="*/ 493087 w 1091314"/>
              <a:gd name="connsiteY7" fmla="*/ 696218 h 1311033"/>
              <a:gd name="connsiteX8" fmla="*/ 545039 w 1091314"/>
              <a:gd name="connsiteY8" fmla="*/ 750899 h 1311033"/>
              <a:gd name="connsiteX9" fmla="*/ 547513 w 1091314"/>
              <a:gd name="connsiteY9" fmla="*/ 750899 h 1311033"/>
              <a:gd name="connsiteX10" fmla="*/ 632863 w 1091314"/>
              <a:gd name="connsiteY10" fmla="*/ 840376 h 1311033"/>
              <a:gd name="connsiteX11" fmla="*/ 562357 w 1091314"/>
              <a:gd name="connsiteY11" fmla="*/ 928612 h 1311033"/>
              <a:gd name="connsiteX12" fmla="*/ 562357 w 1091314"/>
              <a:gd name="connsiteY12" fmla="*/ 973351 h 1311033"/>
              <a:gd name="connsiteX13" fmla="*/ 546276 w 1091314"/>
              <a:gd name="connsiteY13" fmla="*/ 989506 h 1311033"/>
              <a:gd name="connsiteX14" fmla="*/ 528959 w 1091314"/>
              <a:gd name="connsiteY14" fmla="*/ 973351 h 1311033"/>
              <a:gd name="connsiteX15" fmla="*/ 528959 w 1091314"/>
              <a:gd name="connsiteY15" fmla="*/ 931097 h 1311033"/>
              <a:gd name="connsiteX16" fmla="*/ 475770 w 1091314"/>
              <a:gd name="connsiteY16" fmla="*/ 909970 h 1311033"/>
              <a:gd name="connsiteX17" fmla="*/ 474533 w 1091314"/>
              <a:gd name="connsiteY17" fmla="*/ 886358 h 1311033"/>
              <a:gd name="connsiteX18" fmla="*/ 498035 w 1091314"/>
              <a:gd name="connsiteY18" fmla="*/ 883873 h 1311033"/>
              <a:gd name="connsiteX19" fmla="*/ 542565 w 1091314"/>
              <a:gd name="connsiteY19" fmla="*/ 896300 h 1311033"/>
              <a:gd name="connsiteX20" fmla="*/ 599465 w 1091314"/>
              <a:gd name="connsiteY20" fmla="*/ 840376 h 1311033"/>
              <a:gd name="connsiteX21" fmla="*/ 545039 w 1091314"/>
              <a:gd name="connsiteY21" fmla="*/ 785695 h 1311033"/>
              <a:gd name="connsiteX22" fmla="*/ 542565 w 1091314"/>
              <a:gd name="connsiteY22" fmla="*/ 785695 h 1311033"/>
              <a:gd name="connsiteX23" fmla="*/ 458452 w 1091314"/>
              <a:gd name="connsiteY23" fmla="*/ 696218 h 1311033"/>
              <a:gd name="connsiteX24" fmla="*/ 528959 w 1091314"/>
              <a:gd name="connsiteY24" fmla="*/ 607982 h 1311033"/>
              <a:gd name="connsiteX25" fmla="*/ 528959 w 1091314"/>
              <a:gd name="connsiteY25" fmla="*/ 562001 h 1311033"/>
              <a:gd name="connsiteX26" fmla="*/ 546276 w 1091314"/>
              <a:gd name="connsiteY26" fmla="*/ 544602 h 1311033"/>
              <a:gd name="connsiteX27" fmla="*/ 528863 w 1091314"/>
              <a:gd name="connsiteY27" fmla="*/ 363849 h 1311033"/>
              <a:gd name="connsiteX28" fmla="*/ 273840 w 1091314"/>
              <a:gd name="connsiteY28" fmla="*/ 469627 h 1311033"/>
              <a:gd name="connsiteX29" fmla="*/ 313648 w 1091314"/>
              <a:gd name="connsiteY29" fmla="*/ 508205 h 1311033"/>
              <a:gd name="connsiteX30" fmla="*/ 313648 w 1091314"/>
              <a:gd name="connsiteY30" fmla="*/ 533094 h 1311033"/>
              <a:gd name="connsiteX31" fmla="*/ 301208 w 1091314"/>
              <a:gd name="connsiteY31" fmla="*/ 536827 h 1311033"/>
              <a:gd name="connsiteX32" fmla="*/ 288768 w 1091314"/>
              <a:gd name="connsiteY32" fmla="*/ 533094 h 1311033"/>
              <a:gd name="connsiteX33" fmla="*/ 250203 w 1091314"/>
              <a:gd name="connsiteY33" fmla="*/ 493272 h 1311033"/>
              <a:gd name="connsiteX34" fmla="*/ 144462 w 1091314"/>
              <a:gd name="connsiteY34" fmla="*/ 748385 h 1311033"/>
              <a:gd name="connsiteX35" fmla="*/ 200443 w 1091314"/>
              <a:gd name="connsiteY35" fmla="*/ 748385 h 1311033"/>
              <a:gd name="connsiteX36" fmla="*/ 216615 w 1091314"/>
              <a:gd name="connsiteY36" fmla="*/ 765807 h 1311033"/>
              <a:gd name="connsiteX37" fmla="*/ 200443 w 1091314"/>
              <a:gd name="connsiteY37" fmla="*/ 781985 h 1311033"/>
              <a:gd name="connsiteX38" fmla="*/ 144462 w 1091314"/>
              <a:gd name="connsiteY38" fmla="*/ 781985 h 1311033"/>
              <a:gd name="connsiteX39" fmla="*/ 250203 w 1091314"/>
              <a:gd name="connsiteY39" fmla="*/ 1037098 h 1311033"/>
              <a:gd name="connsiteX40" fmla="*/ 288768 w 1091314"/>
              <a:gd name="connsiteY40" fmla="*/ 998520 h 1311033"/>
              <a:gd name="connsiteX41" fmla="*/ 313648 w 1091314"/>
              <a:gd name="connsiteY41" fmla="*/ 998520 h 1311033"/>
              <a:gd name="connsiteX42" fmla="*/ 313648 w 1091314"/>
              <a:gd name="connsiteY42" fmla="*/ 1023409 h 1311033"/>
              <a:gd name="connsiteX43" fmla="*/ 273840 w 1091314"/>
              <a:gd name="connsiteY43" fmla="*/ 1061987 h 1311033"/>
              <a:gd name="connsiteX44" fmla="*/ 528863 w 1091314"/>
              <a:gd name="connsiteY44" fmla="*/ 1167765 h 1311033"/>
              <a:gd name="connsiteX45" fmla="*/ 528863 w 1091314"/>
              <a:gd name="connsiteY45" fmla="*/ 1111765 h 1311033"/>
              <a:gd name="connsiteX46" fmla="*/ 546279 w 1091314"/>
              <a:gd name="connsiteY46" fmla="*/ 1095587 h 1311033"/>
              <a:gd name="connsiteX47" fmla="*/ 562451 w 1091314"/>
              <a:gd name="connsiteY47" fmla="*/ 1111765 h 1311033"/>
              <a:gd name="connsiteX48" fmla="*/ 562451 w 1091314"/>
              <a:gd name="connsiteY48" fmla="*/ 1167765 h 1311033"/>
              <a:gd name="connsiteX49" fmla="*/ 817474 w 1091314"/>
              <a:gd name="connsiteY49" fmla="*/ 1061987 h 1311033"/>
              <a:gd name="connsiteX50" fmla="*/ 778910 w 1091314"/>
              <a:gd name="connsiteY50" fmla="*/ 1023409 h 1311033"/>
              <a:gd name="connsiteX51" fmla="*/ 778910 w 1091314"/>
              <a:gd name="connsiteY51" fmla="*/ 998520 h 1311033"/>
              <a:gd name="connsiteX52" fmla="*/ 802546 w 1091314"/>
              <a:gd name="connsiteY52" fmla="*/ 998520 h 1311033"/>
              <a:gd name="connsiteX53" fmla="*/ 842354 w 1091314"/>
              <a:gd name="connsiteY53" fmla="*/ 1037098 h 1311033"/>
              <a:gd name="connsiteX54" fmla="*/ 948096 w 1091314"/>
              <a:gd name="connsiteY54" fmla="*/ 781985 h 1311033"/>
              <a:gd name="connsiteX55" fmla="*/ 892115 w 1091314"/>
              <a:gd name="connsiteY55" fmla="*/ 781985 h 1311033"/>
              <a:gd name="connsiteX56" fmla="*/ 874699 w 1091314"/>
              <a:gd name="connsiteY56" fmla="*/ 765807 h 1311033"/>
              <a:gd name="connsiteX57" fmla="*/ 892115 w 1091314"/>
              <a:gd name="connsiteY57" fmla="*/ 748385 h 1311033"/>
              <a:gd name="connsiteX58" fmla="*/ 948096 w 1091314"/>
              <a:gd name="connsiteY58" fmla="*/ 748385 h 1311033"/>
              <a:gd name="connsiteX59" fmla="*/ 842354 w 1091314"/>
              <a:gd name="connsiteY59" fmla="*/ 493272 h 1311033"/>
              <a:gd name="connsiteX60" fmla="*/ 802546 w 1091314"/>
              <a:gd name="connsiteY60" fmla="*/ 533094 h 1311033"/>
              <a:gd name="connsiteX61" fmla="*/ 791350 w 1091314"/>
              <a:gd name="connsiteY61" fmla="*/ 536827 h 1311033"/>
              <a:gd name="connsiteX62" fmla="*/ 778910 w 1091314"/>
              <a:gd name="connsiteY62" fmla="*/ 533094 h 1311033"/>
              <a:gd name="connsiteX63" fmla="*/ 778910 w 1091314"/>
              <a:gd name="connsiteY63" fmla="*/ 508205 h 1311033"/>
              <a:gd name="connsiteX64" fmla="*/ 817474 w 1091314"/>
              <a:gd name="connsiteY64" fmla="*/ 469627 h 1311033"/>
              <a:gd name="connsiteX65" fmla="*/ 562451 w 1091314"/>
              <a:gd name="connsiteY65" fmla="*/ 363849 h 1311033"/>
              <a:gd name="connsiteX66" fmla="*/ 562451 w 1091314"/>
              <a:gd name="connsiteY66" fmla="*/ 419849 h 1311033"/>
              <a:gd name="connsiteX67" fmla="*/ 546279 w 1091314"/>
              <a:gd name="connsiteY67" fmla="*/ 436027 h 1311033"/>
              <a:gd name="connsiteX68" fmla="*/ 528863 w 1091314"/>
              <a:gd name="connsiteY68" fmla="*/ 419849 h 1311033"/>
              <a:gd name="connsiteX69" fmla="*/ 546279 w 1091314"/>
              <a:gd name="connsiteY69" fmla="*/ 329004 h 1311033"/>
              <a:gd name="connsiteX70" fmla="*/ 981684 w 1091314"/>
              <a:gd name="connsiteY70" fmla="*/ 765807 h 1311033"/>
              <a:gd name="connsiteX71" fmla="*/ 546279 w 1091314"/>
              <a:gd name="connsiteY71" fmla="*/ 1201365 h 1311033"/>
              <a:gd name="connsiteX72" fmla="*/ 109630 w 1091314"/>
              <a:gd name="connsiteY72" fmla="*/ 765807 h 1311033"/>
              <a:gd name="connsiteX73" fmla="*/ 546279 w 1091314"/>
              <a:gd name="connsiteY73" fmla="*/ 329004 h 1311033"/>
              <a:gd name="connsiteX74" fmla="*/ 951944 w 1091314"/>
              <a:gd name="connsiteY74" fmla="*/ 307526 h 1311033"/>
              <a:gd name="connsiteX75" fmla="*/ 904658 w 1091314"/>
              <a:gd name="connsiteY75" fmla="*/ 354838 h 1311033"/>
              <a:gd name="connsiteX76" fmla="*/ 910880 w 1091314"/>
              <a:gd name="connsiteY76" fmla="*/ 359818 h 1311033"/>
              <a:gd name="connsiteX77" fmla="*/ 918346 w 1091314"/>
              <a:gd name="connsiteY77" fmla="*/ 367288 h 1311033"/>
              <a:gd name="connsiteX78" fmla="*/ 943234 w 1091314"/>
              <a:gd name="connsiteY78" fmla="*/ 390944 h 1311033"/>
              <a:gd name="connsiteX79" fmla="*/ 951944 w 1091314"/>
              <a:gd name="connsiteY79" fmla="*/ 400905 h 1311033"/>
              <a:gd name="connsiteX80" fmla="*/ 958166 w 1091314"/>
              <a:gd name="connsiteY80" fmla="*/ 407130 h 1311033"/>
              <a:gd name="connsiteX81" fmla="*/ 1005452 w 1091314"/>
              <a:gd name="connsiteY81" fmla="*/ 359818 h 1311033"/>
              <a:gd name="connsiteX82" fmla="*/ 143103 w 1091314"/>
              <a:gd name="connsiteY82" fmla="*/ 301301 h 1311033"/>
              <a:gd name="connsiteX83" fmla="*/ 114551 w 1091314"/>
              <a:gd name="connsiteY83" fmla="*/ 329868 h 1311033"/>
              <a:gd name="connsiteX84" fmla="*/ 89595 w 1091314"/>
              <a:gd name="connsiteY84" fmla="*/ 354838 h 1311033"/>
              <a:gd name="connsiteX85" fmla="*/ 136881 w 1091314"/>
              <a:gd name="connsiteY85" fmla="*/ 403395 h 1311033"/>
              <a:gd name="connsiteX86" fmla="*/ 172967 w 1091314"/>
              <a:gd name="connsiteY86" fmla="*/ 367288 h 1311033"/>
              <a:gd name="connsiteX87" fmla="*/ 184167 w 1091314"/>
              <a:gd name="connsiteY87" fmla="*/ 357328 h 1311033"/>
              <a:gd name="connsiteX88" fmla="*/ 191633 w 1091314"/>
              <a:gd name="connsiteY88" fmla="*/ 351103 h 1311033"/>
              <a:gd name="connsiteX89" fmla="*/ 991764 w 1091314"/>
              <a:gd name="connsiteY89" fmla="*/ 267685 h 1311033"/>
              <a:gd name="connsiteX90" fmla="*/ 975587 w 1091314"/>
              <a:gd name="connsiteY90" fmla="*/ 283870 h 1311033"/>
              <a:gd name="connsiteX91" fmla="*/ 1029095 w 1091314"/>
              <a:gd name="connsiteY91" fmla="*/ 337407 h 1311033"/>
              <a:gd name="connsiteX92" fmla="*/ 1045272 w 1091314"/>
              <a:gd name="connsiteY92" fmla="*/ 321222 h 1311033"/>
              <a:gd name="connsiteX93" fmla="*/ 1045272 w 1091314"/>
              <a:gd name="connsiteY93" fmla="*/ 306281 h 1311033"/>
              <a:gd name="connsiteX94" fmla="*/ 1006697 w 1091314"/>
              <a:gd name="connsiteY94" fmla="*/ 267685 h 1311033"/>
              <a:gd name="connsiteX95" fmla="*/ 991764 w 1091314"/>
              <a:gd name="connsiteY95" fmla="*/ 267685 h 1311033"/>
              <a:gd name="connsiteX96" fmla="*/ 102038 w 1091314"/>
              <a:gd name="connsiteY96" fmla="*/ 265195 h 1311033"/>
              <a:gd name="connsiteX97" fmla="*/ 94572 w 1091314"/>
              <a:gd name="connsiteY97" fmla="*/ 267685 h 1311033"/>
              <a:gd name="connsiteX98" fmla="*/ 54752 w 1091314"/>
              <a:gd name="connsiteY98" fmla="*/ 306281 h 1311033"/>
              <a:gd name="connsiteX99" fmla="*/ 52263 w 1091314"/>
              <a:gd name="connsiteY99" fmla="*/ 313751 h 1311033"/>
              <a:gd name="connsiteX100" fmla="*/ 54752 w 1091314"/>
              <a:gd name="connsiteY100" fmla="*/ 321222 h 1311033"/>
              <a:gd name="connsiteX101" fmla="*/ 64707 w 1091314"/>
              <a:gd name="connsiteY101" fmla="*/ 331182 h 1311033"/>
              <a:gd name="connsiteX102" fmla="*/ 79743 w 1091314"/>
              <a:gd name="connsiteY102" fmla="*/ 316138 h 1311033"/>
              <a:gd name="connsiteX103" fmla="*/ 118215 w 1091314"/>
              <a:gd name="connsiteY103" fmla="*/ 277645 h 1311033"/>
              <a:gd name="connsiteX104" fmla="*/ 108260 w 1091314"/>
              <a:gd name="connsiteY104" fmla="*/ 267685 h 1311033"/>
              <a:gd name="connsiteX105" fmla="*/ 102038 w 1091314"/>
              <a:gd name="connsiteY105" fmla="*/ 265195 h 1311033"/>
              <a:gd name="connsiteX106" fmla="*/ 518903 w 1091314"/>
              <a:gd name="connsiteY106" fmla="*/ 253989 h 1311033"/>
              <a:gd name="connsiteX107" fmla="*/ 221498 w 1091314"/>
              <a:gd name="connsiteY107" fmla="*/ 369778 h 1311033"/>
              <a:gd name="connsiteX108" fmla="*/ 217765 w 1091314"/>
              <a:gd name="connsiteY108" fmla="*/ 372268 h 1311033"/>
              <a:gd name="connsiteX109" fmla="*/ 201588 w 1091314"/>
              <a:gd name="connsiteY109" fmla="*/ 385964 h 1311033"/>
              <a:gd name="connsiteX110" fmla="*/ 201588 w 1091314"/>
              <a:gd name="connsiteY110" fmla="*/ 387209 h 1311033"/>
              <a:gd name="connsiteX111" fmla="*/ 33598 w 1091314"/>
              <a:gd name="connsiteY111" fmla="*/ 765703 h 1311033"/>
              <a:gd name="connsiteX112" fmla="*/ 546279 w 1091314"/>
              <a:gd name="connsiteY112" fmla="*/ 1277417 h 1311033"/>
              <a:gd name="connsiteX113" fmla="*/ 1057716 w 1091314"/>
              <a:gd name="connsiteY113" fmla="*/ 765703 h 1311033"/>
              <a:gd name="connsiteX114" fmla="*/ 572411 w 1091314"/>
              <a:gd name="connsiteY114" fmla="*/ 253989 h 1311033"/>
              <a:gd name="connsiteX115" fmla="*/ 518903 w 1091314"/>
              <a:gd name="connsiteY115" fmla="*/ 253989 h 1311033"/>
              <a:gd name="connsiteX116" fmla="*/ 535080 w 1091314"/>
              <a:gd name="connsiteY116" fmla="*/ 144425 h 1311033"/>
              <a:gd name="connsiteX117" fmla="*/ 535080 w 1091314"/>
              <a:gd name="connsiteY117" fmla="*/ 220373 h 1311033"/>
              <a:gd name="connsiteX118" fmla="*/ 546279 w 1091314"/>
              <a:gd name="connsiteY118" fmla="*/ 220373 h 1311033"/>
              <a:gd name="connsiteX119" fmla="*/ 556234 w 1091314"/>
              <a:gd name="connsiteY119" fmla="*/ 220373 h 1311033"/>
              <a:gd name="connsiteX120" fmla="*/ 556234 w 1091314"/>
              <a:gd name="connsiteY120" fmla="*/ 144425 h 1311033"/>
              <a:gd name="connsiteX121" fmla="*/ 693115 w 1091314"/>
              <a:gd name="connsiteY121" fmla="*/ 68477 h 1311033"/>
              <a:gd name="connsiteX122" fmla="*/ 617208 w 1091314"/>
              <a:gd name="connsiteY122" fmla="*/ 88212 h 1311033"/>
              <a:gd name="connsiteX123" fmla="*/ 617208 w 1091314"/>
              <a:gd name="connsiteY123" fmla="*/ 85298 h 1311033"/>
              <a:gd name="connsiteX124" fmla="*/ 507704 w 1091314"/>
              <a:gd name="connsiteY124" fmla="*/ 34861 h 1311033"/>
              <a:gd name="connsiteX125" fmla="*/ 507704 w 1091314"/>
              <a:gd name="connsiteY125" fmla="*/ 109564 h 1311033"/>
              <a:gd name="connsiteX126" fmla="*/ 583611 w 1091314"/>
              <a:gd name="connsiteY126" fmla="*/ 92743 h 1311033"/>
              <a:gd name="connsiteX127" fmla="*/ 583611 w 1091314"/>
              <a:gd name="connsiteY127" fmla="*/ 96947 h 1311033"/>
              <a:gd name="connsiteX128" fmla="*/ 535080 w 1091314"/>
              <a:gd name="connsiteY128" fmla="*/ 109564 h 1311033"/>
              <a:gd name="connsiteX129" fmla="*/ 556234 w 1091314"/>
              <a:gd name="connsiteY129" fmla="*/ 109564 h 1311033"/>
              <a:gd name="connsiteX130" fmla="*/ 583611 w 1091314"/>
              <a:gd name="connsiteY130" fmla="*/ 109564 h 1311033"/>
              <a:gd name="connsiteX131" fmla="*/ 583611 w 1091314"/>
              <a:gd name="connsiteY131" fmla="*/ 96947 h 1311033"/>
              <a:gd name="connsiteX132" fmla="*/ 617208 w 1091314"/>
              <a:gd name="connsiteY132" fmla="*/ 88212 h 1311033"/>
              <a:gd name="connsiteX133" fmla="*/ 617208 w 1091314"/>
              <a:gd name="connsiteY133" fmla="*/ 109564 h 1311033"/>
              <a:gd name="connsiteX134" fmla="*/ 658273 w 1091314"/>
              <a:gd name="connsiteY134" fmla="*/ 109564 h 1311033"/>
              <a:gd name="connsiteX135" fmla="*/ 693115 w 1091314"/>
              <a:gd name="connsiteY135" fmla="*/ 75948 h 1311033"/>
              <a:gd name="connsiteX136" fmla="*/ 693115 w 1091314"/>
              <a:gd name="connsiteY136" fmla="*/ 68477 h 1311033"/>
              <a:gd name="connsiteX137" fmla="*/ 658273 w 1091314"/>
              <a:gd name="connsiteY137" fmla="*/ 34861 h 1311033"/>
              <a:gd name="connsiteX138" fmla="*/ 617208 w 1091314"/>
              <a:gd name="connsiteY138" fmla="*/ 34861 h 1311033"/>
              <a:gd name="connsiteX139" fmla="*/ 617208 w 1091314"/>
              <a:gd name="connsiteY139" fmla="*/ 85298 h 1311033"/>
              <a:gd name="connsiteX140" fmla="*/ 583611 w 1091314"/>
              <a:gd name="connsiteY140" fmla="*/ 92743 h 1311033"/>
              <a:gd name="connsiteX141" fmla="*/ 583611 w 1091314"/>
              <a:gd name="connsiteY141" fmla="*/ 34861 h 1311033"/>
              <a:gd name="connsiteX142" fmla="*/ 433041 w 1091314"/>
              <a:gd name="connsiteY142" fmla="*/ 34861 h 1311033"/>
              <a:gd name="connsiteX143" fmla="*/ 399443 w 1091314"/>
              <a:gd name="connsiteY143" fmla="*/ 68477 h 1311033"/>
              <a:gd name="connsiteX144" fmla="*/ 399443 w 1091314"/>
              <a:gd name="connsiteY144" fmla="*/ 75948 h 1311033"/>
              <a:gd name="connsiteX145" fmla="*/ 433041 w 1091314"/>
              <a:gd name="connsiteY145" fmla="*/ 109564 h 1311033"/>
              <a:gd name="connsiteX146" fmla="*/ 474106 w 1091314"/>
              <a:gd name="connsiteY146" fmla="*/ 109564 h 1311033"/>
              <a:gd name="connsiteX147" fmla="*/ 474106 w 1091314"/>
              <a:gd name="connsiteY147" fmla="*/ 34861 h 1311033"/>
              <a:gd name="connsiteX148" fmla="*/ 433041 w 1091314"/>
              <a:gd name="connsiteY148" fmla="*/ 0 h 1311033"/>
              <a:gd name="connsiteX149" fmla="*/ 658273 w 1091314"/>
              <a:gd name="connsiteY149" fmla="*/ 0 h 1311033"/>
              <a:gd name="connsiteX150" fmla="*/ 726713 w 1091314"/>
              <a:gd name="connsiteY150" fmla="*/ 68477 h 1311033"/>
              <a:gd name="connsiteX151" fmla="*/ 726713 w 1091314"/>
              <a:gd name="connsiteY151" fmla="*/ 75948 h 1311033"/>
              <a:gd name="connsiteX152" fmla="*/ 658273 w 1091314"/>
              <a:gd name="connsiteY152" fmla="*/ 144425 h 1311033"/>
              <a:gd name="connsiteX153" fmla="*/ 591077 w 1091314"/>
              <a:gd name="connsiteY153" fmla="*/ 144425 h 1311033"/>
              <a:gd name="connsiteX154" fmla="*/ 591077 w 1091314"/>
              <a:gd name="connsiteY154" fmla="*/ 221618 h 1311033"/>
              <a:gd name="connsiteX155" fmla="*/ 878526 w 1091314"/>
              <a:gd name="connsiteY155" fmla="*/ 333672 h 1311033"/>
              <a:gd name="connsiteX156" fmla="*/ 966877 w 1091314"/>
              <a:gd name="connsiteY156" fmla="*/ 242784 h 1311033"/>
              <a:gd name="connsiteX157" fmla="*/ 1030340 w 1091314"/>
              <a:gd name="connsiteY157" fmla="*/ 242784 h 1311033"/>
              <a:gd name="connsiteX158" fmla="*/ 1068915 w 1091314"/>
              <a:gd name="connsiteY158" fmla="*/ 281380 h 1311033"/>
              <a:gd name="connsiteX159" fmla="*/ 1068915 w 1091314"/>
              <a:gd name="connsiteY159" fmla="*/ 344877 h 1311033"/>
              <a:gd name="connsiteX160" fmla="*/ 1042783 w 1091314"/>
              <a:gd name="connsiteY160" fmla="*/ 371023 h 1311033"/>
              <a:gd name="connsiteX161" fmla="*/ 1041539 w 1091314"/>
              <a:gd name="connsiteY161" fmla="*/ 373514 h 1311033"/>
              <a:gd name="connsiteX162" fmla="*/ 1040295 w 1091314"/>
              <a:gd name="connsiteY162" fmla="*/ 373514 h 1311033"/>
              <a:gd name="connsiteX163" fmla="*/ 979321 w 1091314"/>
              <a:gd name="connsiteY163" fmla="*/ 434521 h 1311033"/>
              <a:gd name="connsiteX164" fmla="*/ 1091314 w 1091314"/>
              <a:gd name="connsiteY164" fmla="*/ 765703 h 1311033"/>
              <a:gd name="connsiteX165" fmla="*/ 546279 w 1091314"/>
              <a:gd name="connsiteY165" fmla="*/ 1311033 h 1311033"/>
              <a:gd name="connsiteX166" fmla="*/ 0 w 1091314"/>
              <a:gd name="connsiteY166" fmla="*/ 765703 h 1311033"/>
              <a:gd name="connsiteX167" fmla="*/ 115726 w 1091314"/>
              <a:gd name="connsiteY167" fmla="*/ 429541 h 1311033"/>
              <a:gd name="connsiteX168" fmla="*/ 31109 w 1091314"/>
              <a:gd name="connsiteY168" fmla="*/ 344877 h 1311033"/>
              <a:gd name="connsiteX169" fmla="*/ 17421 w 1091314"/>
              <a:gd name="connsiteY169" fmla="*/ 313751 h 1311033"/>
              <a:gd name="connsiteX170" fmla="*/ 31109 w 1091314"/>
              <a:gd name="connsiteY170" fmla="*/ 281380 h 1311033"/>
              <a:gd name="connsiteX171" fmla="*/ 69685 w 1091314"/>
              <a:gd name="connsiteY171" fmla="*/ 242784 h 1311033"/>
              <a:gd name="connsiteX172" fmla="*/ 133148 w 1091314"/>
              <a:gd name="connsiteY172" fmla="*/ 242784 h 1311033"/>
              <a:gd name="connsiteX173" fmla="*/ 217765 w 1091314"/>
              <a:gd name="connsiteY173" fmla="*/ 328692 h 1311033"/>
              <a:gd name="connsiteX174" fmla="*/ 501482 w 1091314"/>
              <a:gd name="connsiteY174" fmla="*/ 221618 h 1311033"/>
              <a:gd name="connsiteX175" fmla="*/ 501482 w 1091314"/>
              <a:gd name="connsiteY175" fmla="*/ 144425 h 1311033"/>
              <a:gd name="connsiteX176" fmla="*/ 433041 w 1091314"/>
              <a:gd name="connsiteY176" fmla="*/ 144425 h 1311033"/>
              <a:gd name="connsiteX177" fmla="*/ 364601 w 1091314"/>
              <a:gd name="connsiteY177" fmla="*/ 75948 h 1311033"/>
              <a:gd name="connsiteX178" fmla="*/ 364601 w 1091314"/>
              <a:gd name="connsiteY178" fmla="*/ 68477 h 1311033"/>
              <a:gd name="connsiteX179" fmla="*/ 433041 w 1091314"/>
              <a:gd name="connsiteY179" fmla="*/ 0 h 131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1091314" h="1311033">
                <a:moveTo>
                  <a:pt x="546276" y="544602"/>
                </a:moveTo>
                <a:cubicBezTo>
                  <a:pt x="554935" y="544602"/>
                  <a:pt x="562357" y="553301"/>
                  <a:pt x="562357" y="562001"/>
                </a:cubicBezTo>
                <a:lnTo>
                  <a:pt x="562357" y="606740"/>
                </a:lnTo>
                <a:cubicBezTo>
                  <a:pt x="582148" y="610468"/>
                  <a:pt x="606887" y="621653"/>
                  <a:pt x="614309" y="648993"/>
                </a:cubicBezTo>
                <a:cubicBezTo>
                  <a:pt x="616783" y="658935"/>
                  <a:pt x="611835" y="668877"/>
                  <a:pt x="603176" y="671363"/>
                </a:cubicBezTo>
                <a:cubicBezTo>
                  <a:pt x="593281" y="672605"/>
                  <a:pt x="583385" y="667634"/>
                  <a:pt x="580911" y="658935"/>
                </a:cubicBezTo>
                <a:cubicBezTo>
                  <a:pt x="575963" y="639051"/>
                  <a:pt x="548750" y="639051"/>
                  <a:pt x="548750" y="639051"/>
                </a:cubicBezTo>
                <a:cubicBezTo>
                  <a:pt x="516589" y="639051"/>
                  <a:pt x="493087" y="665149"/>
                  <a:pt x="493087" y="696218"/>
                </a:cubicBezTo>
                <a:cubicBezTo>
                  <a:pt x="493087" y="724801"/>
                  <a:pt x="515352" y="749656"/>
                  <a:pt x="545039" y="750899"/>
                </a:cubicBezTo>
                <a:lnTo>
                  <a:pt x="547513" y="750899"/>
                </a:lnTo>
                <a:cubicBezTo>
                  <a:pt x="594518" y="752141"/>
                  <a:pt x="632863" y="791909"/>
                  <a:pt x="632863" y="840376"/>
                </a:cubicBezTo>
                <a:cubicBezTo>
                  <a:pt x="632863" y="883873"/>
                  <a:pt x="603176" y="919912"/>
                  <a:pt x="562357" y="928612"/>
                </a:cubicBezTo>
                <a:lnTo>
                  <a:pt x="562357" y="973351"/>
                </a:lnTo>
                <a:cubicBezTo>
                  <a:pt x="562357" y="982050"/>
                  <a:pt x="554935" y="989506"/>
                  <a:pt x="546276" y="989506"/>
                </a:cubicBezTo>
                <a:cubicBezTo>
                  <a:pt x="536381" y="989506"/>
                  <a:pt x="528959" y="982050"/>
                  <a:pt x="528959" y="973351"/>
                </a:cubicBezTo>
                <a:lnTo>
                  <a:pt x="528959" y="931097"/>
                </a:lnTo>
                <a:cubicBezTo>
                  <a:pt x="514115" y="928612"/>
                  <a:pt x="491850" y="924883"/>
                  <a:pt x="475770" y="909970"/>
                </a:cubicBezTo>
                <a:cubicBezTo>
                  <a:pt x="468348" y="903757"/>
                  <a:pt x="468348" y="892572"/>
                  <a:pt x="474533" y="886358"/>
                </a:cubicBezTo>
                <a:cubicBezTo>
                  <a:pt x="480717" y="878902"/>
                  <a:pt x="490613" y="878902"/>
                  <a:pt x="498035" y="883873"/>
                </a:cubicBezTo>
                <a:cubicBezTo>
                  <a:pt x="510404" y="895057"/>
                  <a:pt x="535144" y="897543"/>
                  <a:pt x="542565" y="896300"/>
                </a:cubicBezTo>
                <a:cubicBezTo>
                  <a:pt x="573489" y="896300"/>
                  <a:pt x="599465" y="871445"/>
                  <a:pt x="599465" y="840376"/>
                </a:cubicBezTo>
                <a:cubicBezTo>
                  <a:pt x="599465" y="810550"/>
                  <a:pt x="575963" y="785695"/>
                  <a:pt x="545039" y="785695"/>
                </a:cubicBezTo>
                <a:lnTo>
                  <a:pt x="542565" y="785695"/>
                </a:lnTo>
                <a:cubicBezTo>
                  <a:pt x="495561" y="781967"/>
                  <a:pt x="458452" y="743442"/>
                  <a:pt x="458452" y="696218"/>
                </a:cubicBezTo>
                <a:cubicBezTo>
                  <a:pt x="458452" y="652721"/>
                  <a:pt x="488139" y="616682"/>
                  <a:pt x="528959" y="607982"/>
                </a:cubicBezTo>
                <a:lnTo>
                  <a:pt x="528959" y="562001"/>
                </a:lnTo>
                <a:cubicBezTo>
                  <a:pt x="528959" y="553301"/>
                  <a:pt x="536381" y="544602"/>
                  <a:pt x="546276" y="544602"/>
                </a:cubicBezTo>
                <a:close/>
                <a:moveTo>
                  <a:pt x="528863" y="363849"/>
                </a:moveTo>
                <a:cubicBezTo>
                  <a:pt x="430585" y="367582"/>
                  <a:pt x="341016" y="407404"/>
                  <a:pt x="273840" y="469627"/>
                </a:cubicBezTo>
                <a:lnTo>
                  <a:pt x="313648" y="508205"/>
                </a:lnTo>
                <a:cubicBezTo>
                  <a:pt x="319868" y="515672"/>
                  <a:pt x="319868" y="525627"/>
                  <a:pt x="313648" y="533094"/>
                </a:cubicBezTo>
                <a:cubicBezTo>
                  <a:pt x="309916" y="535583"/>
                  <a:pt x="306184" y="536827"/>
                  <a:pt x="301208" y="536827"/>
                </a:cubicBezTo>
                <a:cubicBezTo>
                  <a:pt x="296232" y="536827"/>
                  <a:pt x="292500" y="535583"/>
                  <a:pt x="288768" y="533094"/>
                </a:cubicBezTo>
                <a:lnTo>
                  <a:pt x="250203" y="493272"/>
                </a:lnTo>
                <a:cubicBezTo>
                  <a:pt x="188003" y="560472"/>
                  <a:pt x="148194" y="651317"/>
                  <a:pt x="144462" y="748385"/>
                </a:cubicBezTo>
                <a:lnTo>
                  <a:pt x="200443" y="748385"/>
                </a:lnTo>
                <a:cubicBezTo>
                  <a:pt x="209151" y="748385"/>
                  <a:pt x="216615" y="755851"/>
                  <a:pt x="216615" y="765807"/>
                </a:cubicBezTo>
                <a:cubicBezTo>
                  <a:pt x="216615" y="774518"/>
                  <a:pt x="209151" y="781985"/>
                  <a:pt x="200443" y="781985"/>
                </a:cubicBezTo>
                <a:lnTo>
                  <a:pt x="144462" y="781985"/>
                </a:lnTo>
                <a:cubicBezTo>
                  <a:pt x="148194" y="880297"/>
                  <a:pt x="188003" y="969897"/>
                  <a:pt x="250203" y="1037098"/>
                </a:cubicBezTo>
                <a:lnTo>
                  <a:pt x="288768" y="998520"/>
                </a:lnTo>
                <a:cubicBezTo>
                  <a:pt x="294988" y="992297"/>
                  <a:pt x="306184" y="992297"/>
                  <a:pt x="313648" y="998520"/>
                </a:cubicBezTo>
                <a:cubicBezTo>
                  <a:pt x="319868" y="1005986"/>
                  <a:pt x="319868" y="1015942"/>
                  <a:pt x="313648" y="1023409"/>
                </a:cubicBezTo>
                <a:lnTo>
                  <a:pt x="273840" y="1061987"/>
                </a:lnTo>
                <a:cubicBezTo>
                  <a:pt x="341016" y="1124209"/>
                  <a:pt x="430585" y="1162787"/>
                  <a:pt x="528863" y="1167765"/>
                </a:cubicBezTo>
                <a:lnTo>
                  <a:pt x="528863" y="1111765"/>
                </a:lnTo>
                <a:cubicBezTo>
                  <a:pt x="528863" y="1103053"/>
                  <a:pt x="536327" y="1095587"/>
                  <a:pt x="546279" y="1095587"/>
                </a:cubicBezTo>
                <a:cubicBezTo>
                  <a:pt x="554987" y="1095587"/>
                  <a:pt x="562451" y="1103053"/>
                  <a:pt x="562451" y="1111765"/>
                </a:cubicBezTo>
                <a:lnTo>
                  <a:pt x="562451" y="1167765"/>
                </a:lnTo>
                <a:cubicBezTo>
                  <a:pt x="660728" y="1162787"/>
                  <a:pt x="750297" y="1124209"/>
                  <a:pt x="817474" y="1061987"/>
                </a:cubicBezTo>
                <a:lnTo>
                  <a:pt x="778910" y="1023409"/>
                </a:lnTo>
                <a:cubicBezTo>
                  <a:pt x="771446" y="1015942"/>
                  <a:pt x="771446" y="1005986"/>
                  <a:pt x="778910" y="998520"/>
                </a:cubicBezTo>
                <a:cubicBezTo>
                  <a:pt x="786374" y="992297"/>
                  <a:pt x="796326" y="992297"/>
                  <a:pt x="802546" y="998520"/>
                </a:cubicBezTo>
                <a:lnTo>
                  <a:pt x="842354" y="1037098"/>
                </a:lnTo>
                <a:cubicBezTo>
                  <a:pt x="904555" y="969897"/>
                  <a:pt x="943120" y="880297"/>
                  <a:pt x="948096" y="781985"/>
                </a:cubicBezTo>
                <a:lnTo>
                  <a:pt x="892115" y="781985"/>
                </a:lnTo>
                <a:cubicBezTo>
                  <a:pt x="883407" y="781985"/>
                  <a:pt x="874699" y="774518"/>
                  <a:pt x="874699" y="765807"/>
                </a:cubicBezTo>
                <a:cubicBezTo>
                  <a:pt x="874699" y="755851"/>
                  <a:pt x="883407" y="748385"/>
                  <a:pt x="892115" y="748385"/>
                </a:cubicBezTo>
                <a:lnTo>
                  <a:pt x="948096" y="748385"/>
                </a:lnTo>
                <a:cubicBezTo>
                  <a:pt x="943120" y="651317"/>
                  <a:pt x="904555" y="560472"/>
                  <a:pt x="842354" y="493272"/>
                </a:cubicBezTo>
                <a:lnTo>
                  <a:pt x="802546" y="533094"/>
                </a:lnTo>
                <a:cubicBezTo>
                  <a:pt x="800058" y="535583"/>
                  <a:pt x="795082" y="536827"/>
                  <a:pt x="791350" y="536827"/>
                </a:cubicBezTo>
                <a:cubicBezTo>
                  <a:pt x="786374" y="536827"/>
                  <a:pt x="781398" y="535583"/>
                  <a:pt x="778910" y="533094"/>
                </a:cubicBezTo>
                <a:cubicBezTo>
                  <a:pt x="771446" y="525627"/>
                  <a:pt x="771446" y="515672"/>
                  <a:pt x="778910" y="508205"/>
                </a:cubicBezTo>
                <a:lnTo>
                  <a:pt x="817474" y="469627"/>
                </a:lnTo>
                <a:cubicBezTo>
                  <a:pt x="750297" y="407404"/>
                  <a:pt x="660728" y="367582"/>
                  <a:pt x="562451" y="363849"/>
                </a:cubicBezTo>
                <a:lnTo>
                  <a:pt x="562451" y="419849"/>
                </a:lnTo>
                <a:cubicBezTo>
                  <a:pt x="562451" y="428560"/>
                  <a:pt x="554987" y="436027"/>
                  <a:pt x="546279" y="436027"/>
                </a:cubicBezTo>
                <a:cubicBezTo>
                  <a:pt x="536327" y="436027"/>
                  <a:pt x="528863" y="428560"/>
                  <a:pt x="528863" y="419849"/>
                </a:cubicBezTo>
                <a:close/>
                <a:moveTo>
                  <a:pt x="546279" y="329004"/>
                </a:moveTo>
                <a:cubicBezTo>
                  <a:pt x="786374" y="329004"/>
                  <a:pt x="981684" y="525627"/>
                  <a:pt x="981684" y="765807"/>
                </a:cubicBezTo>
                <a:cubicBezTo>
                  <a:pt x="981684" y="1005986"/>
                  <a:pt x="786374" y="1201365"/>
                  <a:pt x="546279" y="1201365"/>
                </a:cubicBezTo>
                <a:cubicBezTo>
                  <a:pt x="306184" y="1201365"/>
                  <a:pt x="109630" y="1005986"/>
                  <a:pt x="109630" y="765807"/>
                </a:cubicBezTo>
                <a:cubicBezTo>
                  <a:pt x="109630" y="525627"/>
                  <a:pt x="306184" y="329004"/>
                  <a:pt x="546279" y="329004"/>
                </a:cubicBezTo>
                <a:close/>
                <a:moveTo>
                  <a:pt x="951944" y="307526"/>
                </a:moveTo>
                <a:lnTo>
                  <a:pt x="904658" y="354838"/>
                </a:lnTo>
                <a:cubicBezTo>
                  <a:pt x="907147" y="356083"/>
                  <a:pt x="908391" y="358573"/>
                  <a:pt x="910880" y="359818"/>
                </a:cubicBezTo>
                <a:cubicBezTo>
                  <a:pt x="914613" y="363553"/>
                  <a:pt x="917102" y="364798"/>
                  <a:pt x="918346" y="367288"/>
                </a:cubicBezTo>
                <a:cubicBezTo>
                  <a:pt x="927057" y="374759"/>
                  <a:pt x="934523" y="383474"/>
                  <a:pt x="943234" y="390944"/>
                </a:cubicBezTo>
                <a:cubicBezTo>
                  <a:pt x="945723" y="394679"/>
                  <a:pt x="949456" y="398414"/>
                  <a:pt x="951944" y="400905"/>
                </a:cubicBezTo>
                <a:cubicBezTo>
                  <a:pt x="953189" y="403395"/>
                  <a:pt x="956922" y="405885"/>
                  <a:pt x="958166" y="407130"/>
                </a:cubicBezTo>
                <a:lnTo>
                  <a:pt x="1005452" y="359818"/>
                </a:lnTo>
                <a:close/>
                <a:moveTo>
                  <a:pt x="143103" y="301301"/>
                </a:moveTo>
                <a:lnTo>
                  <a:pt x="114551" y="329868"/>
                </a:lnTo>
                <a:lnTo>
                  <a:pt x="89595" y="354838"/>
                </a:lnTo>
                <a:lnTo>
                  <a:pt x="136881" y="403395"/>
                </a:lnTo>
                <a:cubicBezTo>
                  <a:pt x="149324" y="389699"/>
                  <a:pt x="160524" y="378494"/>
                  <a:pt x="172967" y="367288"/>
                </a:cubicBezTo>
                <a:cubicBezTo>
                  <a:pt x="176701" y="363553"/>
                  <a:pt x="180434" y="359818"/>
                  <a:pt x="184167" y="357328"/>
                </a:cubicBezTo>
                <a:cubicBezTo>
                  <a:pt x="186656" y="354838"/>
                  <a:pt x="189144" y="352348"/>
                  <a:pt x="191633" y="351103"/>
                </a:cubicBezTo>
                <a:close/>
                <a:moveTo>
                  <a:pt x="991764" y="267685"/>
                </a:moveTo>
                <a:lnTo>
                  <a:pt x="975587" y="283870"/>
                </a:lnTo>
                <a:lnTo>
                  <a:pt x="1029095" y="337407"/>
                </a:lnTo>
                <a:lnTo>
                  <a:pt x="1045272" y="321222"/>
                </a:lnTo>
                <a:cubicBezTo>
                  <a:pt x="1049005" y="317486"/>
                  <a:pt x="1049005" y="310016"/>
                  <a:pt x="1045272" y="306281"/>
                </a:cubicBezTo>
                <a:lnTo>
                  <a:pt x="1006697" y="267685"/>
                </a:lnTo>
                <a:cubicBezTo>
                  <a:pt x="1002964" y="263950"/>
                  <a:pt x="995497" y="263950"/>
                  <a:pt x="991764" y="267685"/>
                </a:cubicBezTo>
                <a:close/>
                <a:moveTo>
                  <a:pt x="102038" y="265195"/>
                </a:moveTo>
                <a:cubicBezTo>
                  <a:pt x="98305" y="265195"/>
                  <a:pt x="95816" y="265195"/>
                  <a:pt x="94572" y="267685"/>
                </a:cubicBezTo>
                <a:lnTo>
                  <a:pt x="54752" y="306281"/>
                </a:lnTo>
                <a:cubicBezTo>
                  <a:pt x="53508" y="307526"/>
                  <a:pt x="52263" y="311261"/>
                  <a:pt x="52263" y="313751"/>
                </a:cubicBezTo>
                <a:cubicBezTo>
                  <a:pt x="52263" y="316241"/>
                  <a:pt x="53508" y="318732"/>
                  <a:pt x="54752" y="321222"/>
                </a:cubicBezTo>
                <a:lnTo>
                  <a:pt x="64707" y="331182"/>
                </a:lnTo>
                <a:lnTo>
                  <a:pt x="79743" y="316138"/>
                </a:lnTo>
                <a:lnTo>
                  <a:pt x="118215" y="277645"/>
                </a:lnTo>
                <a:lnTo>
                  <a:pt x="108260" y="267685"/>
                </a:lnTo>
                <a:cubicBezTo>
                  <a:pt x="107016" y="265195"/>
                  <a:pt x="103283" y="265195"/>
                  <a:pt x="102038" y="265195"/>
                </a:cubicBezTo>
                <a:close/>
                <a:moveTo>
                  <a:pt x="518903" y="253989"/>
                </a:moveTo>
                <a:cubicBezTo>
                  <a:pt x="406909" y="260214"/>
                  <a:pt x="303626" y="302546"/>
                  <a:pt x="221498" y="369778"/>
                </a:cubicBezTo>
                <a:cubicBezTo>
                  <a:pt x="220254" y="371023"/>
                  <a:pt x="219009" y="372268"/>
                  <a:pt x="217765" y="372268"/>
                </a:cubicBezTo>
                <a:cubicBezTo>
                  <a:pt x="212787" y="377249"/>
                  <a:pt x="207810" y="382229"/>
                  <a:pt x="201588" y="385964"/>
                </a:cubicBezTo>
                <a:lnTo>
                  <a:pt x="201588" y="387209"/>
                </a:lnTo>
                <a:cubicBezTo>
                  <a:pt x="98305" y="480587"/>
                  <a:pt x="33598" y="615053"/>
                  <a:pt x="33598" y="765703"/>
                </a:cubicBezTo>
                <a:cubicBezTo>
                  <a:pt x="33598" y="1048329"/>
                  <a:pt x="263807" y="1277417"/>
                  <a:pt x="546279" y="1277417"/>
                </a:cubicBezTo>
                <a:cubicBezTo>
                  <a:pt x="827507" y="1277417"/>
                  <a:pt x="1057716" y="1048329"/>
                  <a:pt x="1057716" y="765703"/>
                </a:cubicBezTo>
                <a:cubicBezTo>
                  <a:pt x="1057716" y="491793"/>
                  <a:pt x="842440" y="268930"/>
                  <a:pt x="572411" y="253989"/>
                </a:cubicBezTo>
                <a:cubicBezTo>
                  <a:pt x="554990" y="252744"/>
                  <a:pt x="536324" y="252744"/>
                  <a:pt x="518903" y="253989"/>
                </a:cubicBezTo>
                <a:close/>
                <a:moveTo>
                  <a:pt x="535080" y="144425"/>
                </a:moveTo>
                <a:lnTo>
                  <a:pt x="535080" y="220373"/>
                </a:lnTo>
                <a:cubicBezTo>
                  <a:pt x="538813" y="220373"/>
                  <a:pt x="542546" y="220373"/>
                  <a:pt x="546279" y="220373"/>
                </a:cubicBezTo>
                <a:cubicBezTo>
                  <a:pt x="548768" y="220373"/>
                  <a:pt x="552501" y="220373"/>
                  <a:pt x="556234" y="220373"/>
                </a:cubicBezTo>
                <a:lnTo>
                  <a:pt x="556234" y="144425"/>
                </a:lnTo>
                <a:close/>
                <a:moveTo>
                  <a:pt x="693115" y="68477"/>
                </a:moveTo>
                <a:lnTo>
                  <a:pt x="617208" y="88212"/>
                </a:lnTo>
                <a:lnTo>
                  <a:pt x="617208" y="85298"/>
                </a:lnTo>
                <a:close/>
                <a:moveTo>
                  <a:pt x="507704" y="34861"/>
                </a:moveTo>
                <a:lnTo>
                  <a:pt x="507704" y="109564"/>
                </a:lnTo>
                <a:lnTo>
                  <a:pt x="583611" y="92743"/>
                </a:lnTo>
                <a:lnTo>
                  <a:pt x="583611" y="96947"/>
                </a:lnTo>
                <a:lnTo>
                  <a:pt x="535080" y="109564"/>
                </a:lnTo>
                <a:lnTo>
                  <a:pt x="556234" y="109564"/>
                </a:lnTo>
                <a:lnTo>
                  <a:pt x="583611" y="109564"/>
                </a:lnTo>
                <a:lnTo>
                  <a:pt x="583611" y="96947"/>
                </a:lnTo>
                <a:lnTo>
                  <a:pt x="617208" y="88212"/>
                </a:lnTo>
                <a:lnTo>
                  <a:pt x="617208" y="109564"/>
                </a:lnTo>
                <a:lnTo>
                  <a:pt x="658273" y="109564"/>
                </a:lnTo>
                <a:cubicBezTo>
                  <a:pt x="678183" y="109564"/>
                  <a:pt x="693115" y="94623"/>
                  <a:pt x="693115" y="75948"/>
                </a:cubicBezTo>
                <a:lnTo>
                  <a:pt x="693115" y="68477"/>
                </a:lnTo>
                <a:cubicBezTo>
                  <a:pt x="693115" y="49802"/>
                  <a:pt x="678183" y="34861"/>
                  <a:pt x="658273" y="34861"/>
                </a:cubicBezTo>
                <a:lnTo>
                  <a:pt x="617208" y="34861"/>
                </a:lnTo>
                <a:lnTo>
                  <a:pt x="617208" y="85298"/>
                </a:lnTo>
                <a:lnTo>
                  <a:pt x="583611" y="92743"/>
                </a:lnTo>
                <a:lnTo>
                  <a:pt x="583611" y="34861"/>
                </a:lnTo>
                <a:close/>
                <a:moveTo>
                  <a:pt x="433041" y="34861"/>
                </a:moveTo>
                <a:cubicBezTo>
                  <a:pt x="414376" y="34861"/>
                  <a:pt x="399443" y="49802"/>
                  <a:pt x="399443" y="68477"/>
                </a:cubicBezTo>
                <a:lnTo>
                  <a:pt x="399443" y="75948"/>
                </a:lnTo>
                <a:cubicBezTo>
                  <a:pt x="399443" y="94623"/>
                  <a:pt x="414376" y="109564"/>
                  <a:pt x="433041" y="109564"/>
                </a:cubicBezTo>
                <a:lnTo>
                  <a:pt x="474106" y="109564"/>
                </a:lnTo>
                <a:lnTo>
                  <a:pt x="474106" y="34861"/>
                </a:lnTo>
                <a:close/>
                <a:moveTo>
                  <a:pt x="433041" y="0"/>
                </a:moveTo>
                <a:lnTo>
                  <a:pt x="658273" y="0"/>
                </a:lnTo>
                <a:cubicBezTo>
                  <a:pt x="696848" y="0"/>
                  <a:pt x="726713" y="31126"/>
                  <a:pt x="726713" y="68477"/>
                </a:cubicBezTo>
                <a:lnTo>
                  <a:pt x="726713" y="75948"/>
                </a:lnTo>
                <a:cubicBezTo>
                  <a:pt x="726713" y="113299"/>
                  <a:pt x="696848" y="144425"/>
                  <a:pt x="658273" y="144425"/>
                </a:cubicBezTo>
                <a:lnTo>
                  <a:pt x="591077" y="144425"/>
                </a:lnTo>
                <a:lnTo>
                  <a:pt x="591077" y="221618"/>
                </a:lnTo>
                <a:cubicBezTo>
                  <a:pt x="698093" y="230333"/>
                  <a:pt x="797642" y="270175"/>
                  <a:pt x="878526" y="333672"/>
                </a:cubicBezTo>
                <a:lnTo>
                  <a:pt x="966877" y="242784"/>
                </a:lnTo>
                <a:cubicBezTo>
                  <a:pt x="985542" y="225353"/>
                  <a:pt x="1012919" y="225353"/>
                  <a:pt x="1030340" y="242784"/>
                </a:cubicBezTo>
                <a:lnTo>
                  <a:pt x="1068915" y="281380"/>
                </a:lnTo>
                <a:cubicBezTo>
                  <a:pt x="1086337" y="300056"/>
                  <a:pt x="1086337" y="327447"/>
                  <a:pt x="1068915" y="344877"/>
                </a:cubicBezTo>
                <a:lnTo>
                  <a:pt x="1042783" y="371023"/>
                </a:lnTo>
                <a:cubicBezTo>
                  <a:pt x="1042783" y="372268"/>
                  <a:pt x="1042783" y="372268"/>
                  <a:pt x="1041539" y="373514"/>
                </a:cubicBezTo>
                <a:lnTo>
                  <a:pt x="1040295" y="373514"/>
                </a:lnTo>
                <a:lnTo>
                  <a:pt x="979321" y="434521"/>
                </a:lnTo>
                <a:cubicBezTo>
                  <a:pt x="1050250" y="526654"/>
                  <a:pt x="1091314" y="641199"/>
                  <a:pt x="1091314" y="765703"/>
                </a:cubicBezTo>
                <a:cubicBezTo>
                  <a:pt x="1091314" y="1065759"/>
                  <a:pt x="846173" y="1311033"/>
                  <a:pt x="546279" y="1311033"/>
                </a:cubicBezTo>
                <a:cubicBezTo>
                  <a:pt x="245141" y="1311033"/>
                  <a:pt x="0" y="1065759"/>
                  <a:pt x="0" y="765703"/>
                </a:cubicBezTo>
                <a:cubicBezTo>
                  <a:pt x="0" y="638709"/>
                  <a:pt x="43553" y="522919"/>
                  <a:pt x="115726" y="429541"/>
                </a:cubicBezTo>
                <a:lnTo>
                  <a:pt x="31109" y="344877"/>
                </a:lnTo>
                <a:cubicBezTo>
                  <a:pt x="22398" y="337407"/>
                  <a:pt x="17421" y="324957"/>
                  <a:pt x="17421" y="313751"/>
                </a:cubicBezTo>
                <a:cubicBezTo>
                  <a:pt x="17421" y="301301"/>
                  <a:pt x="22398" y="290095"/>
                  <a:pt x="31109" y="281380"/>
                </a:cubicBezTo>
                <a:lnTo>
                  <a:pt x="69685" y="242784"/>
                </a:lnTo>
                <a:cubicBezTo>
                  <a:pt x="87106" y="225353"/>
                  <a:pt x="115726" y="225353"/>
                  <a:pt x="133148" y="242784"/>
                </a:cubicBezTo>
                <a:lnTo>
                  <a:pt x="217765" y="328692"/>
                </a:lnTo>
                <a:cubicBezTo>
                  <a:pt x="297405" y="268930"/>
                  <a:pt x="395710" y="230333"/>
                  <a:pt x="501482" y="221618"/>
                </a:cubicBezTo>
                <a:lnTo>
                  <a:pt x="501482" y="144425"/>
                </a:lnTo>
                <a:lnTo>
                  <a:pt x="433041" y="144425"/>
                </a:lnTo>
                <a:cubicBezTo>
                  <a:pt x="395710" y="144425"/>
                  <a:pt x="364601" y="113299"/>
                  <a:pt x="364601" y="75948"/>
                </a:cubicBezTo>
                <a:lnTo>
                  <a:pt x="364601" y="68477"/>
                </a:lnTo>
                <a:cubicBezTo>
                  <a:pt x="364601" y="31126"/>
                  <a:pt x="395710" y="0"/>
                  <a:pt x="433041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5" name="Freeform 234">
            <a:extLst>
              <a:ext uri="{FF2B5EF4-FFF2-40B4-BE49-F238E27FC236}">
                <a16:creationId xmlns:a16="http://schemas.microsoft.com/office/drawing/2014/main" id="{7F8ED837-A5C0-A3EE-8D10-FD867510485C}"/>
              </a:ext>
            </a:extLst>
          </p:cNvPr>
          <p:cNvSpPr/>
          <p:nvPr/>
        </p:nvSpPr>
        <p:spPr>
          <a:xfrm>
            <a:off x="13758527" y="3793518"/>
            <a:ext cx="1239563" cy="1091696"/>
          </a:xfrm>
          <a:custGeom>
            <a:avLst/>
            <a:gdLst>
              <a:gd name="connsiteX0" fmla="*/ 377962 w 1239563"/>
              <a:gd name="connsiteY0" fmla="*/ 819877 h 1091696"/>
              <a:gd name="connsiteX1" fmla="*/ 346879 w 1239563"/>
              <a:gd name="connsiteY1" fmla="*/ 872007 h 1091696"/>
              <a:gd name="connsiteX2" fmla="*/ 365529 w 1239563"/>
              <a:gd name="connsiteY2" fmla="*/ 1058184 h 1091696"/>
              <a:gd name="connsiteX3" fmla="*/ 573159 w 1239563"/>
              <a:gd name="connsiteY3" fmla="*/ 1058184 h 1091696"/>
              <a:gd name="connsiteX4" fmla="*/ 585592 w 1239563"/>
              <a:gd name="connsiteY4" fmla="*/ 1045773 h 1091696"/>
              <a:gd name="connsiteX5" fmla="*/ 585592 w 1239563"/>
              <a:gd name="connsiteY5" fmla="*/ 960131 h 1091696"/>
              <a:gd name="connsiteX6" fmla="*/ 445099 w 1239563"/>
              <a:gd name="connsiteY6" fmla="*/ 819877 h 1091696"/>
              <a:gd name="connsiteX7" fmla="*/ 175305 w 1239563"/>
              <a:gd name="connsiteY7" fmla="*/ 819877 h 1091696"/>
              <a:gd name="connsiteX8" fmla="*/ 33569 w 1239563"/>
              <a:gd name="connsiteY8" fmla="*/ 960131 h 1091696"/>
              <a:gd name="connsiteX9" fmla="*/ 33569 w 1239563"/>
              <a:gd name="connsiteY9" fmla="*/ 1045773 h 1091696"/>
              <a:gd name="connsiteX10" fmla="*/ 46002 w 1239563"/>
              <a:gd name="connsiteY10" fmla="*/ 1058184 h 1091696"/>
              <a:gd name="connsiteX11" fmla="*/ 254875 w 1239563"/>
              <a:gd name="connsiteY11" fmla="*/ 1058184 h 1091696"/>
              <a:gd name="connsiteX12" fmla="*/ 273525 w 1239563"/>
              <a:gd name="connsiteY12" fmla="*/ 872007 h 1091696"/>
              <a:gd name="connsiteX13" fmla="*/ 241199 w 1239563"/>
              <a:gd name="connsiteY13" fmla="*/ 819877 h 1091696"/>
              <a:gd name="connsiteX14" fmla="*/ 175305 w 1239563"/>
              <a:gd name="connsiteY14" fmla="*/ 785124 h 1091696"/>
              <a:gd name="connsiteX15" fmla="*/ 222550 w 1239563"/>
              <a:gd name="connsiteY15" fmla="*/ 785124 h 1091696"/>
              <a:gd name="connsiteX16" fmla="*/ 397854 w 1239563"/>
              <a:gd name="connsiteY16" fmla="*/ 785124 h 1091696"/>
              <a:gd name="connsiteX17" fmla="*/ 445099 w 1239563"/>
              <a:gd name="connsiteY17" fmla="*/ 785124 h 1091696"/>
              <a:gd name="connsiteX18" fmla="*/ 620404 w 1239563"/>
              <a:gd name="connsiteY18" fmla="*/ 960131 h 1091696"/>
              <a:gd name="connsiteX19" fmla="*/ 620404 w 1239563"/>
              <a:gd name="connsiteY19" fmla="*/ 1045773 h 1091696"/>
              <a:gd name="connsiteX20" fmla="*/ 573159 w 1239563"/>
              <a:gd name="connsiteY20" fmla="*/ 1091696 h 1091696"/>
              <a:gd name="connsiteX21" fmla="*/ 46002 w 1239563"/>
              <a:gd name="connsiteY21" fmla="*/ 1091696 h 1091696"/>
              <a:gd name="connsiteX22" fmla="*/ 0 w 1239563"/>
              <a:gd name="connsiteY22" fmla="*/ 1045773 h 1091696"/>
              <a:gd name="connsiteX23" fmla="*/ 0 w 1239563"/>
              <a:gd name="connsiteY23" fmla="*/ 960131 h 1091696"/>
              <a:gd name="connsiteX24" fmla="*/ 175305 w 1239563"/>
              <a:gd name="connsiteY24" fmla="*/ 785124 h 1091696"/>
              <a:gd name="connsiteX25" fmla="*/ 311289 w 1239563"/>
              <a:gd name="connsiteY25" fmla="*/ 505216 h 1091696"/>
              <a:gd name="connsiteX26" fmla="*/ 210498 w 1239563"/>
              <a:gd name="connsiteY26" fmla="*/ 606011 h 1091696"/>
              <a:gd name="connsiteX27" fmla="*/ 311289 w 1239563"/>
              <a:gd name="connsiteY27" fmla="*/ 705561 h 1091696"/>
              <a:gd name="connsiteX28" fmla="*/ 410836 w 1239563"/>
              <a:gd name="connsiteY28" fmla="*/ 606011 h 1091696"/>
              <a:gd name="connsiteX29" fmla="*/ 311289 w 1239563"/>
              <a:gd name="connsiteY29" fmla="*/ 505216 h 1091696"/>
              <a:gd name="connsiteX30" fmla="*/ 860710 w 1239563"/>
              <a:gd name="connsiteY30" fmla="*/ 471078 h 1091696"/>
              <a:gd name="connsiteX31" fmla="*/ 1004225 w 1239563"/>
              <a:gd name="connsiteY31" fmla="*/ 471078 h 1091696"/>
              <a:gd name="connsiteX32" fmla="*/ 1021546 w 1239563"/>
              <a:gd name="connsiteY32" fmla="*/ 487902 h 1091696"/>
              <a:gd name="connsiteX33" fmla="*/ 1004225 w 1239563"/>
              <a:gd name="connsiteY33" fmla="*/ 504726 h 1091696"/>
              <a:gd name="connsiteX34" fmla="*/ 860710 w 1239563"/>
              <a:gd name="connsiteY34" fmla="*/ 504726 h 1091696"/>
              <a:gd name="connsiteX35" fmla="*/ 842152 w 1239563"/>
              <a:gd name="connsiteY35" fmla="*/ 487902 h 1091696"/>
              <a:gd name="connsiteX36" fmla="*/ 860710 w 1239563"/>
              <a:gd name="connsiteY36" fmla="*/ 471078 h 1091696"/>
              <a:gd name="connsiteX37" fmla="*/ 787255 w 1239563"/>
              <a:gd name="connsiteY37" fmla="*/ 398796 h 1091696"/>
              <a:gd name="connsiteX38" fmla="*/ 1004195 w 1239563"/>
              <a:gd name="connsiteY38" fmla="*/ 398796 h 1091696"/>
              <a:gd name="connsiteX39" fmla="*/ 1021550 w 1239563"/>
              <a:gd name="connsiteY39" fmla="*/ 415620 h 1091696"/>
              <a:gd name="connsiteX40" fmla="*/ 1004195 w 1239563"/>
              <a:gd name="connsiteY40" fmla="*/ 432444 h 1091696"/>
              <a:gd name="connsiteX41" fmla="*/ 787255 w 1239563"/>
              <a:gd name="connsiteY41" fmla="*/ 432444 h 1091696"/>
              <a:gd name="connsiteX42" fmla="*/ 769900 w 1239563"/>
              <a:gd name="connsiteY42" fmla="*/ 415620 h 1091696"/>
              <a:gd name="connsiteX43" fmla="*/ 787255 w 1239563"/>
              <a:gd name="connsiteY43" fmla="*/ 398796 h 1091696"/>
              <a:gd name="connsiteX44" fmla="*/ 787255 w 1239563"/>
              <a:gd name="connsiteY44" fmla="*/ 326515 h 1091696"/>
              <a:gd name="connsiteX45" fmla="*/ 1004195 w 1239563"/>
              <a:gd name="connsiteY45" fmla="*/ 326515 h 1091696"/>
              <a:gd name="connsiteX46" fmla="*/ 1021550 w 1239563"/>
              <a:gd name="connsiteY46" fmla="*/ 342116 h 1091696"/>
              <a:gd name="connsiteX47" fmla="*/ 1004195 w 1239563"/>
              <a:gd name="connsiteY47" fmla="*/ 358917 h 1091696"/>
              <a:gd name="connsiteX48" fmla="*/ 787255 w 1239563"/>
              <a:gd name="connsiteY48" fmla="*/ 358917 h 1091696"/>
              <a:gd name="connsiteX49" fmla="*/ 769900 w 1239563"/>
              <a:gd name="connsiteY49" fmla="*/ 342116 h 1091696"/>
              <a:gd name="connsiteX50" fmla="*/ 787255 w 1239563"/>
              <a:gd name="connsiteY50" fmla="*/ 326515 h 1091696"/>
              <a:gd name="connsiteX51" fmla="*/ 638087 w 1239563"/>
              <a:gd name="connsiteY51" fmla="*/ 298755 h 1091696"/>
              <a:gd name="connsiteX52" fmla="*/ 566141 w 1239563"/>
              <a:gd name="connsiteY52" fmla="*/ 370726 h 1091696"/>
              <a:gd name="connsiteX53" fmla="*/ 561179 w 1239563"/>
              <a:gd name="connsiteY53" fmla="*/ 375690 h 1091696"/>
              <a:gd name="connsiteX54" fmla="*/ 484272 w 1239563"/>
              <a:gd name="connsiteY54" fmla="*/ 452625 h 1091696"/>
              <a:gd name="connsiteX55" fmla="*/ 548775 w 1239563"/>
              <a:gd name="connsiteY55" fmla="*/ 473720 h 1091696"/>
              <a:gd name="connsiteX56" fmla="*/ 659175 w 1239563"/>
              <a:gd name="connsiteY56" fmla="*/ 363281 h 1091696"/>
              <a:gd name="connsiteX57" fmla="*/ 638087 w 1239563"/>
              <a:gd name="connsiteY57" fmla="*/ 298755 h 1091696"/>
              <a:gd name="connsiteX58" fmla="*/ 566141 w 1239563"/>
              <a:gd name="connsiteY58" fmla="*/ 255325 h 1091696"/>
              <a:gd name="connsiteX59" fmla="*/ 566141 w 1239563"/>
              <a:gd name="connsiteY59" fmla="*/ 322332 h 1091696"/>
              <a:gd name="connsiteX60" fmla="*/ 613278 w 1239563"/>
              <a:gd name="connsiteY60" fmla="*/ 275179 h 1091696"/>
              <a:gd name="connsiteX61" fmla="*/ 566141 w 1239563"/>
              <a:gd name="connsiteY61" fmla="*/ 255325 h 1091696"/>
              <a:gd name="connsiteX62" fmla="*/ 531409 w 1239563"/>
              <a:gd name="connsiteY62" fmla="*/ 255325 h 1091696"/>
              <a:gd name="connsiteX63" fmla="*/ 438375 w 1239563"/>
              <a:gd name="connsiteY63" fmla="*/ 363281 h 1091696"/>
              <a:gd name="connsiteX64" fmla="*/ 459463 w 1239563"/>
              <a:gd name="connsiteY64" fmla="*/ 429048 h 1091696"/>
              <a:gd name="connsiteX65" fmla="*/ 531409 w 1239563"/>
              <a:gd name="connsiteY65" fmla="*/ 355836 h 1091696"/>
              <a:gd name="connsiteX66" fmla="*/ 749893 w 1239563"/>
              <a:gd name="connsiteY66" fmla="*/ 252984 h 1091696"/>
              <a:gd name="connsiteX67" fmla="*/ 1004180 w 1239563"/>
              <a:gd name="connsiteY67" fmla="*/ 252984 h 1091696"/>
              <a:gd name="connsiteX68" fmla="*/ 1021546 w 1239563"/>
              <a:gd name="connsiteY68" fmla="*/ 268585 h 1091696"/>
              <a:gd name="connsiteX69" fmla="*/ 1004180 w 1239563"/>
              <a:gd name="connsiteY69" fmla="*/ 285386 h 1091696"/>
              <a:gd name="connsiteX70" fmla="*/ 749893 w 1239563"/>
              <a:gd name="connsiteY70" fmla="*/ 285386 h 1091696"/>
              <a:gd name="connsiteX71" fmla="*/ 733768 w 1239563"/>
              <a:gd name="connsiteY71" fmla="*/ 268585 h 1091696"/>
              <a:gd name="connsiteX72" fmla="*/ 749893 w 1239563"/>
              <a:gd name="connsiteY72" fmla="*/ 252984 h 1091696"/>
              <a:gd name="connsiteX73" fmla="*/ 548775 w 1239563"/>
              <a:gd name="connsiteY73" fmla="*/ 219339 h 1091696"/>
              <a:gd name="connsiteX74" fmla="*/ 651732 w 1239563"/>
              <a:gd name="connsiteY74" fmla="*/ 261529 h 1091696"/>
              <a:gd name="connsiteX75" fmla="*/ 693907 w 1239563"/>
              <a:gd name="connsiteY75" fmla="*/ 363281 h 1091696"/>
              <a:gd name="connsiteX76" fmla="*/ 548775 w 1239563"/>
              <a:gd name="connsiteY76" fmla="*/ 508464 h 1091696"/>
              <a:gd name="connsiteX77" fmla="*/ 404883 w 1239563"/>
              <a:gd name="connsiteY77" fmla="*/ 363281 h 1091696"/>
              <a:gd name="connsiteX78" fmla="*/ 548775 w 1239563"/>
              <a:gd name="connsiteY78" fmla="*/ 219339 h 1091696"/>
              <a:gd name="connsiteX79" fmla="*/ 327466 w 1239563"/>
              <a:gd name="connsiteY79" fmla="*/ 143103 h 1091696"/>
              <a:gd name="connsiteX80" fmla="*/ 327466 w 1239563"/>
              <a:gd name="connsiteY80" fmla="*/ 471618 h 1091696"/>
              <a:gd name="connsiteX81" fmla="*/ 444433 w 1239563"/>
              <a:gd name="connsiteY81" fmla="*/ 606011 h 1091696"/>
              <a:gd name="connsiteX82" fmla="*/ 434479 w 1239563"/>
              <a:gd name="connsiteY82" fmla="*/ 655786 h 1091696"/>
              <a:gd name="connsiteX83" fmla="*/ 1090243 w 1239563"/>
              <a:gd name="connsiteY83" fmla="*/ 655786 h 1091696"/>
              <a:gd name="connsiteX84" fmla="*/ 1133795 w 1239563"/>
              <a:gd name="connsiteY84" fmla="*/ 612233 h 1091696"/>
              <a:gd name="connsiteX85" fmla="*/ 1133795 w 1239563"/>
              <a:gd name="connsiteY85" fmla="*/ 143103 h 1091696"/>
              <a:gd name="connsiteX86" fmla="*/ 293869 w 1239563"/>
              <a:gd name="connsiteY86" fmla="*/ 34842 h 1091696"/>
              <a:gd name="connsiteX87" fmla="*/ 256539 w 1239563"/>
              <a:gd name="connsiteY87" fmla="*/ 72174 h 1091696"/>
              <a:gd name="connsiteX88" fmla="*/ 293869 w 1239563"/>
              <a:gd name="connsiteY88" fmla="*/ 110749 h 1091696"/>
              <a:gd name="connsiteX89" fmla="*/ 1167392 w 1239563"/>
              <a:gd name="connsiteY89" fmla="*/ 110749 h 1091696"/>
              <a:gd name="connsiteX90" fmla="*/ 1204722 w 1239563"/>
              <a:gd name="connsiteY90" fmla="*/ 72174 h 1091696"/>
              <a:gd name="connsiteX91" fmla="*/ 1167392 w 1239563"/>
              <a:gd name="connsiteY91" fmla="*/ 34842 h 1091696"/>
              <a:gd name="connsiteX92" fmla="*/ 293869 w 1239563"/>
              <a:gd name="connsiteY92" fmla="*/ 0 h 1091696"/>
              <a:gd name="connsiteX93" fmla="*/ 1167392 w 1239563"/>
              <a:gd name="connsiteY93" fmla="*/ 0 h 1091696"/>
              <a:gd name="connsiteX94" fmla="*/ 1239563 w 1239563"/>
              <a:gd name="connsiteY94" fmla="*/ 72174 h 1091696"/>
              <a:gd name="connsiteX95" fmla="*/ 1168636 w 1239563"/>
              <a:gd name="connsiteY95" fmla="*/ 143103 h 1091696"/>
              <a:gd name="connsiteX96" fmla="*/ 1168636 w 1239563"/>
              <a:gd name="connsiteY96" fmla="*/ 612233 h 1091696"/>
              <a:gd name="connsiteX97" fmla="*/ 1090243 w 1239563"/>
              <a:gd name="connsiteY97" fmla="*/ 690628 h 1091696"/>
              <a:gd name="connsiteX98" fmla="*/ 749295 w 1239563"/>
              <a:gd name="connsiteY98" fmla="*/ 690628 h 1091696"/>
              <a:gd name="connsiteX99" fmla="*/ 749295 w 1239563"/>
              <a:gd name="connsiteY99" fmla="*/ 771513 h 1091696"/>
              <a:gd name="connsiteX100" fmla="*/ 766716 w 1239563"/>
              <a:gd name="connsiteY100" fmla="*/ 801378 h 1091696"/>
              <a:gd name="connsiteX101" fmla="*/ 731875 w 1239563"/>
              <a:gd name="connsiteY101" fmla="*/ 836220 h 1091696"/>
              <a:gd name="connsiteX102" fmla="*/ 697033 w 1239563"/>
              <a:gd name="connsiteY102" fmla="*/ 801378 h 1091696"/>
              <a:gd name="connsiteX103" fmla="*/ 714454 w 1239563"/>
              <a:gd name="connsiteY103" fmla="*/ 771513 h 1091696"/>
              <a:gd name="connsiteX104" fmla="*/ 714454 w 1239563"/>
              <a:gd name="connsiteY104" fmla="*/ 690628 h 1091696"/>
              <a:gd name="connsiteX105" fmla="*/ 414569 w 1239563"/>
              <a:gd name="connsiteY105" fmla="*/ 690628 h 1091696"/>
              <a:gd name="connsiteX106" fmla="*/ 311289 w 1239563"/>
              <a:gd name="connsiteY106" fmla="*/ 740403 h 1091696"/>
              <a:gd name="connsiteX107" fmla="*/ 175657 w 1239563"/>
              <a:gd name="connsiteY107" fmla="*/ 606011 h 1091696"/>
              <a:gd name="connsiteX108" fmla="*/ 292624 w 1239563"/>
              <a:gd name="connsiteY108" fmla="*/ 471618 h 1091696"/>
              <a:gd name="connsiteX109" fmla="*/ 292624 w 1239563"/>
              <a:gd name="connsiteY109" fmla="*/ 143103 h 1091696"/>
              <a:gd name="connsiteX110" fmla="*/ 222942 w 1239563"/>
              <a:gd name="connsiteY110" fmla="*/ 72174 h 1091696"/>
              <a:gd name="connsiteX111" fmla="*/ 293869 w 1239563"/>
              <a:gd name="connsiteY111" fmla="*/ 0 h 109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239563" h="1091696">
                <a:moveTo>
                  <a:pt x="377962" y="819877"/>
                </a:moveTo>
                <a:lnTo>
                  <a:pt x="346879" y="872007"/>
                </a:lnTo>
                <a:lnTo>
                  <a:pt x="365529" y="1058184"/>
                </a:lnTo>
                <a:lnTo>
                  <a:pt x="573159" y="1058184"/>
                </a:lnTo>
                <a:cubicBezTo>
                  <a:pt x="580619" y="1058184"/>
                  <a:pt x="585592" y="1051978"/>
                  <a:pt x="585592" y="1045773"/>
                </a:cubicBezTo>
                <a:lnTo>
                  <a:pt x="585592" y="960131"/>
                </a:lnTo>
                <a:cubicBezTo>
                  <a:pt x="585592" y="883178"/>
                  <a:pt x="523427" y="819877"/>
                  <a:pt x="445099" y="819877"/>
                </a:cubicBezTo>
                <a:close/>
                <a:moveTo>
                  <a:pt x="175305" y="819877"/>
                </a:moveTo>
                <a:cubicBezTo>
                  <a:pt x="96977" y="819877"/>
                  <a:pt x="33569" y="883178"/>
                  <a:pt x="33569" y="960131"/>
                </a:cubicBezTo>
                <a:lnTo>
                  <a:pt x="33569" y="1045773"/>
                </a:lnTo>
                <a:cubicBezTo>
                  <a:pt x="33569" y="1051978"/>
                  <a:pt x="39785" y="1058184"/>
                  <a:pt x="46002" y="1058184"/>
                </a:cubicBezTo>
                <a:lnTo>
                  <a:pt x="254875" y="1058184"/>
                </a:lnTo>
                <a:lnTo>
                  <a:pt x="273525" y="872007"/>
                </a:lnTo>
                <a:lnTo>
                  <a:pt x="241199" y="819877"/>
                </a:lnTo>
                <a:close/>
                <a:moveTo>
                  <a:pt x="175305" y="785124"/>
                </a:moveTo>
                <a:lnTo>
                  <a:pt x="222550" y="785124"/>
                </a:lnTo>
                <a:lnTo>
                  <a:pt x="397854" y="785124"/>
                </a:lnTo>
                <a:lnTo>
                  <a:pt x="445099" y="785124"/>
                </a:lnTo>
                <a:cubicBezTo>
                  <a:pt x="540833" y="785124"/>
                  <a:pt x="620404" y="863319"/>
                  <a:pt x="620404" y="960131"/>
                </a:cubicBezTo>
                <a:lnTo>
                  <a:pt x="620404" y="1045773"/>
                </a:lnTo>
                <a:cubicBezTo>
                  <a:pt x="620404" y="1071837"/>
                  <a:pt x="599268" y="1091696"/>
                  <a:pt x="573159" y="1091696"/>
                </a:cubicBezTo>
                <a:lnTo>
                  <a:pt x="46002" y="1091696"/>
                </a:lnTo>
                <a:cubicBezTo>
                  <a:pt x="21136" y="1091696"/>
                  <a:pt x="0" y="1071837"/>
                  <a:pt x="0" y="1045773"/>
                </a:cubicBezTo>
                <a:lnTo>
                  <a:pt x="0" y="960131"/>
                </a:lnTo>
                <a:cubicBezTo>
                  <a:pt x="0" y="863319"/>
                  <a:pt x="78328" y="785124"/>
                  <a:pt x="175305" y="785124"/>
                </a:cubicBezTo>
                <a:close/>
                <a:moveTo>
                  <a:pt x="311289" y="505216"/>
                </a:moveTo>
                <a:cubicBezTo>
                  <a:pt x="255294" y="505216"/>
                  <a:pt x="210498" y="550014"/>
                  <a:pt x="210498" y="606011"/>
                </a:cubicBezTo>
                <a:cubicBezTo>
                  <a:pt x="210498" y="660763"/>
                  <a:pt x="255294" y="705561"/>
                  <a:pt x="311289" y="705561"/>
                </a:cubicBezTo>
                <a:cubicBezTo>
                  <a:pt x="366040" y="705561"/>
                  <a:pt x="410836" y="660763"/>
                  <a:pt x="410836" y="606011"/>
                </a:cubicBezTo>
                <a:cubicBezTo>
                  <a:pt x="410836" y="550014"/>
                  <a:pt x="366040" y="505216"/>
                  <a:pt x="311289" y="505216"/>
                </a:cubicBezTo>
                <a:close/>
                <a:moveTo>
                  <a:pt x="860710" y="471078"/>
                </a:moveTo>
                <a:lnTo>
                  <a:pt x="1004225" y="471078"/>
                </a:lnTo>
                <a:cubicBezTo>
                  <a:pt x="1014123" y="471078"/>
                  <a:pt x="1021546" y="478289"/>
                  <a:pt x="1021546" y="487902"/>
                </a:cubicBezTo>
                <a:cubicBezTo>
                  <a:pt x="1021546" y="497516"/>
                  <a:pt x="1014123" y="504726"/>
                  <a:pt x="1004225" y="504726"/>
                </a:cubicBezTo>
                <a:lnTo>
                  <a:pt x="860710" y="504726"/>
                </a:lnTo>
                <a:cubicBezTo>
                  <a:pt x="849575" y="504726"/>
                  <a:pt x="842152" y="497516"/>
                  <a:pt x="842152" y="487902"/>
                </a:cubicBezTo>
                <a:cubicBezTo>
                  <a:pt x="842152" y="478289"/>
                  <a:pt x="849575" y="471078"/>
                  <a:pt x="860710" y="471078"/>
                </a:cubicBezTo>
                <a:close/>
                <a:moveTo>
                  <a:pt x="787255" y="398796"/>
                </a:moveTo>
                <a:lnTo>
                  <a:pt x="1004195" y="398796"/>
                </a:lnTo>
                <a:cubicBezTo>
                  <a:pt x="1014112" y="398796"/>
                  <a:pt x="1021550" y="406007"/>
                  <a:pt x="1021550" y="415620"/>
                </a:cubicBezTo>
                <a:cubicBezTo>
                  <a:pt x="1021550" y="424032"/>
                  <a:pt x="1014112" y="432444"/>
                  <a:pt x="1004195" y="432444"/>
                </a:cubicBezTo>
                <a:lnTo>
                  <a:pt x="787255" y="432444"/>
                </a:lnTo>
                <a:cubicBezTo>
                  <a:pt x="777338" y="432444"/>
                  <a:pt x="769900" y="424032"/>
                  <a:pt x="769900" y="415620"/>
                </a:cubicBezTo>
                <a:cubicBezTo>
                  <a:pt x="769900" y="406007"/>
                  <a:pt x="777338" y="398796"/>
                  <a:pt x="787255" y="398796"/>
                </a:cubicBezTo>
                <a:close/>
                <a:moveTo>
                  <a:pt x="787255" y="326515"/>
                </a:moveTo>
                <a:lnTo>
                  <a:pt x="1004195" y="326515"/>
                </a:lnTo>
                <a:cubicBezTo>
                  <a:pt x="1014112" y="326515"/>
                  <a:pt x="1021550" y="333716"/>
                  <a:pt x="1021550" y="342116"/>
                </a:cubicBezTo>
                <a:cubicBezTo>
                  <a:pt x="1021550" y="351717"/>
                  <a:pt x="1014112" y="358917"/>
                  <a:pt x="1004195" y="358917"/>
                </a:cubicBezTo>
                <a:lnTo>
                  <a:pt x="787255" y="358917"/>
                </a:lnTo>
                <a:cubicBezTo>
                  <a:pt x="777338" y="358917"/>
                  <a:pt x="769900" y="351717"/>
                  <a:pt x="769900" y="342116"/>
                </a:cubicBezTo>
                <a:cubicBezTo>
                  <a:pt x="769900" y="333716"/>
                  <a:pt x="777338" y="326515"/>
                  <a:pt x="787255" y="326515"/>
                </a:cubicBezTo>
                <a:close/>
                <a:moveTo>
                  <a:pt x="638087" y="298755"/>
                </a:moveTo>
                <a:lnTo>
                  <a:pt x="566141" y="370726"/>
                </a:lnTo>
                <a:lnTo>
                  <a:pt x="561179" y="375690"/>
                </a:lnTo>
                <a:lnTo>
                  <a:pt x="484272" y="452625"/>
                </a:lnTo>
                <a:cubicBezTo>
                  <a:pt x="502878" y="466274"/>
                  <a:pt x="525206" y="473720"/>
                  <a:pt x="548775" y="473720"/>
                </a:cubicBezTo>
                <a:cubicBezTo>
                  <a:pt x="609557" y="473720"/>
                  <a:pt x="659175" y="425325"/>
                  <a:pt x="659175" y="363281"/>
                </a:cubicBezTo>
                <a:cubicBezTo>
                  <a:pt x="659175" y="339704"/>
                  <a:pt x="651732" y="317369"/>
                  <a:pt x="638087" y="298755"/>
                </a:cubicBezTo>
                <a:close/>
                <a:moveTo>
                  <a:pt x="566141" y="255325"/>
                </a:moveTo>
                <a:lnTo>
                  <a:pt x="566141" y="322332"/>
                </a:lnTo>
                <a:lnTo>
                  <a:pt x="613278" y="275179"/>
                </a:lnTo>
                <a:cubicBezTo>
                  <a:pt x="599633" y="264011"/>
                  <a:pt x="583507" y="257806"/>
                  <a:pt x="566141" y="255325"/>
                </a:cubicBezTo>
                <a:close/>
                <a:moveTo>
                  <a:pt x="531409" y="255325"/>
                </a:moveTo>
                <a:cubicBezTo>
                  <a:pt x="479310" y="262770"/>
                  <a:pt x="438375" y="308682"/>
                  <a:pt x="438375" y="363281"/>
                </a:cubicBezTo>
                <a:cubicBezTo>
                  <a:pt x="438375" y="388099"/>
                  <a:pt x="447058" y="410435"/>
                  <a:pt x="459463" y="429048"/>
                </a:cubicBezTo>
                <a:lnTo>
                  <a:pt x="531409" y="355836"/>
                </a:lnTo>
                <a:close/>
                <a:moveTo>
                  <a:pt x="749893" y="252984"/>
                </a:moveTo>
                <a:lnTo>
                  <a:pt x="1004180" y="252984"/>
                </a:lnTo>
                <a:cubicBezTo>
                  <a:pt x="1014103" y="252984"/>
                  <a:pt x="1021546" y="260185"/>
                  <a:pt x="1021546" y="268585"/>
                </a:cubicBezTo>
                <a:cubicBezTo>
                  <a:pt x="1021546" y="278186"/>
                  <a:pt x="1014103" y="285386"/>
                  <a:pt x="1004180" y="285386"/>
                </a:cubicBezTo>
                <a:lnTo>
                  <a:pt x="749893" y="285386"/>
                </a:lnTo>
                <a:cubicBezTo>
                  <a:pt x="741211" y="285386"/>
                  <a:pt x="733768" y="278186"/>
                  <a:pt x="733768" y="268585"/>
                </a:cubicBezTo>
                <a:cubicBezTo>
                  <a:pt x="733768" y="260185"/>
                  <a:pt x="741211" y="252984"/>
                  <a:pt x="749893" y="252984"/>
                </a:cubicBezTo>
                <a:close/>
                <a:moveTo>
                  <a:pt x="548775" y="219339"/>
                </a:moveTo>
                <a:cubicBezTo>
                  <a:pt x="588469" y="219339"/>
                  <a:pt x="624442" y="235471"/>
                  <a:pt x="651732" y="261529"/>
                </a:cubicBezTo>
                <a:cubicBezTo>
                  <a:pt x="676541" y="288828"/>
                  <a:pt x="693907" y="323573"/>
                  <a:pt x="693907" y="363281"/>
                </a:cubicBezTo>
                <a:cubicBezTo>
                  <a:pt x="693907" y="442698"/>
                  <a:pt x="628163" y="508464"/>
                  <a:pt x="548775" y="508464"/>
                </a:cubicBezTo>
                <a:cubicBezTo>
                  <a:pt x="469386" y="508464"/>
                  <a:pt x="404883" y="442698"/>
                  <a:pt x="404883" y="363281"/>
                </a:cubicBezTo>
                <a:cubicBezTo>
                  <a:pt x="404883" y="283865"/>
                  <a:pt x="469386" y="219339"/>
                  <a:pt x="548775" y="219339"/>
                </a:cubicBezTo>
                <a:close/>
                <a:moveTo>
                  <a:pt x="327466" y="143103"/>
                </a:moveTo>
                <a:lnTo>
                  <a:pt x="327466" y="471618"/>
                </a:lnTo>
                <a:cubicBezTo>
                  <a:pt x="393416" y="480329"/>
                  <a:pt x="444433" y="536326"/>
                  <a:pt x="444433" y="606011"/>
                </a:cubicBezTo>
                <a:cubicBezTo>
                  <a:pt x="444433" y="623432"/>
                  <a:pt x="441945" y="640853"/>
                  <a:pt x="434479" y="655786"/>
                </a:cubicBezTo>
                <a:lnTo>
                  <a:pt x="1090243" y="655786"/>
                </a:lnTo>
                <a:cubicBezTo>
                  <a:pt x="1113885" y="655786"/>
                  <a:pt x="1133795" y="635876"/>
                  <a:pt x="1133795" y="612233"/>
                </a:cubicBezTo>
                <a:lnTo>
                  <a:pt x="1133795" y="143103"/>
                </a:lnTo>
                <a:close/>
                <a:moveTo>
                  <a:pt x="293869" y="34842"/>
                </a:moveTo>
                <a:cubicBezTo>
                  <a:pt x="273959" y="34842"/>
                  <a:pt x="256539" y="51019"/>
                  <a:pt x="256539" y="72174"/>
                </a:cubicBezTo>
                <a:cubicBezTo>
                  <a:pt x="256539" y="92084"/>
                  <a:pt x="273959" y="110749"/>
                  <a:pt x="293869" y="110749"/>
                </a:cubicBezTo>
                <a:lnTo>
                  <a:pt x="1167392" y="110749"/>
                </a:lnTo>
                <a:cubicBezTo>
                  <a:pt x="1188545" y="110749"/>
                  <a:pt x="1204722" y="92084"/>
                  <a:pt x="1204722" y="72174"/>
                </a:cubicBezTo>
                <a:cubicBezTo>
                  <a:pt x="1204722" y="51019"/>
                  <a:pt x="1188545" y="34842"/>
                  <a:pt x="1167392" y="34842"/>
                </a:cubicBezTo>
                <a:close/>
                <a:moveTo>
                  <a:pt x="293869" y="0"/>
                </a:moveTo>
                <a:lnTo>
                  <a:pt x="1167392" y="0"/>
                </a:lnTo>
                <a:cubicBezTo>
                  <a:pt x="1207210" y="0"/>
                  <a:pt x="1239563" y="32354"/>
                  <a:pt x="1239563" y="72174"/>
                </a:cubicBezTo>
                <a:cubicBezTo>
                  <a:pt x="1239563" y="111994"/>
                  <a:pt x="1207210" y="143103"/>
                  <a:pt x="1168636" y="143103"/>
                </a:cubicBezTo>
                <a:lnTo>
                  <a:pt x="1168636" y="612233"/>
                </a:lnTo>
                <a:cubicBezTo>
                  <a:pt x="1168636" y="655786"/>
                  <a:pt x="1132550" y="690628"/>
                  <a:pt x="1090243" y="690628"/>
                </a:cubicBezTo>
                <a:lnTo>
                  <a:pt x="749295" y="690628"/>
                </a:lnTo>
                <a:lnTo>
                  <a:pt x="749295" y="771513"/>
                </a:lnTo>
                <a:cubicBezTo>
                  <a:pt x="759250" y="777735"/>
                  <a:pt x="766716" y="788934"/>
                  <a:pt x="766716" y="801378"/>
                </a:cubicBezTo>
                <a:cubicBezTo>
                  <a:pt x="766716" y="821288"/>
                  <a:pt x="750540" y="836220"/>
                  <a:pt x="731875" y="836220"/>
                </a:cubicBezTo>
                <a:cubicBezTo>
                  <a:pt x="711965" y="836220"/>
                  <a:pt x="697033" y="821288"/>
                  <a:pt x="697033" y="801378"/>
                </a:cubicBezTo>
                <a:cubicBezTo>
                  <a:pt x="697033" y="788934"/>
                  <a:pt x="704499" y="777735"/>
                  <a:pt x="714454" y="771513"/>
                </a:cubicBezTo>
                <a:lnTo>
                  <a:pt x="714454" y="690628"/>
                </a:lnTo>
                <a:lnTo>
                  <a:pt x="414569" y="690628"/>
                </a:lnTo>
                <a:cubicBezTo>
                  <a:pt x="389683" y="720493"/>
                  <a:pt x="352353" y="740403"/>
                  <a:pt x="311289" y="740403"/>
                </a:cubicBezTo>
                <a:cubicBezTo>
                  <a:pt x="236629" y="740403"/>
                  <a:pt x="175657" y="679429"/>
                  <a:pt x="175657" y="606011"/>
                </a:cubicBezTo>
                <a:cubicBezTo>
                  <a:pt x="175657" y="536326"/>
                  <a:pt x="227919" y="480329"/>
                  <a:pt x="292624" y="471618"/>
                </a:cubicBezTo>
                <a:lnTo>
                  <a:pt x="292624" y="143103"/>
                </a:lnTo>
                <a:cubicBezTo>
                  <a:pt x="254050" y="143103"/>
                  <a:pt x="222942" y="111994"/>
                  <a:pt x="222942" y="72174"/>
                </a:cubicBezTo>
                <a:cubicBezTo>
                  <a:pt x="222942" y="32354"/>
                  <a:pt x="254050" y="0"/>
                  <a:pt x="293869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B4256793-054D-C2CE-A64E-592845EC7F62}"/>
              </a:ext>
            </a:extLst>
          </p:cNvPr>
          <p:cNvSpPr/>
          <p:nvPr/>
        </p:nvSpPr>
        <p:spPr>
          <a:xfrm>
            <a:off x="19829269" y="3718748"/>
            <a:ext cx="1017812" cy="1239998"/>
          </a:xfrm>
          <a:custGeom>
            <a:avLst/>
            <a:gdLst>
              <a:gd name="connsiteX0" fmla="*/ 194226 w 1017812"/>
              <a:gd name="connsiteY0" fmla="*/ 471565 h 1239998"/>
              <a:gd name="connsiteX1" fmla="*/ 179302 w 1017812"/>
              <a:gd name="connsiteY1" fmla="*/ 486474 h 1239998"/>
              <a:gd name="connsiteX2" fmla="*/ 194226 w 1017812"/>
              <a:gd name="connsiteY2" fmla="*/ 502626 h 1239998"/>
              <a:gd name="connsiteX3" fmla="*/ 210394 w 1017812"/>
              <a:gd name="connsiteY3" fmla="*/ 486474 h 1239998"/>
              <a:gd name="connsiteX4" fmla="*/ 194226 w 1017812"/>
              <a:gd name="connsiteY4" fmla="*/ 471565 h 1239998"/>
              <a:gd name="connsiteX5" fmla="*/ 593436 w 1017812"/>
              <a:gd name="connsiteY5" fmla="*/ 433048 h 1239998"/>
              <a:gd name="connsiteX6" fmla="*/ 578512 w 1017812"/>
              <a:gd name="connsiteY6" fmla="*/ 449200 h 1239998"/>
              <a:gd name="connsiteX7" fmla="*/ 593436 w 1017812"/>
              <a:gd name="connsiteY7" fmla="*/ 464110 h 1239998"/>
              <a:gd name="connsiteX8" fmla="*/ 609604 w 1017812"/>
              <a:gd name="connsiteY8" fmla="*/ 449200 h 1239998"/>
              <a:gd name="connsiteX9" fmla="*/ 593436 w 1017812"/>
              <a:gd name="connsiteY9" fmla="*/ 433048 h 1239998"/>
              <a:gd name="connsiteX10" fmla="*/ 753866 w 1017812"/>
              <a:gd name="connsiteY10" fmla="*/ 316256 h 1239998"/>
              <a:gd name="connsiteX11" fmla="*/ 639452 w 1017812"/>
              <a:gd name="connsiteY11" fmla="*/ 428078 h 1239998"/>
              <a:gd name="connsiteX12" fmla="*/ 643182 w 1017812"/>
              <a:gd name="connsiteY12" fmla="*/ 449200 h 1239998"/>
              <a:gd name="connsiteX13" fmla="*/ 593436 w 1017812"/>
              <a:gd name="connsiteY13" fmla="*/ 497657 h 1239998"/>
              <a:gd name="connsiteX14" fmla="*/ 543690 w 1017812"/>
              <a:gd name="connsiteY14" fmla="*/ 449200 h 1239998"/>
              <a:gd name="connsiteX15" fmla="*/ 546178 w 1017812"/>
              <a:gd name="connsiteY15" fmla="*/ 434291 h 1239998"/>
              <a:gd name="connsiteX16" fmla="*/ 419326 w 1017812"/>
              <a:gd name="connsiteY16" fmla="*/ 336136 h 1239998"/>
              <a:gd name="connsiteX17" fmla="*/ 393210 w 1017812"/>
              <a:gd name="connsiteY17" fmla="*/ 343591 h 1239998"/>
              <a:gd name="connsiteX18" fmla="*/ 369580 w 1017812"/>
              <a:gd name="connsiteY18" fmla="*/ 337378 h 1239998"/>
              <a:gd name="connsiteX19" fmla="*/ 241484 w 1017812"/>
              <a:gd name="connsiteY19" fmla="*/ 470322 h 1239998"/>
              <a:gd name="connsiteX20" fmla="*/ 243972 w 1017812"/>
              <a:gd name="connsiteY20" fmla="*/ 486474 h 1239998"/>
              <a:gd name="connsiteX21" fmla="*/ 211636 w 1017812"/>
              <a:gd name="connsiteY21" fmla="*/ 533688 h 1239998"/>
              <a:gd name="connsiteX22" fmla="*/ 211636 w 1017812"/>
              <a:gd name="connsiteY22" fmla="*/ 599539 h 1239998"/>
              <a:gd name="connsiteX23" fmla="*/ 757598 w 1017812"/>
              <a:gd name="connsiteY23" fmla="*/ 599539 h 1239998"/>
              <a:gd name="connsiteX24" fmla="*/ 757598 w 1017812"/>
              <a:gd name="connsiteY24" fmla="*/ 318741 h 1239998"/>
              <a:gd name="connsiteX25" fmla="*/ 753866 w 1017812"/>
              <a:gd name="connsiteY25" fmla="*/ 316256 h 1239998"/>
              <a:gd name="connsiteX26" fmla="*/ 393210 w 1017812"/>
              <a:gd name="connsiteY26" fmla="*/ 278983 h 1239998"/>
              <a:gd name="connsiteX27" fmla="*/ 378286 w 1017812"/>
              <a:gd name="connsiteY27" fmla="*/ 293892 h 1239998"/>
              <a:gd name="connsiteX28" fmla="*/ 393210 w 1017812"/>
              <a:gd name="connsiteY28" fmla="*/ 310044 h 1239998"/>
              <a:gd name="connsiteX29" fmla="*/ 409376 w 1017812"/>
              <a:gd name="connsiteY29" fmla="*/ 293892 h 1239998"/>
              <a:gd name="connsiteX30" fmla="*/ 393210 w 1017812"/>
              <a:gd name="connsiteY30" fmla="*/ 278983 h 1239998"/>
              <a:gd name="connsiteX31" fmla="*/ 775008 w 1017812"/>
              <a:gd name="connsiteY31" fmla="*/ 256618 h 1239998"/>
              <a:gd name="connsiteX32" fmla="*/ 758842 w 1017812"/>
              <a:gd name="connsiteY32" fmla="*/ 272770 h 1239998"/>
              <a:gd name="connsiteX33" fmla="*/ 775008 w 1017812"/>
              <a:gd name="connsiteY33" fmla="*/ 287680 h 1239998"/>
              <a:gd name="connsiteX34" fmla="*/ 789932 w 1017812"/>
              <a:gd name="connsiteY34" fmla="*/ 272770 h 1239998"/>
              <a:gd name="connsiteX35" fmla="*/ 775008 w 1017812"/>
              <a:gd name="connsiteY35" fmla="*/ 256618 h 1239998"/>
              <a:gd name="connsiteX36" fmla="*/ 775008 w 1017812"/>
              <a:gd name="connsiteY36" fmla="*/ 221829 h 1239998"/>
              <a:gd name="connsiteX37" fmla="*/ 824754 w 1017812"/>
              <a:gd name="connsiteY37" fmla="*/ 272770 h 1239998"/>
              <a:gd name="connsiteX38" fmla="*/ 792420 w 1017812"/>
              <a:gd name="connsiteY38" fmla="*/ 318741 h 1239998"/>
              <a:gd name="connsiteX39" fmla="*/ 792420 w 1017812"/>
              <a:gd name="connsiteY39" fmla="*/ 599539 h 1239998"/>
              <a:gd name="connsiteX40" fmla="*/ 832216 w 1017812"/>
              <a:gd name="connsiteY40" fmla="*/ 599539 h 1239998"/>
              <a:gd name="connsiteX41" fmla="*/ 848384 w 1017812"/>
              <a:gd name="connsiteY41" fmla="*/ 616933 h 1239998"/>
              <a:gd name="connsiteX42" fmla="*/ 832216 w 1017812"/>
              <a:gd name="connsiteY42" fmla="*/ 633085 h 1239998"/>
              <a:gd name="connsiteX43" fmla="*/ 792420 w 1017812"/>
              <a:gd name="connsiteY43" fmla="*/ 633085 h 1239998"/>
              <a:gd name="connsiteX44" fmla="*/ 176814 w 1017812"/>
              <a:gd name="connsiteY44" fmla="*/ 633085 h 1239998"/>
              <a:gd name="connsiteX45" fmla="*/ 141992 w 1017812"/>
              <a:gd name="connsiteY45" fmla="*/ 633085 h 1239998"/>
              <a:gd name="connsiteX46" fmla="*/ 125826 w 1017812"/>
              <a:gd name="connsiteY46" fmla="*/ 616933 h 1239998"/>
              <a:gd name="connsiteX47" fmla="*/ 141992 w 1017812"/>
              <a:gd name="connsiteY47" fmla="*/ 599539 h 1239998"/>
              <a:gd name="connsiteX48" fmla="*/ 176814 w 1017812"/>
              <a:gd name="connsiteY48" fmla="*/ 599539 h 1239998"/>
              <a:gd name="connsiteX49" fmla="*/ 176814 w 1017812"/>
              <a:gd name="connsiteY49" fmla="*/ 533688 h 1239998"/>
              <a:gd name="connsiteX50" fmla="*/ 144480 w 1017812"/>
              <a:gd name="connsiteY50" fmla="*/ 486474 h 1239998"/>
              <a:gd name="connsiteX51" fmla="*/ 194226 w 1017812"/>
              <a:gd name="connsiteY51" fmla="*/ 436776 h 1239998"/>
              <a:gd name="connsiteX52" fmla="*/ 219098 w 1017812"/>
              <a:gd name="connsiteY52" fmla="*/ 444230 h 1239998"/>
              <a:gd name="connsiteX53" fmla="*/ 347194 w 1017812"/>
              <a:gd name="connsiteY53" fmla="*/ 310044 h 1239998"/>
              <a:gd name="connsiteX54" fmla="*/ 343464 w 1017812"/>
              <a:gd name="connsiteY54" fmla="*/ 293892 h 1239998"/>
              <a:gd name="connsiteX55" fmla="*/ 393210 w 1017812"/>
              <a:gd name="connsiteY55" fmla="*/ 244194 h 1239998"/>
              <a:gd name="connsiteX56" fmla="*/ 442956 w 1017812"/>
              <a:gd name="connsiteY56" fmla="*/ 293892 h 1239998"/>
              <a:gd name="connsiteX57" fmla="*/ 440468 w 1017812"/>
              <a:gd name="connsiteY57" fmla="*/ 310044 h 1239998"/>
              <a:gd name="connsiteX58" fmla="*/ 567320 w 1017812"/>
              <a:gd name="connsiteY58" fmla="*/ 406956 h 1239998"/>
              <a:gd name="connsiteX59" fmla="*/ 593436 w 1017812"/>
              <a:gd name="connsiteY59" fmla="*/ 398259 h 1239998"/>
              <a:gd name="connsiteX60" fmla="*/ 614578 w 1017812"/>
              <a:gd name="connsiteY60" fmla="*/ 403229 h 1239998"/>
              <a:gd name="connsiteX61" fmla="*/ 728994 w 1017812"/>
              <a:gd name="connsiteY61" fmla="*/ 292650 h 1239998"/>
              <a:gd name="connsiteX62" fmla="*/ 725262 w 1017812"/>
              <a:gd name="connsiteY62" fmla="*/ 272770 h 1239998"/>
              <a:gd name="connsiteX63" fmla="*/ 775008 w 1017812"/>
              <a:gd name="connsiteY63" fmla="*/ 221829 h 1239998"/>
              <a:gd name="connsiteX64" fmla="*/ 89588 w 1017812"/>
              <a:gd name="connsiteY64" fmla="*/ 148152 h 1239998"/>
              <a:gd name="connsiteX65" fmla="*/ 89588 w 1017812"/>
              <a:gd name="connsiteY65" fmla="*/ 698433 h 1239998"/>
              <a:gd name="connsiteX66" fmla="*/ 895874 w 1017812"/>
              <a:gd name="connsiteY66" fmla="*/ 698433 h 1239998"/>
              <a:gd name="connsiteX67" fmla="*/ 895874 w 1017812"/>
              <a:gd name="connsiteY67" fmla="*/ 148152 h 1239998"/>
              <a:gd name="connsiteX68" fmla="*/ 492730 w 1017812"/>
              <a:gd name="connsiteY68" fmla="*/ 0 h 1239998"/>
              <a:gd name="connsiteX69" fmla="*/ 527570 w 1017812"/>
              <a:gd name="connsiteY69" fmla="*/ 36104 h 1239998"/>
              <a:gd name="connsiteX70" fmla="*/ 510150 w 1017812"/>
              <a:gd name="connsiteY70" fmla="*/ 64739 h 1239998"/>
              <a:gd name="connsiteX71" fmla="*/ 510150 w 1017812"/>
              <a:gd name="connsiteY71" fmla="*/ 114538 h 1239998"/>
              <a:gd name="connsiteX72" fmla="*/ 929468 w 1017812"/>
              <a:gd name="connsiteY72" fmla="*/ 114538 h 1239998"/>
              <a:gd name="connsiteX73" fmla="*/ 1001636 w 1017812"/>
              <a:gd name="connsiteY73" fmla="*/ 114538 h 1239998"/>
              <a:gd name="connsiteX74" fmla="*/ 1017812 w 1017812"/>
              <a:gd name="connsiteY74" fmla="*/ 130723 h 1239998"/>
              <a:gd name="connsiteX75" fmla="*/ 1001636 w 1017812"/>
              <a:gd name="connsiteY75" fmla="*/ 148152 h 1239998"/>
              <a:gd name="connsiteX76" fmla="*/ 929468 w 1017812"/>
              <a:gd name="connsiteY76" fmla="*/ 148152 h 1239998"/>
              <a:gd name="connsiteX77" fmla="*/ 929468 w 1017812"/>
              <a:gd name="connsiteY77" fmla="*/ 732047 h 1239998"/>
              <a:gd name="connsiteX78" fmla="*/ 510150 w 1017812"/>
              <a:gd name="connsiteY78" fmla="*/ 732047 h 1239998"/>
              <a:gd name="connsiteX79" fmla="*/ 510150 w 1017812"/>
              <a:gd name="connsiteY79" fmla="*/ 962368 h 1239998"/>
              <a:gd name="connsiteX80" fmla="*/ 756516 w 1017812"/>
              <a:gd name="connsiteY80" fmla="*/ 1178994 h 1239998"/>
              <a:gd name="connsiteX81" fmla="*/ 759004 w 1017812"/>
              <a:gd name="connsiteY81" fmla="*/ 1202649 h 1239998"/>
              <a:gd name="connsiteX82" fmla="*/ 745318 w 1017812"/>
              <a:gd name="connsiteY82" fmla="*/ 1208874 h 1239998"/>
              <a:gd name="connsiteX83" fmla="*/ 735362 w 1017812"/>
              <a:gd name="connsiteY83" fmla="*/ 1203894 h 1239998"/>
              <a:gd name="connsiteX84" fmla="*/ 510150 w 1017812"/>
              <a:gd name="connsiteY84" fmla="*/ 1008432 h 1239998"/>
              <a:gd name="connsiteX85" fmla="*/ 510150 w 1017812"/>
              <a:gd name="connsiteY85" fmla="*/ 1223813 h 1239998"/>
              <a:gd name="connsiteX86" fmla="*/ 492730 w 1017812"/>
              <a:gd name="connsiteY86" fmla="*/ 1239998 h 1239998"/>
              <a:gd name="connsiteX87" fmla="*/ 476554 w 1017812"/>
              <a:gd name="connsiteY87" fmla="*/ 1223813 h 1239998"/>
              <a:gd name="connsiteX88" fmla="*/ 476554 w 1017812"/>
              <a:gd name="connsiteY88" fmla="*/ 1008432 h 1239998"/>
              <a:gd name="connsiteX89" fmla="*/ 246366 w 1017812"/>
              <a:gd name="connsiteY89" fmla="*/ 1203894 h 1239998"/>
              <a:gd name="connsiteX90" fmla="*/ 235166 w 1017812"/>
              <a:gd name="connsiteY90" fmla="*/ 1208874 h 1239998"/>
              <a:gd name="connsiteX91" fmla="*/ 222724 w 1017812"/>
              <a:gd name="connsiteY91" fmla="*/ 1202649 h 1239998"/>
              <a:gd name="connsiteX92" fmla="*/ 223968 w 1017812"/>
              <a:gd name="connsiteY92" fmla="*/ 1178994 h 1239998"/>
              <a:gd name="connsiteX93" fmla="*/ 476554 w 1017812"/>
              <a:gd name="connsiteY93" fmla="*/ 962368 h 1239998"/>
              <a:gd name="connsiteX94" fmla="*/ 476554 w 1017812"/>
              <a:gd name="connsiteY94" fmla="*/ 732047 h 1239998"/>
              <a:gd name="connsiteX95" fmla="*/ 55992 w 1017812"/>
              <a:gd name="connsiteY95" fmla="*/ 732047 h 1239998"/>
              <a:gd name="connsiteX96" fmla="*/ 55992 w 1017812"/>
              <a:gd name="connsiteY96" fmla="*/ 148152 h 1239998"/>
              <a:gd name="connsiteX97" fmla="*/ 16176 w 1017812"/>
              <a:gd name="connsiteY97" fmla="*/ 148152 h 1239998"/>
              <a:gd name="connsiteX98" fmla="*/ 0 w 1017812"/>
              <a:gd name="connsiteY98" fmla="*/ 130723 h 1239998"/>
              <a:gd name="connsiteX99" fmla="*/ 16176 w 1017812"/>
              <a:gd name="connsiteY99" fmla="*/ 114538 h 1239998"/>
              <a:gd name="connsiteX100" fmla="*/ 55992 w 1017812"/>
              <a:gd name="connsiteY100" fmla="*/ 114538 h 1239998"/>
              <a:gd name="connsiteX101" fmla="*/ 476554 w 1017812"/>
              <a:gd name="connsiteY101" fmla="*/ 114538 h 1239998"/>
              <a:gd name="connsiteX102" fmla="*/ 476554 w 1017812"/>
              <a:gd name="connsiteY102" fmla="*/ 64739 h 1239998"/>
              <a:gd name="connsiteX103" fmla="*/ 459136 w 1017812"/>
              <a:gd name="connsiteY103" fmla="*/ 36104 h 1239998"/>
              <a:gd name="connsiteX104" fmla="*/ 492730 w 1017812"/>
              <a:gd name="connsiteY104" fmla="*/ 0 h 12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017812" h="1239998">
                <a:moveTo>
                  <a:pt x="194226" y="471565"/>
                </a:moveTo>
                <a:cubicBezTo>
                  <a:pt x="185520" y="471565"/>
                  <a:pt x="179302" y="479020"/>
                  <a:pt x="179302" y="486474"/>
                </a:cubicBezTo>
                <a:cubicBezTo>
                  <a:pt x="179302" y="495172"/>
                  <a:pt x="185520" y="502626"/>
                  <a:pt x="194226" y="502626"/>
                </a:cubicBezTo>
                <a:cubicBezTo>
                  <a:pt x="202932" y="502626"/>
                  <a:pt x="210394" y="495172"/>
                  <a:pt x="210394" y="486474"/>
                </a:cubicBezTo>
                <a:cubicBezTo>
                  <a:pt x="210394" y="479020"/>
                  <a:pt x="202932" y="471565"/>
                  <a:pt x="194226" y="471565"/>
                </a:cubicBezTo>
                <a:close/>
                <a:moveTo>
                  <a:pt x="593436" y="433048"/>
                </a:moveTo>
                <a:cubicBezTo>
                  <a:pt x="584730" y="433048"/>
                  <a:pt x="578512" y="439261"/>
                  <a:pt x="578512" y="449200"/>
                </a:cubicBezTo>
                <a:cubicBezTo>
                  <a:pt x="578512" y="456655"/>
                  <a:pt x="584730" y="464110"/>
                  <a:pt x="593436" y="464110"/>
                </a:cubicBezTo>
                <a:cubicBezTo>
                  <a:pt x="602142" y="464110"/>
                  <a:pt x="609604" y="456655"/>
                  <a:pt x="609604" y="449200"/>
                </a:cubicBezTo>
                <a:cubicBezTo>
                  <a:pt x="609604" y="439261"/>
                  <a:pt x="602142" y="433048"/>
                  <a:pt x="593436" y="433048"/>
                </a:cubicBezTo>
                <a:close/>
                <a:moveTo>
                  <a:pt x="753866" y="316256"/>
                </a:moveTo>
                <a:lnTo>
                  <a:pt x="639452" y="428078"/>
                </a:lnTo>
                <a:cubicBezTo>
                  <a:pt x="640694" y="434291"/>
                  <a:pt x="643182" y="441745"/>
                  <a:pt x="643182" y="449200"/>
                </a:cubicBezTo>
                <a:cubicBezTo>
                  <a:pt x="643182" y="476535"/>
                  <a:pt x="620796" y="497657"/>
                  <a:pt x="593436" y="497657"/>
                </a:cubicBezTo>
                <a:cubicBezTo>
                  <a:pt x="566076" y="497657"/>
                  <a:pt x="543690" y="476535"/>
                  <a:pt x="543690" y="449200"/>
                </a:cubicBezTo>
                <a:cubicBezTo>
                  <a:pt x="543690" y="442988"/>
                  <a:pt x="544934" y="439261"/>
                  <a:pt x="546178" y="434291"/>
                </a:cubicBezTo>
                <a:lnTo>
                  <a:pt x="419326" y="336136"/>
                </a:lnTo>
                <a:cubicBezTo>
                  <a:pt x="411864" y="341106"/>
                  <a:pt x="403158" y="343591"/>
                  <a:pt x="393210" y="343591"/>
                </a:cubicBezTo>
                <a:cubicBezTo>
                  <a:pt x="384504" y="343591"/>
                  <a:pt x="377042" y="341106"/>
                  <a:pt x="369580" y="337378"/>
                </a:cubicBezTo>
                <a:lnTo>
                  <a:pt x="241484" y="470322"/>
                </a:lnTo>
                <a:cubicBezTo>
                  <a:pt x="242728" y="476535"/>
                  <a:pt x="243972" y="481504"/>
                  <a:pt x="243972" y="486474"/>
                </a:cubicBezTo>
                <a:cubicBezTo>
                  <a:pt x="243972" y="508839"/>
                  <a:pt x="230292" y="526233"/>
                  <a:pt x="211636" y="533688"/>
                </a:cubicBezTo>
                <a:lnTo>
                  <a:pt x="211636" y="599539"/>
                </a:lnTo>
                <a:lnTo>
                  <a:pt x="757598" y="599539"/>
                </a:lnTo>
                <a:lnTo>
                  <a:pt x="757598" y="318741"/>
                </a:lnTo>
                <a:cubicBezTo>
                  <a:pt x="756354" y="317499"/>
                  <a:pt x="755110" y="317499"/>
                  <a:pt x="753866" y="316256"/>
                </a:cubicBezTo>
                <a:close/>
                <a:moveTo>
                  <a:pt x="393210" y="278983"/>
                </a:moveTo>
                <a:cubicBezTo>
                  <a:pt x="384504" y="278983"/>
                  <a:pt x="378286" y="286437"/>
                  <a:pt x="378286" y="293892"/>
                </a:cubicBezTo>
                <a:cubicBezTo>
                  <a:pt x="378286" y="302589"/>
                  <a:pt x="384504" y="310044"/>
                  <a:pt x="393210" y="310044"/>
                </a:cubicBezTo>
                <a:cubicBezTo>
                  <a:pt x="401914" y="310044"/>
                  <a:pt x="409376" y="302589"/>
                  <a:pt x="409376" y="293892"/>
                </a:cubicBezTo>
                <a:cubicBezTo>
                  <a:pt x="409376" y="286437"/>
                  <a:pt x="401914" y="278983"/>
                  <a:pt x="393210" y="278983"/>
                </a:cubicBezTo>
                <a:close/>
                <a:moveTo>
                  <a:pt x="775008" y="256618"/>
                </a:moveTo>
                <a:cubicBezTo>
                  <a:pt x="766304" y="256618"/>
                  <a:pt x="758842" y="262830"/>
                  <a:pt x="758842" y="272770"/>
                </a:cubicBezTo>
                <a:cubicBezTo>
                  <a:pt x="758842" y="280225"/>
                  <a:pt x="766304" y="287680"/>
                  <a:pt x="775008" y="287680"/>
                </a:cubicBezTo>
                <a:cubicBezTo>
                  <a:pt x="783714" y="287680"/>
                  <a:pt x="789932" y="280225"/>
                  <a:pt x="789932" y="272770"/>
                </a:cubicBezTo>
                <a:cubicBezTo>
                  <a:pt x="789932" y="262830"/>
                  <a:pt x="783714" y="256618"/>
                  <a:pt x="775008" y="256618"/>
                </a:cubicBezTo>
                <a:close/>
                <a:moveTo>
                  <a:pt x="775008" y="221829"/>
                </a:moveTo>
                <a:cubicBezTo>
                  <a:pt x="802370" y="221829"/>
                  <a:pt x="824754" y="245436"/>
                  <a:pt x="824754" y="272770"/>
                </a:cubicBezTo>
                <a:cubicBezTo>
                  <a:pt x="824754" y="293892"/>
                  <a:pt x="811074" y="312529"/>
                  <a:pt x="792420" y="318741"/>
                </a:cubicBezTo>
                <a:lnTo>
                  <a:pt x="792420" y="599539"/>
                </a:lnTo>
                <a:lnTo>
                  <a:pt x="832216" y="599539"/>
                </a:lnTo>
                <a:cubicBezTo>
                  <a:pt x="840922" y="599539"/>
                  <a:pt x="848384" y="606993"/>
                  <a:pt x="848384" y="616933"/>
                </a:cubicBezTo>
                <a:cubicBezTo>
                  <a:pt x="848384" y="625630"/>
                  <a:pt x="840922" y="633085"/>
                  <a:pt x="832216" y="633085"/>
                </a:cubicBezTo>
                <a:lnTo>
                  <a:pt x="792420" y="633085"/>
                </a:lnTo>
                <a:lnTo>
                  <a:pt x="176814" y="633085"/>
                </a:lnTo>
                <a:lnTo>
                  <a:pt x="141992" y="633085"/>
                </a:lnTo>
                <a:cubicBezTo>
                  <a:pt x="133286" y="633085"/>
                  <a:pt x="125826" y="625630"/>
                  <a:pt x="125826" y="616933"/>
                </a:cubicBezTo>
                <a:cubicBezTo>
                  <a:pt x="125826" y="606993"/>
                  <a:pt x="133286" y="599539"/>
                  <a:pt x="141992" y="599539"/>
                </a:cubicBezTo>
                <a:lnTo>
                  <a:pt x="176814" y="599539"/>
                </a:lnTo>
                <a:lnTo>
                  <a:pt x="176814" y="533688"/>
                </a:lnTo>
                <a:cubicBezTo>
                  <a:pt x="158160" y="526233"/>
                  <a:pt x="144480" y="508839"/>
                  <a:pt x="144480" y="486474"/>
                </a:cubicBezTo>
                <a:cubicBezTo>
                  <a:pt x="144480" y="459140"/>
                  <a:pt x="168110" y="436776"/>
                  <a:pt x="194226" y="436776"/>
                </a:cubicBezTo>
                <a:cubicBezTo>
                  <a:pt x="202932" y="436776"/>
                  <a:pt x="211636" y="439261"/>
                  <a:pt x="219098" y="444230"/>
                </a:cubicBezTo>
                <a:lnTo>
                  <a:pt x="347194" y="310044"/>
                </a:lnTo>
                <a:cubicBezTo>
                  <a:pt x="345950" y="306317"/>
                  <a:pt x="343464" y="300104"/>
                  <a:pt x="343464" y="293892"/>
                </a:cubicBezTo>
                <a:cubicBezTo>
                  <a:pt x="343464" y="266558"/>
                  <a:pt x="365848" y="244194"/>
                  <a:pt x="393210" y="244194"/>
                </a:cubicBezTo>
                <a:cubicBezTo>
                  <a:pt x="421814" y="244194"/>
                  <a:pt x="442956" y="266558"/>
                  <a:pt x="442956" y="293892"/>
                </a:cubicBezTo>
                <a:cubicBezTo>
                  <a:pt x="442956" y="300104"/>
                  <a:pt x="441712" y="303832"/>
                  <a:pt x="440468" y="310044"/>
                </a:cubicBezTo>
                <a:lnTo>
                  <a:pt x="567320" y="406956"/>
                </a:lnTo>
                <a:cubicBezTo>
                  <a:pt x="574782" y="401987"/>
                  <a:pt x="583488" y="398259"/>
                  <a:pt x="593436" y="398259"/>
                </a:cubicBezTo>
                <a:cubicBezTo>
                  <a:pt x="600898" y="398259"/>
                  <a:pt x="608360" y="400744"/>
                  <a:pt x="614578" y="403229"/>
                </a:cubicBezTo>
                <a:lnTo>
                  <a:pt x="728994" y="292650"/>
                </a:lnTo>
                <a:cubicBezTo>
                  <a:pt x="726506" y="286437"/>
                  <a:pt x="725262" y="278983"/>
                  <a:pt x="725262" y="272770"/>
                </a:cubicBezTo>
                <a:cubicBezTo>
                  <a:pt x="725262" y="245436"/>
                  <a:pt x="747648" y="221829"/>
                  <a:pt x="775008" y="221829"/>
                </a:cubicBezTo>
                <a:close/>
                <a:moveTo>
                  <a:pt x="89588" y="148152"/>
                </a:moveTo>
                <a:lnTo>
                  <a:pt x="89588" y="698433"/>
                </a:lnTo>
                <a:lnTo>
                  <a:pt x="895874" y="698433"/>
                </a:lnTo>
                <a:lnTo>
                  <a:pt x="895874" y="148152"/>
                </a:lnTo>
                <a:close/>
                <a:moveTo>
                  <a:pt x="492730" y="0"/>
                </a:moveTo>
                <a:cubicBezTo>
                  <a:pt x="512638" y="0"/>
                  <a:pt x="527570" y="16185"/>
                  <a:pt x="527570" y="36104"/>
                </a:cubicBezTo>
                <a:cubicBezTo>
                  <a:pt x="527570" y="48554"/>
                  <a:pt x="520104" y="58514"/>
                  <a:pt x="510150" y="64739"/>
                </a:cubicBezTo>
                <a:lnTo>
                  <a:pt x="510150" y="114538"/>
                </a:lnTo>
                <a:lnTo>
                  <a:pt x="929468" y="114538"/>
                </a:lnTo>
                <a:lnTo>
                  <a:pt x="1001636" y="114538"/>
                </a:lnTo>
                <a:cubicBezTo>
                  <a:pt x="1010346" y="114538"/>
                  <a:pt x="1017812" y="122008"/>
                  <a:pt x="1017812" y="130723"/>
                </a:cubicBezTo>
                <a:cubicBezTo>
                  <a:pt x="1017812" y="140682"/>
                  <a:pt x="1010346" y="148152"/>
                  <a:pt x="1001636" y="148152"/>
                </a:cubicBezTo>
                <a:lnTo>
                  <a:pt x="929468" y="148152"/>
                </a:lnTo>
                <a:lnTo>
                  <a:pt x="929468" y="732047"/>
                </a:lnTo>
                <a:lnTo>
                  <a:pt x="510150" y="732047"/>
                </a:lnTo>
                <a:lnTo>
                  <a:pt x="510150" y="962368"/>
                </a:lnTo>
                <a:lnTo>
                  <a:pt x="756516" y="1178994"/>
                </a:lnTo>
                <a:cubicBezTo>
                  <a:pt x="763982" y="1185219"/>
                  <a:pt x="765226" y="1196424"/>
                  <a:pt x="759004" y="1202649"/>
                </a:cubicBezTo>
                <a:cubicBezTo>
                  <a:pt x="755272" y="1206384"/>
                  <a:pt x="750294" y="1208874"/>
                  <a:pt x="745318" y="1208874"/>
                </a:cubicBezTo>
                <a:cubicBezTo>
                  <a:pt x="741584" y="1208874"/>
                  <a:pt x="737852" y="1207629"/>
                  <a:pt x="735362" y="1203894"/>
                </a:cubicBezTo>
                <a:lnTo>
                  <a:pt x="510150" y="1008432"/>
                </a:lnTo>
                <a:lnTo>
                  <a:pt x="510150" y="1223813"/>
                </a:lnTo>
                <a:cubicBezTo>
                  <a:pt x="510150" y="1232528"/>
                  <a:pt x="502684" y="1239998"/>
                  <a:pt x="492730" y="1239998"/>
                </a:cubicBezTo>
                <a:cubicBezTo>
                  <a:pt x="484020" y="1239998"/>
                  <a:pt x="476554" y="1232528"/>
                  <a:pt x="476554" y="1223813"/>
                </a:cubicBezTo>
                <a:lnTo>
                  <a:pt x="476554" y="1008432"/>
                </a:lnTo>
                <a:lnTo>
                  <a:pt x="246366" y="1203894"/>
                </a:lnTo>
                <a:cubicBezTo>
                  <a:pt x="242632" y="1207629"/>
                  <a:pt x="240144" y="1208874"/>
                  <a:pt x="235166" y="1208874"/>
                </a:cubicBezTo>
                <a:cubicBezTo>
                  <a:pt x="230190" y="1208874"/>
                  <a:pt x="226456" y="1206384"/>
                  <a:pt x="222724" y="1202649"/>
                </a:cubicBezTo>
                <a:cubicBezTo>
                  <a:pt x="216502" y="1196424"/>
                  <a:pt x="217748" y="1183974"/>
                  <a:pt x="223968" y="1178994"/>
                </a:cubicBezTo>
                <a:lnTo>
                  <a:pt x="476554" y="962368"/>
                </a:lnTo>
                <a:lnTo>
                  <a:pt x="476554" y="732047"/>
                </a:lnTo>
                <a:lnTo>
                  <a:pt x="55992" y="732047"/>
                </a:lnTo>
                <a:lnTo>
                  <a:pt x="55992" y="148152"/>
                </a:lnTo>
                <a:lnTo>
                  <a:pt x="16176" y="148152"/>
                </a:lnTo>
                <a:cubicBezTo>
                  <a:pt x="7466" y="148152"/>
                  <a:pt x="0" y="140682"/>
                  <a:pt x="0" y="130723"/>
                </a:cubicBezTo>
                <a:cubicBezTo>
                  <a:pt x="0" y="122008"/>
                  <a:pt x="7466" y="114538"/>
                  <a:pt x="16176" y="114538"/>
                </a:cubicBezTo>
                <a:lnTo>
                  <a:pt x="55992" y="114538"/>
                </a:lnTo>
                <a:lnTo>
                  <a:pt x="476554" y="114538"/>
                </a:lnTo>
                <a:lnTo>
                  <a:pt x="476554" y="64739"/>
                </a:lnTo>
                <a:cubicBezTo>
                  <a:pt x="465356" y="58514"/>
                  <a:pt x="459136" y="48554"/>
                  <a:pt x="459136" y="36104"/>
                </a:cubicBezTo>
                <a:cubicBezTo>
                  <a:pt x="459136" y="16185"/>
                  <a:pt x="474066" y="0"/>
                  <a:pt x="492730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DBAAD131-3609-C833-2AA8-52548092BEE9}"/>
              </a:ext>
            </a:extLst>
          </p:cNvPr>
          <p:cNvSpPr/>
          <p:nvPr/>
        </p:nvSpPr>
        <p:spPr>
          <a:xfrm>
            <a:off x="5883874" y="8357214"/>
            <a:ext cx="5070372" cy="945888"/>
          </a:xfrm>
          <a:prstGeom prst="roundRect">
            <a:avLst>
              <a:gd name="adj" fmla="val 50000"/>
            </a:avLst>
          </a:prstGeom>
          <a:noFill/>
          <a:ln w="38100" cap="flat">
            <a:solidFill>
              <a:schemeClr val="accent6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7BAB9439-88CE-2C90-15AB-BF51B3F54AFF}"/>
              </a:ext>
            </a:extLst>
          </p:cNvPr>
          <p:cNvSpPr/>
          <p:nvPr/>
        </p:nvSpPr>
        <p:spPr>
          <a:xfrm>
            <a:off x="11844991" y="8357214"/>
            <a:ext cx="5070372" cy="945888"/>
          </a:xfrm>
          <a:prstGeom prst="roundRect">
            <a:avLst>
              <a:gd name="adj" fmla="val 50000"/>
            </a:avLst>
          </a:prstGeom>
          <a:noFill/>
          <a:ln w="38100" cap="flat">
            <a:solidFill>
              <a:schemeClr val="accent6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52A013C4-161F-BC86-5367-A167595E8572}"/>
              </a:ext>
            </a:extLst>
          </p:cNvPr>
          <p:cNvSpPr/>
          <p:nvPr/>
        </p:nvSpPr>
        <p:spPr>
          <a:xfrm>
            <a:off x="17802364" y="8357214"/>
            <a:ext cx="5071618" cy="945888"/>
          </a:xfrm>
          <a:prstGeom prst="roundRect">
            <a:avLst>
              <a:gd name="adj" fmla="val 50000"/>
            </a:avLst>
          </a:prstGeom>
          <a:noFill/>
          <a:ln w="38100" cap="flat">
            <a:solidFill>
              <a:schemeClr val="accent6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144C3A23-C5BE-10BD-8705-63EAA45AB589}"/>
              </a:ext>
            </a:extLst>
          </p:cNvPr>
          <p:cNvSpPr/>
          <p:nvPr/>
        </p:nvSpPr>
        <p:spPr>
          <a:xfrm>
            <a:off x="5883874" y="9890072"/>
            <a:ext cx="5070372" cy="945888"/>
          </a:xfrm>
          <a:prstGeom prst="roundRect">
            <a:avLst>
              <a:gd name="adj" fmla="val 50000"/>
            </a:avLst>
          </a:prstGeom>
          <a:noFill/>
          <a:ln w="38100" cap="flat">
            <a:solidFill>
              <a:schemeClr val="accent6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F6DD8C8F-2240-DC84-BF4A-90FC30964E9C}"/>
              </a:ext>
            </a:extLst>
          </p:cNvPr>
          <p:cNvSpPr/>
          <p:nvPr/>
        </p:nvSpPr>
        <p:spPr>
          <a:xfrm>
            <a:off x="11844991" y="9890072"/>
            <a:ext cx="5070372" cy="945888"/>
          </a:xfrm>
          <a:prstGeom prst="roundRect">
            <a:avLst>
              <a:gd name="adj" fmla="val 50000"/>
            </a:avLst>
          </a:prstGeom>
          <a:noFill/>
          <a:ln w="38100" cap="flat">
            <a:solidFill>
              <a:schemeClr val="accent6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F02AAC4E-C174-4846-C931-5EA2E8D5B9CA}"/>
              </a:ext>
            </a:extLst>
          </p:cNvPr>
          <p:cNvSpPr/>
          <p:nvPr/>
        </p:nvSpPr>
        <p:spPr>
          <a:xfrm>
            <a:off x="17802364" y="9890072"/>
            <a:ext cx="5071618" cy="945888"/>
          </a:xfrm>
          <a:prstGeom prst="roundRect">
            <a:avLst>
              <a:gd name="adj" fmla="val 50000"/>
            </a:avLst>
          </a:prstGeom>
          <a:noFill/>
          <a:ln w="38100" cap="flat">
            <a:solidFill>
              <a:schemeClr val="accent6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6690B6E7-A991-4693-2229-6BB2183D2360}"/>
              </a:ext>
            </a:extLst>
          </p:cNvPr>
          <p:cNvSpPr/>
          <p:nvPr/>
        </p:nvSpPr>
        <p:spPr>
          <a:xfrm>
            <a:off x="5883874" y="11422938"/>
            <a:ext cx="5070372" cy="945888"/>
          </a:xfrm>
          <a:prstGeom prst="roundRect">
            <a:avLst>
              <a:gd name="adj" fmla="val 50000"/>
            </a:avLst>
          </a:prstGeom>
          <a:noFill/>
          <a:ln w="38100" cap="flat">
            <a:solidFill>
              <a:schemeClr val="accent6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BCD0D6B2-2905-651D-0E93-A3691E819921}"/>
              </a:ext>
            </a:extLst>
          </p:cNvPr>
          <p:cNvSpPr/>
          <p:nvPr/>
        </p:nvSpPr>
        <p:spPr>
          <a:xfrm>
            <a:off x="1503674" y="6825598"/>
            <a:ext cx="3648924" cy="945888"/>
          </a:xfrm>
          <a:prstGeom prst="roundRect">
            <a:avLst>
              <a:gd name="adj" fmla="val 50000"/>
            </a:avLst>
          </a:prstGeom>
          <a:noFill/>
          <a:ln w="38100" cap="flat">
            <a:solidFill>
              <a:schemeClr val="accent1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C81C9923-0593-9ED2-A0AA-A537EB298629}"/>
              </a:ext>
            </a:extLst>
          </p:cNvPr>
          <p:cNvSpPr/>
          <p:nvPr/>
        </p:nvSpPr>
        <p:spPr>
          <a:xfrm>
            <a:off x="1503674" y="8357214"/>
            <a:ext cx="3648924" cy="945888"/>
          </a:xfrm>
          <a:prstGeom prst="roundRect">
            <a:avLst>
              <a:gd name="adj" fmla="val 50000"/>
            </a:avLst>
          </a:prstGeom>
          <a:noFill/>
          <a:ln w="38100" cap="flat">
            <a:solidFill>
              <a:schemeClr val="accent1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95576F67-8319-3926-8794-AA2D60C8556A}"/>
              </a:ext>
            </a:extLst>
          </p:cNvPr>
          <p:cNvSpPr/>
          <p:nvPr/>
        </p:nvSpPr>
        <p:spPr>
          <a:xfrm>
            <a:off x="1503674" y="9890072"/>
            <a:ext cx="3648924" cy="945888"/>
          </a:xfrm>
          <a:prstGeom prst="roundRect">
            <a:avLst>
              <a:gd name="adj" fmla="val 50000"/>
            </a:avLst>
          </a:prstGeom>
          <a:noFill/>
          <a:ln w="38100" cap="flat">
            <a:solidFill>
              <a:schemeClr val="accent1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5ED741C6-330F-D217-14DA-9BAD0830486F}"/>
              </a:ext>
            </a:extLst>
          </p:cNvPr>
          <p:cNvSpPr/>
          <p:nvPr/>
        </p:nvSpPr>
        <p:spPr>
          <a:xfrm>
            <a:off x="1503674" y="11422938"/>
            <a:ext cx="3648924" cy="945888"/>
          </a:xfrm>
          <a:prstGeom prst="roundRect">
            <a:avLst>
              <a:gd name="adj" fmla="val 50000"/>
            </a:avLst>
          </a:prstGeom>
          <a:noFill/>
          <a:ln w="38100" cap="flat">
            <a:solidFill>
              <a:schemeClr val="accent1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F6A9694C-16B8-BC5C-0623-F8A677F13E3B}"/>
              </a:ext>
            </a:extLst>
          </p:cNvPr>
          <p:cNvSpPr/>
          <p:nvPr/>
        </p:nvSpPr>
        <p:spPr>
          <a:xfrm>
            <a:off x="11844991" y="11422938"/>
            <a:ext cx="5070372" cy="945888"/>
          </a:xfrm>
          <a:prstGeom prst="roundRect">
            <a:avLst>
              <a:gd name="adj" fmla="val 50000"/>
            </a:avLst>
          </a:prstGeom>
          <a:noFill/>
          <a:ln w="38100" cap="flat">
            <a:solidFill>
              <a:schemeClr val="accent6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505EE01E-F616-96C4-B9D4-87EFF7DB9F32}"/>
              </a:ext>
            </a:extLst>
          </p:cNvPr>
          <p:cNvSpPr/>
          <p:nvPr/>
        </p:nvSpPr>
        <p:spPr>
          <a:xfrm>
            <a:off x="17802364" y="11422938"/>
            <a:ext cx="5071618" cy="945888"/>
          </a:xfrm>
          <a:prstGeom prst="roundRect">
            <a:avLst>
              <a:gd name="adj" fmla="val 50000"/>
            </a:avLst>
          </a:prstGeom>
          <a:noFill/>
          <a:ln w="38100" cap="flat">
            <a:solidFill>
              <a:schemeClr val="accent6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38E19A6-CC05-1DEF-4DD7-7B792E148405}"/>
              </a:ext>
            </a:extLst>
          </p:cNvPr>
          <p:cNvSpPr txBox="1"/>
          <p:nvPr/>
        </p:nvSpPr>
        <p:spPr>
          <a:xfrm>
            <a:off x="1505585" y="681191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BUDGET FORECASTING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54E7D7B-08B8-B6DB-5CBD-11027D962443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8EBCF2-A6AD-056C-F572-63CD4951EE2C}"/>
              </a:ext>
            </a:extLst>
          </p:cNvPr>
          <p:cNvSpPr txBox="1"/>
          <p:nvPr/>
        </p:nvSpPr>
        <p:spPr>
          <a:xfrm>
            <a:off x="1700850" y="7000996"/>
            <a:ext cx="324196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JANUARY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F855BEF5-4415-A756-9187-F955B8631303}"/>
              </a:ext>
            </a:extLst>
          </p:cNvPr>
          <p:cNvSpPr txBox="1"/>
          <p:nvPr/>
        </p:nvSpPr>
        <p:spPr>
          <a:xfrm>
            <a:off x="1705740" y="8542111"/>
            <a:ext cx="324196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FEBRUARY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4BD26AF-A05B-3EEC-B295-9897BB9A4453}"/>
              </a:ext>
            </a:extLst>
          </p:cNvPr>
          <p:cNvSpPr txBox="1"/>
          <p:nvPr/>
        </p:nvSpPr>
        <p:spPr>
          <a:xfrm>
            <a:off x="1717964" y="10067743"/>
            <a:ext cx="324196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MARCH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B99A919-C6D3-1910-06CD-41669D8B69EE}"/>
              </a:ext>
            </a:extLst>
          </p:cNvPr>
          <p:cNvSpPr txBox="1"/>
          <p:nvPr/>
        </p:nvSpPr>
        <p:spPr>
          <a:xfrm>
            <a:off x="1708185" y="11617822"/>
            <a:ext cx="324196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APRIL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03F8E3E-C23B-2C00-5AC3-202C87E62C11}"/>
              </a:ext>
            </a:extLst>
          </p:cNvPr>
          <p:cNvSpPr txBox="1"/>
          <p:nvPr/>
        </p:nvSpPr>
        <p:spPr>
          <a:xfrm>
            <a:off x="6765907" y="7003442"/>
            <a:ext cx="324196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latin typeface="Montserrat" panose="00000500000000000000" pitchFamily="2" charset="0"/>
                <a:cs typeface="Poppins" panose="00000500000000000000" pitchFamily="2" charset="0"/>
              </a:rPr>
              <a:t>$237,000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BDB1CAB-0023-2B31-4259-05725CA58A0C}"/>
              </a:ext>
            </a:extLst>
          </p:cNvPr>
          <p:cNvSpPr txBox="1"/>
          <p:nvPr/>
        </p:nvSpPr>
        <p:spPr>
          <a:xfrm>
            <a:off x="6797692" y="8535590"/>
            <a:ext cx="324196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latin typeface="Montserrat" panose="00000500000000000000" pitchFamily="2" charset="0"/>
                <a:cs typeface="Poppins" panose="00000500000000000000" pitchFamily="2" charset="0"/>
              </a:rPr>
              <a:t>$34,200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674655DB-FFC6-2BF4-F6B1-3416920BA904}"/>
              </a:ext>
            </a:extLst>
          </p:cNvPr>
          <p:cNvSpPr txBox="1"/>
          <p:nvPr/>
        </p:nvSpPr>
        <p:spPr>
          <a:xfrm>
            <a:off x="6809917" y="10034327"/>
            <a:ext cx="324196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latin typeface="Montserrat" panose="00000500000000000000" pitchFamily="2" charset="0"/>
                <a:cs typeface="Poppins" panose="00000500000000000000" pitchFamily="2" charset="0"/>
              </a:rPr>
              <a:t>$14,500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63DCC527-D7CF-DA41-F5BC-EAAEA06479B5}"/>
              </a:ext>
            </a:extLst>
          </p:cNvPr>
          <p:cNvSpPr txBox="1"/>
          <p:nvPr/>
        </p:nvSpPr>
        <p:spPr>
          <a:xfrm>
            <a:off x="6800137" y="11611299"/>
            <a:ext cx="324196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latin typeface="Montserrat" panose="00000500000000000000" pitchFamily="2" charset="0"/>
                <a:cs typeface="Poppins" panose="00000500000000000000" pitchFamily="2" charset="0"/>
              </a:rPr>
              <a:t>$320,000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8745FBA-E8C4-B7EB-B5BD-FCE7920E6DED}"/>
              </a:ext>
            </a:extLst>
          </p:cNvPr>
          <p:cNvSpPr txBox="1"/>
          <p:nvPr/>
        </p:nvSpPr>
        <p:spPr>
          <a:xfrm>
            <a:off x="12750258" y="7001780"/>
            <a:ext cx="324196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latin typeface="Montserrat" panose="00000500000000000000" pitchFamily="2" charset="0"/>
                <a:cs typeface="Poppins" panose="00000500000000000000" pitchFamily="2" charset="0"/>
              </a:rPr>
              <a:t>$208,560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0BA8685E-8BA1-625A-51F8-64E2BC98589F}"/>
              </a:ext>
            </a:extLst>
          </p:cNvPr>
          <p:cNvSpPr txBox="1"/>
          <p:nvPr/>
        </p:nvSpPr>
        <p:spPr>
          <a:xfrm>
            <a:off x="12752874" y="8546075"/>
            <a:ext cx="324196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latin typeface="Montserrat" panose="00000500000000000000" pitchFamily="2" charset="0"/>
                <a:cs typeface="Poppins" panose="00000500000000000000" pitchFamily="2" charset="0"/>
              </a:rPr>
              <a:t>$31,432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6250F4E9-AF92-A982-9A52-9A59BDDAE98B}"/>
              </a:ext>
            </a:extLst>
          </p:cNvPr>
          <p:cNvSpPr txBox="1"/>
          <p:nvPr/>
        </p:nvSpPr>
        <p:spPr>
          <a:xfrm>
            <a:off x="12759222" y="10072440"/>
            <a:ext cx="324196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latin typeface="Montserrat" panose="00000500000000000000" pitchFamily="2" charset="0"/>
                <a:cs typeface="Poppins" panose="00000500000000000000" pitchFamily="2" charset="0"/>
              </a:rPr>
              <a:t>$10,433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E4DD206C-C987-EAED-EC74-DAA340FCEF3E}"/>
              </a:ext>
            </a:extLst>
          </p:cNvPr>
          <p:cNvSpPr txBox="1"/>
          <p:nvPr/>
        </p:nvSpPr>
        <p:spPr>
          <a:xfrm>
            <a:off x="12759221" y="11611298"/>
            <a:ext cx="324196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latin typeface="Montserrat" panose="00000500000000000000" pitchFamily="2" charset="0"/>
                <a:cs typeface="Poppins" panose="00000500000000000000" pitchFamily="2" charset="0"/>
              </a:rPr>
              <a:t>$250,554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141002F-F503-A841-1448-632E8A05EC96}"/>
              </a:ext>
            </a:extLst>
          </p:cNvPr>
          <p:cNvSpPr txBox="1"/>
          <p:nvPr/>
        </p:nvSpPr>
        <p:spPr>
          <a:xfrm>
            <a:off x="18599814" y="7000950"/>
            <a:ext cx="324196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$28,440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4E5CEA1-69C3-97B5-3597-545EC1DE7D84}"/>
              </a:ext>
            </a:extLst>
          </p:cNvPr>
          <p:cNvSpPr txBox="1"/>
          <p:nvPr/>
        </p:nvSpPr>
        <p:spPr>
          <a:xfrm>
            <a:off x="18722382" y="8542079"/>
            <a:ext cx="324196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$2,768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850124D-5624-6307-E46B-7EE730A978A8}"/>
              </a:ext>
            </a:extLst>
          </p:cNvPr>
          <p:cNvSpPr txBox="1"/>
          <p:nvPr/>
        </p:nvSpPr>
        <p:spPr>
          <a:xfrm>
            <a:off x="18723197" y="10082410"/>
            <a:ext cx="324196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$4,067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970DAAC-6F6C-EB5A-360E-B69F4DC0208F}"/>
              </a:ext>
            </a:extLst>
          </p:cNvPr>
          <p:cNvSpPr txBox="1"/>
          <p:nvPr/>
        </p:nvSpPr>
        <p:spPr>
          <a:xfrm>
            <a:off x="18722382" y="11614561"/>
            <a:ext cx="324196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$69,446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3CD7B9A2-EE51-32A7-D5EC-1E2CD1AFF8F8}"/>
              </a:ext>
            </a:extLst>
          </p:cNvPr>
          <p:cNvSpPr txBox="1"/>
          <p:nvPr/>
        </p:nvSpPr>
        <p:spPr>
          <a:xfrm>
            <a:off x="6802581" y="5349455"/>
            <a:ext cx="324196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88BDFA1-C530-DF14-7286-9BAADA454CC1}"/>
              </a:ext>
            </a:extLst>
          </p:cNvPr>
          <p:cNvSpPr txBox="1"/>
          <p:nvPr/>
        </p:nvSpPr>
        <p:spPr>
          <a:xfrm>
            <a:off x="12759223" y="5355974"/>
            <a:ext cx="324196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2053877-FE3D-6B01-8653-E3365CBB00C4}"/>
              </a:ext>
            </a:extLst>
          </p:cNvPr>
          <p:cNvSpPr txBox="1"/>
          <p:nvPr/>
        </p:nvSpPr>
        <p:spPr>
          <a:xfrm>
            <a:off x="18715860" y="5343750"/>
            <a:ext cx="324196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3344034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Freeform 292">
            <a:extLst>
              <a:ext uri="{FF2B5EF4-FFF2-40B4-BE49-F238E27FC236}">
                <a16:creationId xmlns:a16="http://schemas.microsoft.com/office/drawing/2014/main" id="{BA3EB771-5F48-98FC-53B7-E3A643FAC1E1}"/>
              </a:ext>
            </a:extLst>
          </p:cNvPr>
          <p:cNvSpPr/>
          <p:nvPr/>
        </p:nvSpPr>
        <p:spPr>
          <a:xfrm>
            <a:off x="8353037" y="3293784"/>
            <a:ext cx="2781853" cy="27815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34" h="2233">
                <a:moveTo>
                  <a:pt x="2234" y="1117"/>
                </a:moveTo>
                <a:cubicBezTo>
                  <a:pt x="2234" y="1733"/>
                  <a:pt x="1733" y="2233"/>
                  <a:pt x="1117" y="2233"/>
                </a:cubicBezTo>
                <a:cubicBezTo>
                  <a:pt x="500" y="2233"/>
                  <a:pt x="0" y="1733"/>
                  <a:pt x="0" y="1117"/>
                </a:cubicBezTo>
                <a:cubicBezTo>
                  <a:pt x="0" y="500"/>
                  <a:pt x="500" y="0"/>
                  <a:pt x="1117" y="0"/>
                </a:cubicBezTo>
                <a:cubicBezTo>
                  <a:pt x="1733" y="0"/>
                  <a:pt x="2234" y="500"/>
                  <a:pt x="2234" y="1117"/>
                </a:cubicBez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4" name="Rounded Rectangle 293">
            <a:extLst>
              <a:ext uri="{FF2B5EF4-FFF2-40B4-BE49-F238E27FC236}">
                <a16:creationId xmlns:a16="http://schemas.microsoft.com/office/drawing/2014/main" id="{5AA349D5-3CCC-966C-12D3-176507D5C9D0}"/>
              </a:ext>
            </a:extLst>
          </p:cNvPr>
          <p:cNvSpPr/>
          <p:nvPr/>
        </p:nvSpPr>
        <p:spPr>
          <a:xfrm>
            <a:off x="7677814" y="3577921"/>
            <a:ext cx="4132291" cy="7651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1" name="Freeform 300">
            <a:extLst>
              <a:ext uri="{FF2B5EF4-FFF2-40B4-BE49-F238E27FC236}">
                <a16:creationId xmlns:a16="http://schemas.microsoft.com/office/drawing/2014/main" id="{6BA5E59A-728C-2F1B-A109-6E654F031524}"/>
              </a:ext>
            </a:extLst>
          </p:cNvPr>
          <p:cNvSpPr/>
          <p:nvPr/>
        </p:nvSpPr>
        <p:spPr>
          <a:xfrm>
            <a:off x="13881857" y="3293784"/>
            <a:ext cx="2780604" cy="27815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33" h="2233">
                <a:moveTo>
                  <a:pt x="2233" y="1117"/>
                </a:moveTo>
                <a:cubicBezTo>
                  <a:pt x="2233" y="1733"/>
                  <a:pt x="1733" y="2233"/>
                  <a:pt x="1116" y="2233"/>
                </a:cubicBezTo>
                <a:cubicBezTo>
                  <a:pt x="500" y="2233"/>
                  <a:pt x="0" y="1733"/>
                  <a:pt x="0" y="1117"/>
                </a:cubicBezTo>
                <a:cubicBezTo>
                  <a:pt x="0" y="500"/>
                  <a:pt x="500" y="0"/>
                  <a:pt x="1116" y="0"/>
                </a:cubicBezTo>
                <a:cubicBezTo>
                  <a:pt x="1733" y="0"/>
                  <a:pt x="2233" y="500"/>
                  <a:pt x="2233" y="1117"/>
                </a:cubicBez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2" name="Rounded Rectangle 301">
            <a:extLst>
              <a:ext uri="{FF2B5EF4-FFF2-40B4-BE49-F238E27FC236}">
                <a16:creationId xmlns:a16="http://schemas.microsoft.com/office/drawing/2014/main" id="{318A09D9-9BCE-BB91-D521-418D008F7661}"/>
              </a:ext>
            </a:extLst>
          </p:cNvPr>
          <p:cNvSpPr/>
          <p:nvPr/>
        </p:nvSpPr>
        <p:spPr>
          <a:xfrm>
            <a:off x="13205392" y="3577921"/>
            <a:ext cx="4132291" cy="76518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9" name="Freeform 308">
            <a:extLst>
              <a:ext uri="{FF2B5EF4-FFF2-40B4-BE49-F238E27FC236}">
                <a16:creationId xmlns:a16="http://schemas.microsoft.com/office/drawing/2014/main" id="{D6AA9503-A334-47F5-9810-B565EE839CC9}"/>
              </a:ext>
            </a:extLst>
          </p:cNvPr>
          <p:cNvSpPr/>
          <p:nvPr/>
        </p:nvSpPr>
        <p:spPr>
          <a:xfrm>
            <a:off x="19410681" y="3293784"/>
            <a:ext cx="2781853" cy="27815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34" h="2233">
                <a:moveTo>
                  <a:pt x="2234" y="1117"/>
                </a:moveTo>
                <a:cubicBezTo>
                  <a:pt x="2234" y="1733"/>
                  <a:pt x="1734" y="2233"/>
                  <a:pt x="1117" y="2233"/>
                </a:cubicBezTo>
                <a:cubicBezTo>
                  <a:pt x="500" y="2233"/>
                  <a:pt x="0" y="1733"/>
                  <a:pt x="0" y="1117"/>
                </a:cubicBezTo>
                <a:cubicBezTo>
                  <a:pt x="0" y="500"/>
                  <a:pt x="500" y="0"/>
                  <a:pt x="1117" y="0"/>
                </a:cubicBezTo>
                <a:cubicBezTo>
                  <a:pt x="1734" y="0"/>
                  <a:pt x="2234" y="500"/>
                  <a:pt x="2234" y="1117"/>
                </a:cubicBez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0" name="Rounded Rectangle 309">
            <a:extLst>
              <a:ext uri="{FF2B5EF4-FFF2-40B4-BE49-F238E27FC236}">
                <a16:creationId xmlns:a16="http://schemas.microsoft.com/office/drawing/2014/main" id="{9B65BDEF-0036-4DA8-7BAE-674B340CE0FA}"/>
              </a:ext>
            </a:extLst>
          </p:cNvPr>
          <p:cNvSpPr/>
          <p:nvPr/>
        </p:nvSpPr>
        <p:spPr>
          <a:xfrm>
            <a:off x="18735465" y="3577921"/>
            <a:ext cx="4131042" cy="76518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9" name="Freeform 318">
            <a:extLst>
              <a:ext uri="{FF2B5EF4-FFF2-40B4-BE49-F238E27FC236}">
                <a16:creationId xmlns:a16="http://schemas.microsoft.com/office/drawing/2014/main" id="{C820DE8C-85BB-4496-51F0-DF0DB2C03DEE}"/>
              </a:ext>
            </a:extLst>
          </p:cNvPr>
          <p:cNvSpPr/>
          <p:nvPr/>
        </p:nvSpPr>
        <p:spPr>
          <a:xfrm>
            <a:off x="8353037" y="10189171"/>
            <a:ext cx="2781853" cy="27828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34" h="2234">
                <a:moveTo>
                  <a:pt x="2234" y="1117"/>
                </a:moveTo>
                <a:cubicBezTo>
                  <a:pt x="2234" y="1734"/>
                  <a:pt x="1733" y="2234"/>
                  <a:pt x="1117" y="2234"/>
                </a:cubicBezTo>
                <a:cubicBezTo>
                  <a:pt x="500" y="2234"/>
                  <a:pt x="0" y="1734"/>
                  <a:pt x="0" y="1117"/>
                </a:cubicBezTo>
                <a:cubicBezTo>
                  <a:pt x="0" y="501"/>
                  <a:pt x="500" y="0"/>
                  <a:pt x="1117" y="0"/>
                </a:cubicBezTo>
                <a:cubicBezTo>
                  <a:pt x="1733" y="0"/>
                  <a:pt x="2234" y="501"/>
                  <a:pt x="2234" y="1117"/>
                </a:cubicBez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0" name="Rounded Rectangle 319">
            <a:extLst>
              <a:ext uri="{FF2B5EF4-FFF2-40B4-BE49-F238E27FC236}">
                <a16:creationId xmlns:a16="http://schemas.microsoft.com/office/drawing/2014/main" id="{D82CF8A0-17E8-10E9-472B-D136E396045D}"/>
              </a:ext>
            </a:extLst>
          </p:cNvPr>
          <p:cNvSpPr/>
          <p:nvPr/>
        </p:nvSpPr>
        <p:spPr>
          <a:xfrm>
            <a:off x="7677814" y="10473311"/>
            <a:ext cx="4132291" cy="7651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7" name="Freeform 326">
            <a:extLst>
              <a:ext uri="{FF2B5EF4-FFF2-40B4-BE49-F238E27FC236}">
                <a16:creationId xmlns:a16="http://schemas.microsoft.com/office/drawing/2014/main" id="{BA1C6C21-89A7-640C-B7CA-EA6550B4A36E}"/>
              </a:ext>
            </a:extLst>
          </p:cNvPr>
          <p:cNvSpPr/>
          <p:nvPr/>
        </p:nvSpPr>
        <p:spPr>
          <a:xfrm>
            <a:off x="13881857" y="10189171"/>
            <a:ext cx="2780604" cy="27828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33" h="2234">
                <a:moveTo>
                  <a:pt x="2233" y="1117"/>
                </a:moveTo>
                <a:cubicBezTo>
                  <a:pt x="2233" y="1734"/>
                  <a:pt x="1733" y="2234"/>
                  <a:pt x="1116" y="2234"/>
                </a:cubicBezTo>
                <a:cubicBezTo>
                  <a:pt x="500" y="2234"/>
                  <a:pt x="0" y="1734"/>
                  <a:pt x="0" y="1117"/>
                </a:cubicBezTo>
                <a:cubicBezTo>
                  <a:pt x="0" y="501"/>
                  <a:pt x="500" y="0"/>
                  <a:pt x="1116" y="0"/>
                </a:cubicBezTo>
                <a:cubicBezTo>
                  <a:pt x="1733" y="0"/>
                  <a:pt x="2233" y="501"/>
                  <a:pt x="2233" y="1117"/>
                </a:cubicBez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8" name="Rounded Rectangle 327">
            <a:extLst>
              <a:ext uri="{FF2B5EF4-FFF2-40B4-BE49-F238E27FC236}">
                <a16:creationId xmlns:a16="http://schemas.microsoft.com/office/drawing/2014/main" id="{B036AFD5-AEE1-B49C-D548-3D0C920ECE88}"/>
              </a:ext>
            </a:extLst>
          </p:cNvPr>
          <p:cNvSpPr/>
          <p:nvPr/>
        </p:nvSpPr>
        <p:spPr>
          <a:xfrm>
            <a:off x="13205392" y="10473311"/>
            <a:ext cx="4132291" cy="76518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5" name="Freeform 334">
            <a:extLst>
              <a:ext uri="{FF2B5EF4-FFF2-40B4-BE49-F238E27FC236}">
                <a16:creationId xmlns:a16="http://schemas.microsoft.com/office/drawing/2014/main" id="{C615ABF8-3106-0681-9C5B-794233C2F507}"/>
              </a:ext>
            </a:extLst>
          </p:cNvPr>
          <p:cNvSpPr/>
          <p:nvPr/>
        </p:nvSpPr>
        <p:spPr>
          <a:xfrm>
            <a:off x="19410681" y="10189171"/>
            <a:ext cx="2781853" cy="27828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34" h="2234">
                <a:moveTo>
                  <a:pt x="2234" y="1117"/>
                </a:moveTo>
                <a:cubicBezTo>
                  <a:pt x="2234" y="1734"/>
                  <a:pt x="1734" y="2234"/>
                  <a:pt x="1117" y="2234"/>
                </a:cubicBezTo>
                <a:cubicBezTo>
                  <a:pt x="500" y="2234"/>
                  <a:pt x="0" y="1734"/>
                  <a:pt x="0" y="1117"/>
                </a:cubicBezTo>
                <a:cubicBezTo>
                  <a:pt x="0" y="501"/>
                  <a:pt x="500" y="0"/>
                  <a:pt x="1117" y="0"/>
                </a:cubicBezTo>
                <a:cubicBezTo>
                  <a:pt x="1734" y="0"/>
                  <a:pt x="2234" y="501"/>
                  <a:pt x="2234" y="1117"/>
                </a:cubicBez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6" name="Rounded Rectangle 335">
            <a:extLst>
              <a:ext uri="{FF2B5EF4-FFF2-40B4-BE49-F238E27FC236}">
                <a16:creationId xmlns:a16="http://schemas.microsoft.com/office/drawing/2014/main" id="{7F7679E4-9E1B-6B1F-FC86-84BF714BF4E8}"/>
              </a:ext>
            </a:extLst>
          </p:cNvPr>
          <p:cNvSpPr/>
          <p:nvPr/>
        </p:nvSpPr>
        <p:spPr>
          <a:xfrm>
            <a:off x="18735465" y="10473311"/>
            <a:ext cx="4131042" cy="76518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8" name="Freeform 367">
            <a:extLst>
              <a:ext uri="{FF2B5EF4-FFF2-40B4-BE49-F238E27FC236}">
                <a16:creationId xmlns:a16="http://schemas.microsoft.com/office/drawing/2014/main" id="{2AF1F6DA-9CD4-4757-7E3E-74D67D81611C}"/>
              </a:ext>
            </a:extLst>
          </p:cNvPr>
          <p:cNvSpPr/>
          <p:nvPr/>
        </p:nvSpPr>
        <p:spPr>
          <a:xfrm>
            <a:off x="8353037" y="6742101"/>
            <a:ext cx="2781853" cy="27828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34" h="2234">
                <a:moveTo>
                  <a:pt x="2234" y="1117"/>
                </a:moveTo>
                <a:cubicBezTo>
                  <a:pt x="2234" y="1734"/>
                  <a:pt x="1733" y="2234"/>
                  <a:pt x="1117" y="2234"/>
                </a:cubicBezTo>
                <a:cubicBezTo>
                  <a:pt x="500" y="2234"/>
                  <a:pt x="0" y="1734"/>
                  <a:pt x="0" y="1117"/>
                </a:cubicBezTo>
                <a:cubicBezTo>
                  <a:pt x="0" y="500"/>
                  <a:pt x="500" y="0"/>
                  <a:pt x="1117" y="0"/>
                </a:cubicBezTo>
                <a:cubicBezTo>
                  <a:pt x="1733" y="0"/>
                  <a:pt x="2234" y="500"/>
                  <a:pt x="2234" y="1117"/>
                </a:cubicBez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9" name="Rounded Rectangle 368">
            <a:extLst>
              <a:ext uri="{FF2B5EF4-FFF2-40B4-BE49-F238E27FC236}">
                <a16:creationId xmlns:a16="http://schemas.microsoft.com/office/drawing/2014/main" id="{77135515-818A-8B30-64F1-C05E83D14845}"/>
              </a:ext>
            </a:extLst>
          </p:cNvPr>
          <p:cNvSpPr/>
          <p:nvPr/>
        </p:nvSpPr>
        <p:spPr>
          <a:xfrm>
            <a:off x="7677814" y="7023749"/>
            <a:ext cx="4132291" cy="7676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6" name="Freeform 375">
            <a:extLst>
              <a:ext uri="{FF2B5EF4-FFF2-40B4-BE49-F238E27FC236}">
                <a16:creationId xmlns:a16="http://schemas.microsoft.com/office/drawing/2014/main" id="{AD56805B-5D5B-5E54-8DBC-B65AEB569917}"/>
              </a:ext>
            </a:extLst>
          </p:cNvPr>
          <p:cNvSpPr/>
          <p:nvPr/>
        </p:nvSpPr>
        <p:spPr>
          <a:xfrm>
            <a:off x="13881857" y="6742101"/>
            <a:ext cx="2780604" cy="27828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33" h="2234">
                <a:moveTo>
                  <a:pt x="2233" y="1117"/>
                </a:moveTo>
                <a:cubicBezTo>
                  <a:pt x="2233" y="1734"/>
                  <a:pt x="1733" y="2234"/>
                  <a:pt x="1116" y="2234"/>
                </a:cubicBezTo>
                <a:cubicBezTo>
                  <a:pt x="500" y="2234"/>
                  <a:pt x="0" y="1734"/>
                  <a:pt x="0" y="1117"/>
                </a:cubicBezTo>
                <a:cubicBezTo>
                  <a:pt x="0" y="500"/>
                  <a:pt x="500" y="0"/>
                  <a:pt x="1116" y="0"/>
                </a:cubicBezTo>
                <a:cubicBezTo>
                  <a:pt x="1733" y="0"/>
                  <a:pt x="2233" y="500"/>
                  <a:pt x="2233" y="1117"/>
                </a:cubicBez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7" name="Rounded Rectangle 376">
            <a:extLst>
              <a:ext uri="{FF2B5EF4-FFF2-40B4-BE49-F238E27FC236}">
                <a16:creationId xmlns:a16="http://schemas.microsoft.com/office/drawing/2014/main" id="{6908FA74-D193-C27C-4B72-6E211949B302}"/>
              </a:ext>
            </a:extLst>
          </p:cNvPr>
          <p:cNvSpPr/>
          <p:nvPr/>
        </p:nvSpPr>
        <p:spPr>
          <a:xfrm>
            <a:off x="13205392" y="7023749"/>
            <a:ext cx="4132291" cy="76767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4" name="Freeform 383">
            <a:extLst>
              <a:ext uri="{FF2B5EF4-FFF2-40B4-BE49-F238E27FC236}">
                <a16:creationId xmlns:a16="http://schemas.microsoft.com/office/drawing/2014/main" id="{195CB3F3-550B-B1E4-678E-3522D9B5C63D}"/>
              </a:ext>
            </a:extLst>
          </p:cNvPr>
          <p:cNvSpPr/>
          <p:nvPr/>
        </p:nvSpPr>
        <p:spPr>
          <a:xfrm>
            <a:off x="19410681" y="6742101"/>
            <a:ext cx="2781853" cy="27828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34" h="2234">
                <a:moveTo>
                  <a:pt x="2234" y="1117"/>
                </a:moveTo>
                <a:cubicBezTo>
                  <a:pt x="2234" y="1734"/>
                  <a:pt x="1734" y="2234"/>
                  <a:pt x="1117" y="2234"/>
                </a:cubicBezTo>
                <a:cubicBezTo>
                  <a:pt x="500" y="2234"/>
                  <a:pt x="0" y="1734"/>
                  <a:pt x="0" y="1117"/>
                </a:cubicBezTo>
                <a:cubicBezTo>
                  <a:pt x="0" y="500"/>
                  <a:pt x="500" y="0"/>
                  <a:pt x="1117" y="0"/>
                </a:cubicBezTo>
                <a:cubicBezTo>
                  <a:pt x="1734" y="0"/>
                  <a:pt x="2234" y="500"/>
                  <a:pt x="2234" y="1117"/>
                </a:cubicBez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5" name="Rounded Rectangle 384">
            <a:extLst>
              <a:ext uri="{FF2B5EF4-FFF2-40B4-BE49-F238E27FC236}">
                <a16:creationId xmlns:a16="http://schemas.microsoft.com/office/drawing/2014/main" id="{E467D76A-DE9A-2B88-DDD7-482895AB3349}"/>
              </a:ext>
            </a:extLst>
          </p:cNvPr>
          <p:cNvSpPr/>
          <p:nvPr/>
        </p:nvSpPr>
        <p:spPr>
          <a:xfrm>
            <a:off x="18735465" y="7023749"/>
            <a:ext cx="4131042" cy="76767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97A0E-BA4D-FFF7-6687-AD9B344902ED}"/>
              </a:ext>
            </a:extLst>
          </p:cNvPr>
          <p:cNvSpPr txBox="1"/>
          <p:nvPr/>
        </p:nvSpPr>
        <p:spPr>
          <a:xfrm>
            <a:off x="1505585" y="681191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BUDGET FORECASTING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04DEDD-AFE2-B3F3-4789-2429DF4CE935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D00F84-8E61-8806-077E-767331772C3C}"/>
              </a:ext>
            </a:extLst>
          </p:cNvPr>
          <p:cNvSpPr txBox="1"/>
          <p:nvPr/>
        </p:nvSpPr>
        <p:spPr>
          <a:xfrm>
            <a:off x="1416321" y="3599268"/>
            <a:ext cx="461871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JANUARY 2022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2100CE-BCAD-789B-B92D-32510B0ACD7F}"/>
              </a:ext>
            </a:extLst>
          </p:cNvPr>
          <p:cNvSpPr txBox="1"/>
          <p:nvPr/>
        </p:nvSpPr>
        <p:spPr>
          <a:xfrm>
            <a:off x="1421853" y="4261636"/>
            <a:ext cx="461871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500FCA-C263-71D5-CDD8-B8C0ABF4B59A}"/>
              </a:ext>
            </a:extLst>
          </p:cNvPr>
          <p:cNvSpPr txBox="1"/>
          <p:nvPr/>
        </p:nvSpPr>
        <p:spPr>
          <a:xfrm>
            <a:off x="1416321" y="7047860"/>
            <a:ext cx="461871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FEBRUARY 2022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67AB39-1FF2-DF6A-9A72-9A1E1A76136B}"/>
              </a:ext>
            </a:extLst>
          </p:cNvPr>
          <p:cNvSpPr txBox="1"/>
          <p:nvPr/>
        </p:nvSpPr>
        <p:spPr>
          <a:xfrm>
            <a:off x="1425031" y="7709309"/>
            <a:ext cx="461871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49AE70-DA9C-EBB8-5712-E00EC197165E}"/>
              </a:ext>
            </a:extLst>
          </p:cNvPr>
          <p:cNvSpPr txBox="1"/>
          <p:nvPr/>
        </p:nvSpPr>
        <p:spPr>
          <a:xfrm>
            <a:off x="1416322" y="10496452"/>
            <a:ext cx="461871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MARCH 2022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178CB9-02B8-BCB0-6F2B-40F346A4BC82}"/>
              </a:ext>
            </a:extLst>
          </p:cNvPr>
          <p:cNvSpPr txBox="1"/>
          <p:nvPr/>
        </p:nvSpPr>
        <p:spPr>
          <a:xfrm>
            <a:off x="1425031" y="11157903"/>
            <a:ext cx="461871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586418-BB1B-A94C-F743-3059903C062C}"/>
              </a:ext>
            </a:extLst>
          </p:cNvPr>
          <p:cNvSpPr txBox="1"/>
          <p:nvPr/>
        </p:nvSpPr>
        <p:spPr>
          <a:xfrm>
            <a:off x="7960811" y="3662824"/>
            <a:ext cx="357369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9358A2-5051-AD3B-10CE-289CD2D6EE9D}"/>
              </a:ext>
            </a:extLst>
          </p:cNvPr>
          <p:cNvSpPr txBox="1"/>
          <p:nvPr/>
        </p:nvSpPr>
        <p:spPr>
          <a:xfrm>
            <a:off x="13479326" y="3662824"/>
            <a:ext cx="357369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78EC3D-B679-B534-9D5C-0E6917653041}"/>
              </a:ext>
            </a:extLst>
          </p:cNvPr>
          <p:cNvSpPr txBox="1"/>
          <p:nvPr/>
        </p:nvSpPr>
        <p:spPr>
          <a:xfrm>
            <a:off x="19010902" y="3651834"/>
            <a:ext cx="357369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VARIANCE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506090-7476-3604-3F03-2ECF97D1A8D9}"/>
              </a:ext>
            </a:extLst>
          </p:cNvPr>
          <p:cNvSpPr txBox="1"/>
          <p:nvPr/>
        </p:nvSpPr>
        <p:spPr>
          <a:xfrm>
            <a:off x="7957275" y="7111033"/>
            <a:ext cx="357369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9BCB52-14B3-E084-6E56-D425DECBA2AE}"/>
              </a:ext>
            </a:extLst>
          </p:cNvPr>
          <p:cNvSpPr txBox="1"/>
          <p:nvPr/>
        </p:nvSpPr>
        <p:spPr>
          <a:xfrm>
            <a:off x="13486447" y="7110497"/>
            <a:ext cx="357369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8F7663-C7E0-6A80-2ACD-02E1309B0477}"/>
              </a:ext>
            </a:extLst>
          </p:cNvPr>
          <p:cNvSpPr txBox="1"/>
          <p:nvPr/>
        </p:nvSpPr>
        <p:spPr>
          <a:xfrm>
            <a:off x="19010902" y="7113324"/>
            <a:ext cx="357369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VARIANCE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3BBDC1-0D31-D6D1-20F0-63E89EDBA051}"/>
              </a:ext>
            </a:extLst>
          </p:cNvPr>
          <p:cNvSpPr txBox="1"/>
          <p:nvPr/>
        </p:nvSpPr>
        <p:spPr>
          <a:xfrm>
            <a:off x="7957275" y="10549566"/>
            <a:ext cx="357369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F2EAA8-9319-1107-8701-6A0687E91C43}"/>
              </a:ext>
            </a:extLst>
          </p:cNvPr>
          <p:cNvSpPr txBox="1"/>
          <p:nvPr/>
        </p:nvSpPr>
        <p:spPr>
          <a:xfrm>
            <a:off x="13488851" y="10549090"/>
            <a:ext cx="357369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C84787-AF60-9A2C-4A0A-9803FB22E664}"/>
              </a:ext>
            </a:extLst>
          </p:cNvPr>
          <p:cNvSpPr txBox="1"/>
          <p:nvPr/>
        </p:nvSpPr>
        <p:spPr>
          <a:xfrm>
            <a:off x="19010902" y="10548363"/>
            <a:ext cx="357369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VARIANCE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B8F075-E983-CDE9-FFE2-253229F42416}"/>
              </a:ext>
            </a:extLst>
          </p:cNvPr>
          <p:cNvSpPr txBox="1"/>
          <p:nvPr/>
        </p:nvSpPr>
        <p:spPr>
          <a:xfrm>
            <a:off x="8474618" y="4652576"/>
            <a:ext cx="254335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$237,000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FEB97A-7907-0C6E-A833-6DF2B8B435BD}"/>
              </a:ext>
            </a:extLst>
          </p:cNvPr>
          <p:cNvSpPr txBox="1"/>
          <p:nvPr/>
        </p:nvSpPr>
        <p:spPr>
          <a:xfrm>
            <a:off x="14005106" y="4646580"/>
            <a:ext cx="254335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$208,560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93D748-C2B0-5C85-0AA5-08177558BD32}"/>
              </a:ext>
            </a:extLst>
          </p:cNvPr>
          <p:cNvSpPr txBox="1"/>
          <p:nvPr/>
        </p:nvSpPr>
        <p:spPr>
          <a:xfrm>
            <a:off x="19526069" y="4656087"/>
            <a:ext cx="254335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$28,440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B3599A-7593-ED86-2B14-E8BB4C0ABF1E}"/>
              </a:ext>
            </a:extLst>
          </p:cNvPr>
          <p:cNvSpPr txBox="1"/>
          <p:nvPr/>
        </p:nvSpPr>
        <p:spPr>
          <a:xfrm>
            <a:off x="8472442" y="8116850"/>
            <a:ext cx="254335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$34,200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CA56F3-3DD6-5A4D-96AD-A52D89DF9A72}"/>
              </a:ext>
            </a:extLst>
          </p:cNvPr>
          <p:cNvSpPr txBox="1"/>
          <p:nvPr/>
        </p:nvSpPr>
        <p:spPr>
          <a:xfrm>
            <a:off x="13994493" y="8108052"/>
            <a:ext cx="254335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$31,432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F937C6-1946-31AF-008B-EB8743DF14AC}"/>
              </a:ext>
            </a:extLst>
          </p:cNvPr>
          <p:cNvSpPr txBox="1"/>
          <p:nvPr/>
        </p:nvSpPr>
        <p:spPr>
          <a:xfrm>
            <a:off x="19535594" y="8108052"/>
            <a:ext cx="254335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$2,768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0B0113-C2B5-3EEF-8EF1-9787306055B3}"/>
              </a:ext>
            </a:extLst>
          </p:cNvPr>
          <p:cNvSpPr txBox="1"/>
          <p:nvPr/>
        </p:nvSpPr>
        <p:spPr>
          <a:xfrm>
            <a:off x="8472442" y="11546394"/>
            <a:ext cx="254335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$14,500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44090B-6F1A-003C-8C98-525ED620447F}"/>
              </a:ext>
            </a:extLst>
          </p:cNvPr>
          <p:cNvSpPr txBox="1"/>
          <p:nvPr/>
        </p:nvSpPr>
        <p:spPr>
          <a:xfrm>
            <a:off x="14004018" y="11539959"/>
            <a:ext cx="254335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$10,433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27F4F6-3E7B-2E93-972F-C9843660B229}"/>
              </a:ext>
            </a:extLst>
          </p:cNvPr>
          <p:cNvSpPr txBox="1"/>
          <p:nvPr/>
        </p:nvSpPr>
        <p:spPr>
          <a:xfrm>
            <a:off x="19535594" y="11543091"/>
            <a:ext cx="254335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$4,067</a:t>
            </a:r>
          </a:p>
        </p:txBody>
      </p:sp>
    </p:spTree>
    <p:extLst>
      <p:ext uri="{BB962C8B-B14F-4D97-AF65-F5344CB8AC3E}">
        <p14:creationId xmlns:p14="http://schemas.microsoft.com/office/powerpoint/2010/main" val="346932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reeform 218">
            <a:extLst>
              <a:ext uri="{FF2B5EF4-FFF2-40B4-BE49-F238E27FC236}">
                <a16:creationId xmlns:a16="http://schemas.microsoft.com/office/drawing/2014/main" id="{3D9ECB63-0D64-A2AE-6C43-B84C4DF5A72F}"/>
              </a:ext>
            </a:extLst>
          </p:cNvPr>
          <p:cNvSpPr/>
          <p:nvPr/>
        </p:nvSpPr>
        <p:spPr>
          <a:xfrm>
            <a:off x="6124316" y="3414665"/>
            <a:ext cx="5521349" cy="86114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33" h="692">
                <a:moveTo>
                  <a:pt x="4433" y="3"/>
                </a:moveTo>
                <a:lnTo>
                  <a:pt x="4433" y="320"/>
                </a:lnTo>
                <a:cubicBezTo>
                  <a:pt x="4433" y="526"/>
                  <a:pt x="4266" y="692"/>
                  <a:pt x="4061" y="692"/>
                </a:cubicBezTo>
                <a:lnTo>
                  <a:pt x="372" y="689"/>
                </a:lnTo>
                <a:cubicBezTo>
                  <a:pt x="167" y="689"/>
                  <a:pt x="0" y="523"/>
                  <a:pt x="0" y="317"/>
                </a:cubicBez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0" name="Freeform 219">
            <a:extLst>
              <a:ext uri="{FF2B5EF4-FFF2-40B4-BE49-F238E27FC236}">
                <a16:creationId xmlns:a16="http://schemas.microsoft.com/office/drawing/2014/main" id="{0CB6345A-272B-C0D8-9AC0-0B9229962019}"/>
              </a:ext>
            </a:extLst>
          </p:cNvPr>
          <p:cNvSpPr/>
          <p:nvPr/>
        </p:nvSpPr>
        <p:spPr>
          <a:xfrm>
            <a:off x="6124316" y="4627250"/>
            <a:ext cx="2592493" cy="7739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22">
                <a:moveTo>
                  <a:pt x="2082" y="2"/>
                </a:moveTo>
                <a:lnTo>
                  <a:pt x="2082" y="251"/>
                </a:lnTo>
                <a:cubicBezTo>
                  <a:pt x="2082" y="457"/>
                  <a:pt x="1915" y="623"/>
                  <a:pt x="1710" y="622"/>
                </a:cubicBezTo>
                <a:lnTo>
                  <a:pt x="372" y="622"/>
                </a:lnTo>
                <a:cubicBezTo>
                  <a:pt x="167" y="621"/>
                  <a:pt x="0" y="455"/>
                  <a:pt x="0" y="249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9" name="Freeform 228">
            <a:extLst>
              <a:ext uri="{FF2B5EF4-FFF2-40B4-BE49-F238E27FC236}">
                <a16:creationId xmlns:a16="http://schemas.microsoft.com/office/drawing/2014/main" id="{BFDD604F-6CC2-A8BB-A7B2-27104C084D49}"/>
              </a:ext>
            </a:extLst>
          </p:cNvPr>
          <p:cNvSpPr/>
          <p:nvPr/>
        </p:nvSpPr>
        <p:spPr>
          <a:xfrm>
            <a:off x="6124316" y="6009318"/>
            <a:ext cx="2592493" cy="7739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22">
                <a:moveTo>
                  <a:pt x="2082" y="1"/>
                </a:moveTo>
                <a:lnTo>
                  <a:pt x="2082" y="250"/>
                </a:lnTo>
                <a:cubicBezTo>
                  <a:pt x="2082" y="456"/>
                  <a:pt x="1915" y="622"/>
                  <a:pt x="1710" y="622"/>
                </a:cubicBezTo>
                <a:lnTo>
                  <a:pt x="372" y="621"/>
                </a:lnTo>
                <a:cubicBezTo>
                  <a:pt x="167" y="620"/>
                  <a:pt x="0" y="454"/>
                  <a:pt x="0" y="248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7" name="Freeform 236">
            <a:extLst>
              <a:ext uri="{FF2B5EF4-FFF2-40B4-BE49-F238E27FC236}">
                <a16:creationId xmlns:a16="http://schemas.microsoft.com/office/drawing/2014/main" id="{30162F5A-E5B4-F9F2-3F58-74FED965E67E}"/>
              </a:ext>
            </a:extLst>
          </p:cNvPr>
          <p:cNvSpPr/>
          <p:nvPr/>
        </p:nvSpPr>
        <p:spPr>
          <a:xfrm>
            <a:off x="6124316" y="7211929"/>
            <a:ext cx="2592493" cy="7739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22">
                <a:moveTo>
                  <a:pt x="2082" y="2"/>
                </a:moveTo>
                <a:lnTo>
                  <a:pt x="2082" y="251"/>
                </a:lnTo>
                <a:cubicBezTo>
                  <a:pt x="2082" y="456"/>
                  <a:pt x="1915" y="622"/>
                  <a:pt x="1710" y="622"/>
                </a:cubicBezTo>
                <a:lnTo>
                  <a:pt x="372" y="621"/>
                </a:lnTo>
                <a:cubicBezTo>
                  <a:pt x="167" y="621"/>
                  <a:pt x="0" y="455"/>
                  <a:pt x="0" y="249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CB2A2367-B475-C146-1FF2-B3BFC025BBF2}"/>
              </a:ext>
            </a:extLst>
          </p:cNvPr>
          <p:cNvSpPr/>
          <p:nvPr/>
        </p:nvSpPr>
        <p:spPr>
          <a:xfrm>
            <a:off x="6124316" y="8417029"/>
            <a:ext cx="2592493" cy="7739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22">
                <a:moveTo>
                  <a:pt x="2082" y="1"/>
                </a:moveTo>
                <a:lnTo>
                  <a:pt x="2082" y="251"/>
                </a:lnTo>
                <a:cubicBezTo>
                  <a:pt x="2082" y="456"/>
                  <a:pt x="1915" y="622"/>
                  <a:pt x="1710" y="622"/>
                </a:cubicBezTo>
                <a:lnTo>
                  <a:pt x="372" y="621"/>
                </a:lnTo>
                <a:cubicBezTo>
                  <a:pt x="167" y="621"/>
                  <a:pt x="0" y="455"/>
                  <a:pt x="0" y="249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4" name="Freeform 253">
            <a:extLst>
              <a:ext uri="{FF2B5EF4-FFF2-40B4-BE49-F238E27FC236}">
                <a16:creationId xmlns:a16="http://schemas.microsoft.com/office/drawing/2014/main" id="{7D2767D7-8A1B-4984-A90C-71A0BE921398}"/>
              </a:ext>
            </a:extLst>
          </p:cNvPr>
          <p:cNvSpPr/>
          <p:nvPr/>
        </p:nvSpPr>
        <p:spPr>
          <a:xfrm>
            <a:off x="6124316" y="9620890"/>
            <a:ext cx="2592493" cy="7751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23">
                <a:moveTo>
                  <a:pt x="2082" y="3"/>
                </a:moveTo>
                <a:lnTo>
                  <a:pt x="2082" y="251"/>
                </a:lnTo>
                <a:cubicBezTo>
                  <a:pt x="2082" y="457"/>
                  <a:pt x="1915" y="623"/>
                  <a:pt x="1710" y="623"/>
                </a:cubicBezTo>
                <a:lnTo>
                  <a:pt x="372" y="622"/>
                </a:lnTo>
                <a:cubicBezTo>
                  <a:pt x="167" y="622"/>
                  <a:pt x="0" y="455"/>
                  <a:pt x="0" y="250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2" name="Freeform 261">
            <a:extLst>
              <a:ext uri="{FF2B5EF4-FFF2-40B4-BE49-F238E27FC236}">
                <a16:creationId xmlns:a16="http://schemas.microsoft.com/office/drawing/2014/main" id="{6A414088-ADA9-FEE0-D521-DC1BDB9F4F64}"/>
              </a:ext>
            </a:extLst>
          </p:cNvPr>
          <p:cNvSpPr/>
          <p:nvPr/>
        </p:nvSpPr>
        <p:spPr>
          <a:xfrm>
            <a:off x="6124316" y="10827240"/>
            <a:ext cx="2592493" cy="7726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21">
                <a:moveTo>
                  <a:pt x="2082" y="1"/>
                </a:moveTo>
                <a:lnTo>
                  <a:pt x="2082" y="250"/>
                </a:lnTo>
                <a:cubicBezTo>
                  <a:pt x="2082" y="456"/>
                  <a:pt x="1915" y="622"/>
                  <a:pt x="1710" y="621"/>
                </a:cubicBezTo>
                <a:lnTo>
                  <a:pt x="372" y="621"/>
                </a:lnTo>
                <a:cubicBezTo>
                  <a:pt x="167" y="620"/>
                  <a:pt x="0" y="454"/>
                  <a:pt x="0" y="248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3" name="Straight Connector 262">
            <a:extLst>
              <a:ext uri="{FF2B5EF4-FFF2-40B4-BE49-F238E27FC236}">
                <a16:creationId xmlns:a16="http://schemas.microsoft.com/office/drawing/2014/main" id="{7D5DD6DF-C3D0-6AFE-D149-F30510E8CCE5}"/>
              </a:ext>
            </a:extLst>
          </p:cNvPr>
          <p:cNvSpPr/>
          <p:nvPr/>
        </p:nvSpPr>
        <p:spPr>
          <a:xfrm>
            <a:off x="5714450" y="5706484"/>
            <a:ext cx="6343571" cy="0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2" name="Freeform 271">
            <a:extLst>
              <a:ext uri="{FF2B5EF4-FFF2-40B4-BE49-F238E27FC236}">
                <a16:creationId xmlns:a16="http://schemas.microsoft.com/office/drawing/2014/main" id="{D6322047-8DA6-1BA9-29D0-A5ACCE33A9DA}"/>
              </a:ext>
            </a:extLst>
          </p:cNvPr>
          <p:cNvSpPr/>
          <p:nvPr/>
        </p:nvSpPr>
        <p:spPr>
          <a:xfrm>
            <a:off x="12731991" y="3453298"/>
            <a:ext cx="5521349" cy="86114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33" h="692">
                <a:moveTo>
                  <a:pt x="4433" y="3"/>
                </a:moveTo>
                <a:lnTo>
                  <a:pt x="4433" y="320"/>
                </a:lnTo>
                <a:cubicBezTo>
                  <a:pt x="4433" y="525"/>
                  <a:pt x="4266" y="692"/>
                  <a:pt x="4060" y="692"/>
                </a:cubicBezTo>
                <a:lnTo>
                  <a:pt x="371" y="689"/>
                </a:lnTo>
                <a:cubicBezTo>
                  <a:pt x="166" y="689"/>
                  <a:pt x="0" y="522"/>
                  <a:pt x="0" y="317"/>
                </a:cubicBez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3" name="Freeform 272">
            <a:extLst>
              <a:ext uri="{FF2B5EF4-FFF2-40B4-BE49-F238E27FC236}">
                <a16:creationId xmlns:a16="http://schemas.microsoft.com/office/drawing/2014/main" id="{015D7910-6E87-CA8C-BD45-5855A067E579}"/>
              </a:ext>
            </a:extLst>
          </p:cNvPr>
          <p:cNvSpPr/>
          <p:nvPr/>
        </p:nvSpPr>
        <p:spPr>
          <a:xfrm>
            <a:off x="15660851" y="4627250"/>
            <a:ext cx="2592493" cy="7739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22">
                <a:moveTo>
                  <a:pt x="2082" y="2"/>
                </a:moveTo>
                <a:lnTo>
                  <a:pt x="2082" y="251"/>
                </a:lnTo>
                <a:cubicBezTo>
                  <a:pt x="2082" y="457"/>
                  <a:pt x="1915" y="623"/>
                  <a:pt x="1709" y="622"/>
                </a:cubicBezTo>
                <a:lnTo>
                  <a:pt x="371" y="622"/>
                </a:lnTo>
                <a:cubicBezTo>
                  <a:pt x="166" y="621"/>
                  <a:pt x="-1" y="455"/>
                  <a:pt x="0" y="249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1" name="Freeform 280">
            <a:extLst>
              <a:ext uri="{FF2B5EF4-FFF2-40B4-BE49-F238E27FC236}">
                <a16:creationId xmlns:a16="http://schemas.microsoft.com/office/drawing/2014/main" id="{C8B89A14-71B4-A982-0974-B6CDB510C25B}"/>
              </a:ext>
            </a:extLst>
          </p:cNvPr>
          <p:cNvSpPr/>
          <p:nvPr/>
        </p:nvSpPr>
        <p:spPr>
          <a:xfrm>
            <a:off x="15660851" y="6009318"/>
            <a:ext cx="2592493" cy="7739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22">
                <a:moveTo>
                  <a:pt x="2082" y="1"/>
                </a:moveTo>
                <a:lnTo>
                  <a:pt x="2082" y="250"/>
                </a:lnTo>
                <a:cubicBezTo>
                  <a:pt x="2082" y="456"/>
                  <a:pt x="1915" y="622"/>
                  <a:pt x="1709" y="622"/>
                </a:cubicBezTo>
                <a:lnTo>
                  <a:pt x="371" y="621"/>
                </a:lnTo>
                <a:cubicBezTo>
                  <a:pt x="166" y="620"/>
                  <a:pt x="-1" y="454"/>
                  <a:pt x="0" y="248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8" name="Freeform 287">
            <a:extLst>
              <a:ext uri="{FF2B5EF4-FFF2-40B4-BE49-F238E27FC236}">
                <a16:creationId xmlns:a16="http://schemas.microsoft.com/office/drawing/2014/main" id="{8F168666-2C72-FAFF-0A2F-DF777173BE2C}"/>
              </a:ext>
            </a:extLst>
          </p:cNvPr>
          <p:cNvSpPr/>
          <p:nvPr/>
        </p:nvSpPr>
        <p:spPr>
          <a:xfrm>
            <a:off x="15660851" y="7211929"/>
            <a:ext cx="2592493" cy="7739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22">
                <a:moveTo>
                  <a:pt x="2082" y="2"/>
                </a:moveTo>
                <a:lnTo>
                  <a:pt x="2082" y="251"/>
                </a:lnTo>
                <a:cubicBezTo>
                  <a:pt x="2082" y="456"/>
                  <a:pt x="1915" y="622"/>
                  <a:pt x="1709" y="622"/>
                </a:cubicBezTo>
                <a:lnTo>
                  <a:pt x="371" y="621"/>
                </a:lnTo>
                <a:cubicBezTo>
                  <a:pt x="166" y="621"/>
                  <a:pt x="-1" y="455"/>
                  <a:pt x="0" y="249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7" name="Freeform 296">
            <a:extLst>
              <a:ext uri="{FF2B5EF4-FFF2-40B4-BE49-F238E27FC236}">
                <a16:creationId xmlns:a16="http://schemas.microsoft.com/office/drawing/2014/main" id="{45498C20-84BD-56F0-CD77-FC1356D9FD02}"/>
              </a:ext>
            </a:extLst>
          </p:cNvPr>
          <p:cNvSpPr/>
          <p:nvPr/>
        </p:nvSpPr>
        <p:spPr>
          <a:xfrm>
            <a:off x="15660851" y="8417029"/>
            <a:ext cx="2592493" cy="7739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22">
                <a:moveTo>
                  <a:pt x="2082" y="1"/>
                </a:moveTo>
                <a:lnTo>
                  <a:pt x="2082" y="251"/>
                </a:lnTo>
                <a:cubicBezTo>
                  <a:pt x="2082" y="456"/>
                  <a:pt x="1915" y="622"/>
                  <a:pt x="1709" y="622"/>
                </a:cubicBezTo>
                <a:lnTo>
                  <a:pt x="371" y="621"/>
                </a:lnTo>
                <a:cubicBezTo>
                  <a:pt x="166" y="621"/>
                  <a:pt x="-1" y="455"/>
                  <a:pt x="0" y="249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5" name="Freeform 304">
            <a:extLst>
              <a:ext uri="{FF2B5EF4-FFF2-40B4-BE49-F238E27FC236}">
                <a16:creationId xmlns:a16="http://schemas.microsoft.com/office/drawing/2014/main" id="{2404E091-B721-D532-6E10-EE1D4155A637}"/>
              </a:ext>
            </a:extLst>
          </p:cNvPr>
          <p:cNvSpPr/>
          <p:nvPr/>
        </p:nvSpPr>
        <p:spPr>
          <a:xfrm>
            <a:off x="15660851" y="9620890"/>
            <a:ext cx="2592493" cy="7751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23">
                <a:moveTo>
                  <a:pt x="2082" y="3"/>
                </a:moveTo>
                <a:lnTo>
                  <a:pt x="2082" y="251"/>
                </a:lnTo>
                <a:cubicBezTo>
                  <a:pt x="2082" y="457"/>
                  <a:pt x="1915" y="623"/>
                  <a:pt x="1709" y="623"/>
                </a:cubicBezTo>
                <a:lnTo>
                  <a:pt x="371" y="622"/>
                </a:lnTo>
                <a:cubicBezTo>
                  <a:pt x="166" y="622"/>
                  <a:pt x="-1" y="455"/>
                  <a:pt x="0" y="250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3" name="Freeform 312">
            <a:extLst>
              <a:ext uri="{FF2B5EF4-FFF2-40B4-BE49-F238E27FC236}">
                <a16:creationId xmlns:a16="http://schemas.microsoft.com/office/drawing/2014/main" id="{C7C34544-7A3B-C81A-472B-88195C0CF6CE}"/>
              </a:ext>
            </a:extLst>
          </p:cNvPr>
          <p:cNvSpPr/>
          <p:nvPr/>
        </p:nvSpPr>
        <p:spPr>
          <a:xfrm>
            <a:off x="15660851" y="10827240"/>
            <a:ext cx="2592493" cy="7726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21">
                <a:moveTo>
                  <a:pt x="2082" y="1"/>
                </a:moveTo>
                <a:lnTo>
                  <a:pt x="2082" y="250"/>
                </a:lnTo>
                <a:cubicBezTo>
                  <a:pt x="2082" y="456"/>
                  <a:pt x="1915" y="622"/>
                  <a:pt x="1709" y="621"/>
                </a:cubicBezTo>
                <a:lnTo>
                  <a:pt x="371" y="621"/>
                </a:lnTo>
                <a:cubicBezTo>
                  <a:pt x="166" y="620"/>
                  <a:pt x="-1" y="454"/>
                  <a:pt x="0" y="248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2" name="Freeform 321">
            <a:extLst>
              <a:ext uri="{FF2B5EF4-FFF2-40B4-BE49-F238E27FC236}">
                <a16:creationId xmlns:a16="http://schemas.microsoft.com/office/drawing/2014/main" id="{91E0D6B6-4EF4-1528-2B0C-58AC6C5AC591}"/>
              </a:ext>
            </a:extLst>
          </p:cNvPr>
          <p:cNvSpPr/>
          <p:nvPr/>
        </p:nvSpPr>
        <p:spPr>
          <a:xfrm>
            <a:off x="6124316" y="12031098"/>
            <a:ext cx="2592493" cy="7739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22">
                <a:moveTo>
                  <a:pt x="2082" y="1"/>
                </a:moveTo>
                <a:lnTo>
                  <a:pt x="2082" y="250"/>
                </a:lnTo>
                <a:cubicBezTo>
                  <a:pt x="2082" y="456"/>
                  <a:pt x="1915" y="622"/>
                  <a:pt x="1710" y="622"/>
                </a:cubicBezTo>
                <a:lnTo>
                  <a:pt x="372" y="621"/>
                </a:lnTo>
                <a:cubicBezTo>
                  <a:pt x="167" y="621"/>
                  <a:pt x="0" y="455"/>
                  <a:pt x="0" y="249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3E9072C3-0575-FEA1-5AC9-96D99A2B04F4}"/>
              </a:ext>
            </a:extLst>
          </p:cNvPr>
          <p:cNvSpPr/>
          <p:nvPr/>
        </p:nvSpPr>
        <p:spPr>
          <a:xfrm>
            <a:off x="9053168" y="4627250"/>
            <a:ext cx="2592493" cy="7739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22">
                <a:moveTo>
                  <a:pt x="2082" y="2"/>
                </a:moveTo>
                <a:lnTo>
                  <a:pt x="2082" y="251"/>
                </a:lnTo>
                <a:cubicBezTo>
                  <a:pt x="2082" y="457"/>
                  <a:pt x="1915" y="623"/>
                  <a:pt x="1710" y="622"/>
                </a:cubicBezTo>
                <a:lnTo>
                  <a:pt x="371" y="622"/>
                </a:lnTo>
                <a:cubicBezTo>
                  <a:pt x="166" y="621"/>
                  <a:pt x="0" y="455"/>
                  <a:pt x="0" y="249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73D71DA8-801D-B593-FA69-B505D56F638B}"/>
              </a:ext>
            </a:extLst>
          </p:cNvPr>
          <p:cNvSpPr/>
          <p:nvPr/>
        </p:nvSpPr>
        <p:spPr>
          <a:xfrm>
            <a:off x="9053168" y="6009318"/>
            <a:ext cx="2592493" cy="7739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22">
                <a:moveTo>
                  <a:pt x="2082" y="1"/>
                </a:moveTo>
                <a:lnTo>
                  <a:pt x="2082" y="250"/>
                </a:lnTo>
                <a:cubicBezTo>
                  <a:pt x="2082" y="456"/>
                  <a:pt x="1915" y="622"/>
                  <a:pt x="1710" y="622"/>
                </a:cubicBezTo>
                <a:lnTo>
                  <a:pt x="371" y="621"/>
                </a:lnTo>
                <a:cubicBezTo>
                  <a:pt x="166" y="620"/>
                  <a:pt x="0" y="454"/>
                  <a:pt x="0" y="248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3" name="Freeform 352">
            <a:extLst>
              <a:ext uri="{FF2B5EF4-FFF2-40B4-BE49-F238E27FC236}">
                <a16:creationId xmlns:a16="http://schemas.microsoft.com/office/drawing/2014/main" id="{0FC923EA-DE92-41F1-DA88-BECB7B767C88}"/>
              </a:ext>
            </a:extLst>
          </p:cNvPr>
          <p:cNvSpPr/>
          <p:nvPr/>
        </p:nvSpPr>
        <p:spPr>
          <a:xfrm>
            <a:off x="9053168" y="7211929"/>
            <a:ext cx="2592493" cy="7739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22">
                <a:moveTo>
                  <a:pt x="2082" y="2"/>
                </a:moveTo>
                <a:lnTo>
                  <a:pt x="2082" y="251"/>
                </a:lnTo>
                <a:cubicBezTo>
                  <a:pt x="2082" y="456"/>
                  <a:pt x="1915" y="622"/>
                  <a:pt x="1710" y="622"/>
                </a:cubicBezTo>
                <a:lnTo>
                  <a:pt x="371" y="621"/>
                </a:lnTo>
                <a:cubicBezTo>
                  <a:pt x="166" y="621"/>
                  <a:pt x="0" y="455"/>
                  <a:pt x="0" y="249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1" name="Freeform 360">
            <a:extLst>
              <a:ext uri="{FF2B5EF4-FFF2-40B4-BE49-F238E27FC236}">
                <a16:creationId xmlns:a16="http://schemas.microsoft.com/office/drawing/2014/main" id="{9350FD2D-4DB3-6477-9EB8-BEB5B8854E38}"/>
              </a:ext>
            </a:extLst>
          </p:cNvPr>
          <p:cNvSpPr/>
          <p:nvPr/>
        </p:nvSpPr>
        <p:spPr>
          <a:xfrm>
            <a:off x="9053168" y="8417029"/>
            <a:ext cx="2592493" cy="7739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22">
                <a:moveTo>
                  <a:pt x="2082" y="1"/>
                </a:moveTo>
                <a:lnTo>
                  <a:pt x="2082" y="251"/>
                </a:lnTo>
                <a:cubicBezTo>
                  <a:pt x="2082" y="456"/>
                  <a:pt x="1915" y="622"/>
                  <a:pt x="1710" y="622"/>
                </a:cubicBezTo>
                <a:lnTo>
                  <a:pt x="371" y="621"/>
                </a:lnTo>
                <a:cubicBezTo>
                  <a:pt x="166" y="621"/>
                  <a:pt x="0" y="455"/>
                  <a:pt x="0" y="249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0" name="Freeform 369">
            <a:extLst>
              <a:ext uri="{FF2B5EF4-FFF2-40B4-BE49-F238E27FC236}">
                <a16:creationId xmlns:a16="http://schemas.microsoft.com/office/drawing/2014/main" id="{015D50F2-747B-F3DB-EFFA-159BD54FECE4}"/>
              </a:ext>
            </a:extLst>
          </p:cNvPr>
          <p:cNvSpPr/>
          <p:nvPr/>
        </p:nvSpPr>
        <p:spPr>
          <a:xfrm>
            <a:off x="9053168" y="9620890"/>
            <a:ext cx="2592493" cy="7751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23">
                <a:moveTo>
                  <a:pt x="2082" y="3"/>
                </a:moveTo>
                <a:lnTo>
                  <a:pt x="2082" y="251"/>
                </a:lnTo>
                <a:cubicBezTo>
                  <a:pt x="2082" y="457"/>
                  <a:pt x="1915" y="623"/>
                  <a:pt x="1710" y="623"/>
                </a:cubicBezTo>
                <a:lnTo>
                  <a:pt x="371" y="622"/>
                </a:lnTo>
                <a:cubicBezTo>
                  <a:pt x="166" y="622"/>
                  <a:pt x="0" y="455"/>
                  <a:pt x="0" y="250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8" name="Freeform 377">
            <a:extLst>
              <a:ext uri="{FF2B5EF4-FFF2-40B4-BE49-F238E27FC236}">
                <a16:creationId xmlns:a16="http://schemas.microsoft.com/office/drawing/2014/main" id="{7C059D1A-2DA2-0CB6-0677-0A2B6FEDE1F0}"/>
              </a:ext>
            </a:extLst>
          </p:cNvPr>
          <p:cNvSpPr/>
          <p:nvPr/>
        </p:nvSpPr>
        <p:spPr>
          <a:xfrm>
            <a:off x="9053168" y="10827240"/>
            <a:ext cx="2592493" cy="7726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21">
                <a:moveTo>
                  <a:pt x="2082" y="1"/>
                </a:moveTo>
                <a:lnTo>
                  <a:pt x="2082" y="250"/>
                </a:lnTo>
                <a:cubicBezTo>
                  <a:pt x="2082" y="456"/>
                  <a:pt x="1915" y="622"/>
                  <a:pt x="1710" y="621"/>
                </a:cubicBezTo>
                <a:lnTo>
                  <a:pt x="371" y="621"/>
                </a:lnTo>
                <a:cubicBezTo>
                  <a:pt x="166" y="620"/>
                  <a:pt x="0" y="454"/>
                  <a:pt x="0" y="248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5" name="Freeform 384">
            <a:extLst>
              <a:ext uri="{FF2B5EF4-FFF2-40B4-BE49-F238E27FC236}">
                <a16:creationId xmlns:a16="http://schemas.microsoft.com/office/drawing/2014/main" id="{3170A2B3-2D00-D8E7-7B4F-3478B1091CF1}"/>
              </a:ext>
            </a:extLst>
          </p:cNvPr>
          <p:cNvSpPr/>
          <p:nvPr/>
        </p:nvSpPr>
        <p:spPr>
          <a:xfrm>
            <a:off x="12731991" y="4627250"/>
            <a:ext cx="2592493" cy="7739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22">
                <a:moveTo>
                  <a:pt x="2082" y="2"/>
                </a:moveTo>
                <a:lnTo>
                  <a:pt x="2082" y="251"/>
                </a:lnTo>
                <a:cubicBezTo>
                  <a:pt x="2082" y="457"/>
                  <a:pt x="1915" y="623"/>
                  <a:pt x="1710" y="622"/>
                </a:cubicBezTo>
                <a:lnTo>
                  <a:pt x="371" y="622"/>
                </a:lnTo>
                <a:cubicBezTo>
                  <a:pt x="166" y="621"/>
                  <a:pt x="0" y="455"/>
                  <a:pt x="0" y="249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3" name="Freeform 392">
            <a:extLst>
              <a:ext uri="{FF2B5EF4-FFF2-40B4-BE49-F238E27FC236}">
                <a16:creationId xmlns:a16="http://schemas.microsoft.com/office/drawing/2014/main" id="{A86D532E-BFF1-6A80-B6FC-B950497C0959}"/>
              </a:ext>
            </a:extLst>
          </p:cNvPr>
          <p:cNvSpPr/>
          <p:nvPr/>
        </p:nvSpPr>
        <p:spPr>
          <a:xfrm>
            <a:off x="12731991" y="6009318"/>
            <a:ext cx="2592493" cy="7739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22">
                <a:moveTo>
                  <a:pt x="2082" y="1"/>
                </a:moveTo>
                <a:lnTo>
                  <a:pt x="2082" y="250"/>
                </a:lnTo>
                <a:cubicBezTo>
                  <a:pt x="2082" y="456"/>
                  <a:pt x="1915" y="622"/>
                  <a:pt x="1710" y="622"/>
                </a:cubicBezTo>
                <a:lnTo>
                  <a:pt x="371" y="621"/>
                </a:lnTo>
                <a:cubicBezTo>
                  <a:pt x="166" y="620"/>
                  <a:pt x="0" y="454"/>
                  <a:pt x="0" y="248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0" name="Freeform 399">
            <a:extLst>
              <a:ext uri="{FF2B5EF4-FFF2-40B4-BE49-F238E27FC236}">
                <a16:creationId xmlns:a16="http://schemas.microsoft.com/office/drawing/2014/main" id="{9C04E043-E95F-1597-4282-0930E17E579A}"/>
              </a:ext>
            </a:extLst>
          </p:cNvPr>
          <p:cNvSpPr/>
          <p:nvPr/>
        </p:nvSpPr>
        <p:spPr>
          <a:xfrm>
            <a:off x="12731991" y="7211929"/>
            <a:ext cx="2592493" cy="7739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22">
                <a:moveTo>
                  <a:pt x="2082" y="2"/>
                </a:moveTo>
                <a:lnTo>
                  <a:pt x="2082" y="251"/>
                </a:lnTo>
                <a:cubicBezTo>
                  <a:pt x="2082" y="456"/>
                  <a:pt x="1915" y="622"/>
                  <a:pt x="1710" y="622"/>
                </a:cubicBezTo>
                <a:lnTo>
                  <a:pt x="371" y="621"/>
                </a:lnTo>
                <a:cubicBezTo>
                  <a:pt x="166" y="621"/>
                  <a:pt x="0" y="455"/>
                  <a:pt x="0" y="249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9" name="Freeform 408">
            <a:extLst>
              <a:ext uri="{FF2B5EF4-FFF2-40B4-BE49-F238E27FC236}">
                <a16:creationId xmlns:a16="http://schemas.microsoft.com/office/drawing/2014/main" id="{22772F0B-0CEB-7466-C76A-E91980610C05}"/>
              </a:ext>
            </a:extLst>
          </p:cNvPr>
          <p:cNvSpPr/>
          <p:nvPr/>
        </p:nvSpPr>
        <p:spPr>
          <a:xfrm>
            <a:off x="12731991" y="8417029"/>
            <a:ext cx="2592493" cy="7739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22">
                <a:moveTo>
                  <a:pt x="2082" y="1"/>
                </a:moveTo>
                <a:lnTo>
                  <a:pt x="2082" y="251"/>
                </a:lnTo>
                <a:cubicBezTo>
                  <a:pt x="2082" y="456"/>
                  <a:pt x="1915" y="622"/>
                  <a:pt x="1710" y="622"/>
                </a:cubicBezTo>
                <a:lnTo>
                  <a:pt x="371" y="621"/>
                </a:lnTo>
                <a:cubicBezTo>
                  <a:pt x="166" y="621"/>
                  <a:pt x="0" y="455"/>
                  <a:pt x="0" y="249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7" name="Freeform 416">
            <a:extLst>
              <a:ext uri="{FF2B5EF4-FFF2-40B4-BE49-F238E27FC236}">
                <a16:creationId xmlns:a16="http://schemas.microsoft.com/office/drawing/2014/main" id="{8AEA7BB8-449E-8ACC-D9DC-615882F89646}"/>
              </a:ext>
            </a:extLst>
          </p:cNvPr>
          <p:cNvSpPr/>
          <p:nvPr/>
        </p:nvSpPr>
        <p:spPr>
          <a:xfrm>
            <a:off x="12731991" y="9620890"/>
            <a:ext cx="2592493" cy="7751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23">
                <a:moveTo>
                  <a:pt x="2082" y="3"/>
                </a:moveTo>
                <a:lnTo>
                  <a:pt x="2082" y="251"/>
                </a:lnTo>
                <a:cubicBezTo>
                  <a:pt x="2082" y="457"/>
                  <a:pt x="1915" y="623"/>
                  <a:pt x="1710" y="623"/>
                </a:cubicBezTo>
                <a:lnTo>
                  <a:pt x="371" y="622"/>
                </a:lnTo>
                <a:cubicBezTo>
                  <a:pt x="166" y="622"/>
                  <a:pt x="0" y="455"/>
                  <a:pt x="0" y="250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5" name="Freeform 424">
            <a:extLst>
              <a:ext uri="{FF2B5EF4-FFF2-40B4-BE49-F238E27FC236}">
                <a16:creationId xmlns:a16="http://schemas.microsoft.com/office/drawing/2014/main" id="{DDFD6151-5412-282F-AEEB-D0801CDD1E28}"/>
              </a:ext>
            </a:extLst>
          </p:cNvPr>
          <p:cNvSpPr/>
          <p:nvPr/>
        </p:nvSpPr>
        <p:spPr>
          <a:xfrm>
            <a:off x="12731991" y="10827240"/>
            <a:ext cx="2592493" cy="7726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21">
                <a:moveTo>
                  <a:pt x="2082" y="1"/>
                </a:moveTo>
                <a:lnTo>
                  <a:pt x="2082" y="250"/>
                </a:lnTo>
                <a:cubicBezTo>
                  <a:pt x="2082" y="456"/>
                  <a:pt x="1915" y="622"/>
                  <a:pt x="1710" y="621"/>
                </a:cubicBezTo>
                <a:lnTo>
                  <a:pt x="371" y="621"/>
                </a:lnTo>
                <a:cubicBezTo>
                  <a:pt x="166" y="620"/>
                  <a:pt x="0" y="454"/>
                  <a:pt x="0" y="248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4" name="Freeform 433">
            <a:extLst>
              <a:ext uri="{FF2B5EF4-FFF2-40B4-BE49-F238E27FC236}">
                <a16:creationId xmlns:a16="http://schemas.microsoft.com/office/drawing/2014/main" id="{D2A30290-A1E7-1494-5674-D592CB3D1050}"/>
              </a:ext>
            </a:extLst>
          </p:cNvPr>
          <p:cNvSpPr/>
          <p:nvPr/>
        </p:nvSpPr>
        <p:spPr>
          <a:xfrm>
            <a:off x="9053168" y="12031098"/>
            <a:ext cx="2592493" cy="7739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22">
                <a:moveTo>
                  <a:pt x="2082" y="1"/>
                </a:moveTo>
                <a:lnTo>
                  <a:pt x="2082" y="250"/>
                </a:lnTo>
                <a:cubicBezTo>
                  <a:pt x="2082" y="456"/>
                  <a:pt x="1915" y="622"/>
                  <a:pt x="1710" y="622"/>
                </a:cubicBezTo>
                <a:lnTo>
                  <a:pt x="371" y="621"/>
                </a:lnTo>
                <a:cubicBezTo>
                  <a:pt x="166" y="621"/>
                  <a:pt x="0" y="455"/>
                  <a:pt x="0" y="249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2" name="Freeform 441">
            <a:extLst>
              <a:ext uri="{FF2B5EF4-FFF2-40B4-BE49-F238E27FC236}">
                <a16:creationId xmlns:a16="http://schemas.microsoft.com/office/drawing/2014/main" id="{4D48B5FB-84C3-0E6F-AF8D-7F1B7E7D0842}"/>
              </a:ext>
            </a:extLst>
          </p:cNvPr>
          <p:cNvSpPr/>
          <p:nvPr/>
        </p:nvSpPr>
        <p:spPr>
          <a:xfrm>
            <a:off x="12731991" y="12031098"/>
            <a:ext cx="2592493" cy="7739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22">
                <a:moveTo>
                  <a:pt x="2082" y="1"/>
                </a:moveTo>
                <a:lnTo>
                  <a:pt x="2082" y="250"/>
                </a:lnTo>
                <a:cubicBezTo>
                  <a:pt x="2082" y="456"/>
                  <a:pt x="1915" y="622"/>
                  <a:pt x="1710" y="622"/>
                </a:cubicBezTo>
                <a:lnTo>
                  <a:pt x="371" y="621"/>
                </a:lnTo>
                <a:cubicBezTo>
                  <a:pt x="166" y="621"/>
                  <a:pt x="0" y="455"/>
                  <a:pt x="0" y="249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3" name="Freeform 442">
            <a:extLst>
              <a:ext uri="{FF2B5EF4-FFF2-40B4-BE49-F238E27FC236}">
                <a16:creationId xmlns:a16="http://schemas.microsoft.com/office/drawing/2014/main" id="{CEA1313C-36D4-157E-5B23-6109DDEF27F6}"/>
              </a:ext>
            </a:extLst>
          </p:cNvPr>
          <p:cNvSpPr/>
          <p:nvPr/>
        </p:nvSpPr>
        <p:spPr>
          <a:xfrm>
            <a:off x="15660851" y="12031098"/>
            <a:ext cx="2592493" cy="7739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22">
                <a:moveTo>
                  <a:pt x="2082" y="1"/>
                </a:moveTo>
                <a:lnTo>
                  <a:pt x="2082" y="250"/>
                </a:lnTo>
                <a:cubicBezTo>
                  <a:pt x="2082" y="456"/>
                  <a:pt x="1915" y="622"/>
                  <a:pt x="1709" y="622"/>
                </a:cubicBezTo>
                <a:lnTo>
                  <a:pt x="371" y="621"/>
                </a:lnTo>
                <a:cubicBezTo>
                  <a:pt x="166" y="621"/>
                  <a:pt x="-1" y="455"/>
                  <a:pt x="0" y="249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4" name="Straight Connector 443">
            <a:extLst>
              <a:ext uri="{FF2B5EF4-FFF2-40B4-BE49-F238E27FC236}">
                <a16:creationId xmlns:a16="http://schemas.microsoft.com/office/drawing/2014/main" id="{A7575F13-7736-5876-7880-B8A9D475EDC2}"/>
              </a:ext>
            </a:extLst>
          </p:cNvPr>
          <p:cNvSpPr/>
          <p:nvPr/>
        </p:nvSpPr>
        <p:spPr>
          <a:xfrm>
            <a:off x="12320884" y="5706484"/>
            <a:ext cx="6343571" cy="0"/>
          </a:xfrm>
          <a:prstGeom prst="line">
            <a:avLst/>
          </a:prstGeom>
          <a:noFill/>
          <a:ln w="38100" cap="flat">
            <a:solidFill>
              <a:schemeClr val="accent2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5" name="Straight Connector 444">
            <a:extLst>
              <a:ext uri="{FF2B5EF4-FFF2-40B4-BE49-F238E27FC236}">
                <a16:creationId xmlns:a16="http://schemas.microsoft.com/office/drawing/2014/main" id="{BDA1358F-E163-D07A-8ED6-D19211E75320}"/>
              </a:ext>
            </a:extLst>
          </p:cNvPr>
          <p:cNvSpPr/>
          <p:nvPr/>
        </p:nvSpPr>
        <p:spPr>
          <a:xfrm>
            <a:off x="12190075" y="3293784"/>
            <a:ext cx="0" cy="9679463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lgDash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D13A0E86-CA89-106F-01C1-07359C44BFC7}"/>
              </a:ext>
            </a:extLst>
          </p:cNvPr>
          <p:cNvSpPr txBox="1"/>
          <p:nvPr/>
        </p:nvSpPr>
        <p:spPr>
          <a:xfrm>
            <a:off x="1505585" y="681191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BUDGET FORECASTING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AFDF31AA-16B8-F671-1D71-1F59E2BB57D5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12206BF0-AB0D-DA73-7AC6-EFDA9F21FCA2}"/>
              </a:ext>
            </a:extLst>
          </p:cNvPr>
          <p:cNvSpPr txBox="1"/>
          <p:nvPr/>
        </p:nvSpPr>
        <p:spPr>
          <a:xfrm>
            <a:off x="1420669" y="7032052"/>
            <a:ext cx="431332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EB023050-937E-B54C-EB9A-93DF87F6CD3E}"/>
              </a:ext>
            </a:extLst>
          </p:cNvPr>
          <p:cNvSpPr txBox="1"/>
          <p:nvPr/>
        </p:nvSpPr>
        <p:spPr>
          <a:xfrm>
            <a:off x="1422456" y="7716770"/>
            <a:ext cx="4313324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F4047115-31BB-5715-F149-F9ECEA9CA852}"/>
              </a:ext>
            </a:extLst>
          </p:cNvPr>
          <p:cNvSpPr txBox="1"/>
          <p:nvPr/>
        </p:nvSpPr>
        <p:spPr>
          <a:xfrm>
            <a:off x="18641871" y="7032051"/>
            <a:ext cx="431332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B3439704-B4DB-7B6B-A393-804889FA9DD5}"/>
              </a:ext>
            </a:extLst>
          </p:cNvPr>
          <p:cNvSpPr txBox="1"/>
          <p:nvPr/>
        </p:nvSpPr>
        <p:spPr>
          <a:xfrm>
            <a:off x="18641870" y="7711831"/>
            <a:ext cx="4313324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B02A8DE0-CE6A-0704-7DB9-4492345B1A25}"/>
              </a:ext>
            </a:extLst>
          </p:cNvPr>
          <p:cNvSpPr txBox="1"/>
          <p:nvPr/>
        </p:nvSpPr>
        <p:spPr>
          <a:xfrm>
            <a:off x="6728749" y="3524726"/>
            <a:ext cx="431332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Q1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8E7A2854-931B-98FD-404D-1793AEABF925}"/>
              </a:ext>
            </a:extLst>
          </p:cNvPr>
          <p:cNvSpPr txBox="1"/>
          <p:nvPr/>
        </p:nvSpPr>
        <p:spPr>
          <a:xfrm>
            <a:off x="13335580" y="3514335"/>
            <a:ext cx="431332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Q2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D992F119-13FE-2CEA-331B-D9EDBE5FE36D}"/>
              </a:ext>
            </a:extLst>
          </p:cNvPr>
          <p:cNvSpPr txBox="1"/>
          <p:nvPr/>
        </p:nvSpPr>
        <p:spPr>
          <a:xfrm>
            <a:off x="6297769" y="4645188"/>
            <a:ext cx="224092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4E1F9327-EB89-F9C2-74C5-40A86F0FE6B1}"/>
              </a:ext>
            </a:extLst>
          </p:cNvPr>
          <p:cNvSpPr txBox="1"/>
          <p:nvPr/>
        </p:nvSpPr>
        <p:spPr>
          <a:xfrm>
            <a:off x="9221274" y="4645190"/>
            <a:ext cx="224092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56F99743-B120-2D69-26A4-67EF2F904585}"/>
              </a:ext>
            </a:extLst>
          </p:cNvPr>
          <p:cNvSpPr txBox="1"/>
          <p:nvPr/>
        </p:nvSpPr>
        <p:spPr>
          <a:xfrm>
            <a:off x="12917509" y="4645188"/>
            <a:ext cx="224092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8FA1664B-E024-467D-997D-95C0D7156CC7}"/>
              </a:ext>
            </a:extLst>
          </p:cNvPr>
          <p:cNvSpPr txBox="1"/>
          <p:nvPr/>
        </p:nvSpPr>
        <p:spPr>
          <a:xfrm>
            <a:off x="15841014" y="4645190"/>
            <a:ext cx="224092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B9F5D140-BCEC-19D5-5B15-FF1B69648C85}"/>
              </a:ext>
            </a:extLst>
          </p:cNvPr>
          <p:cNvSpPr txBox="1"/>
          <p:nvPr/>
        </p:nvSpPr>
        <p:spPr>
          <a:xfrm>
            <a:off x="6297767" y="6003509"/>
            <a:ext cx="2240925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$237,000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2E18C890-A739-837E-89F4-EFFE44541BFE}"/>
              </a:ext>
            </a:extLst>
          </p:cNvPr>
          <p:cNvSpPr txBox="1"/>
          <p:nvPr/>
        </p:nvSpPr>
        <p:spPr>
          <a:xfrm>
            <a:off x="9221273" y="6016209"/>
            <a:ext cx="2240925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$208,560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EDC8A251-3E20-4AC5-3E05-7427459727A6}"/>
              </a:ext>
            </a:extLst>
          </p:cNvPr>
          <p:cNvSpPr txBox="1"/>
          <p:nvPr/>
        </p:nvSpPr>
        <p:spPr>
          <a:xfrm>
            <a:off x="6310467" y="7210009"/>
            <a:ext cx="2240925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$34,200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86729FF4-9FA6-B8A0-EA81-AC6C112F05C6}"/>
              </a:ext>
            </a:extLst>
          </p:cNvPr>
          <p:cNvSpPr txBox="1"/>
          <p:nvPr/>
        </p:nvSpPr>
        <p:spPr>
          <a:xfrm>
            <a:off x="9221273" y="7222709"/>
            <a:ext cx="2240925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$31,432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4C262898-00DD-8779-8ECD-709268E319D0}"/>
              </a:ext>
            </a:extLst>
          </p:cNvPr>
          <p:cNvSpPr txBox="1"/>
          <p:nvPr/>
        </p:nvSpPr>
        <p:spPr>
          <a:xfrm>
            <a:off x="6310467" y="8416509"/>
            <a:ext cx="2240925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$14,500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B9596AE4-CA03-AA2A-5032-4858ABD2A660}"/>
              </a:ext>
            </a:extLst>
          </p:cNvPr>
          <p:cNvSpPr txBox="1"/>
          <p:nvPr/>
        </p:nvSpPr>
        <p:spPr>
          <a:xfrm>
            <a:off x="9221273" y="8416509"/>
            <a:ext cx="2240925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$10,433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2CEF2FB3-217E-9080-4264-D141CA581C5A}"/>
              </a:ext>
            </a:extLst>
          </p:cNvPr>
          <p:cNvSpPr txBox="1"/>
          <p:nvPr/>
        </p:nvSpPr>
        <p:spPr>
          <a:xfrm>
            <a:off x="6297767" y="9635709"/>
            <a:ext cx="2240925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$320,000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136ED19C-984C-325D-33D9-67F04744FC63}"/>
              </a:ext>
            </a:extLst>
          </p:cNvPr>
          <p:cNvSpPr txBox="1"/>
          <p:nvPr/>
        </p:nvSpPr>
        <p:spPr>
          <a:xfrm>
            <a:off x="9233973" y="9635709"/>
            <a:ext cx="2240925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$250,554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63D92F1E-2904-E432-DBAA-05970935BCFC}"/>
              </a:ext>
            </a:extLst>
          </p:cNvPr>
          <p:cNvSpPr txBox="1"/>
          <p:nvPr/>
        </p:nvSpPr>
        <p:spPr>
          <a:xfrm>
            <a:off x="6297767" y="10842209"/>
            <a:ext cx="2240925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$24,543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92B68468-C440-7F08-FB6C-AC97CC10D527}"/>
              </a:ext>
            </a:extLst>
          </p:cNvPr>
          <p:cNvSpPr txBox="1"/>
          <p:nvPr/>
        </p:nvSpPr>
        <p:spPr>
          <a:xfrm>
            <a:off x="9233973" y="10829509"/>
            <a:ext cx="2240925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$33,543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D2E8953F-C803-EFA8-C03D-6196F1086678}"/>
              </a:ext>
            </a:extLst>
          </p:cNvPr>
          <p:cNvSpPr txBox="1"/>
          <p:nvPr/>
        </p:nvSpPr>
        <p:spPr>
          <a:xfrm>
            <a:off x="6297767" y="12048709"/>
            <a:ext cx="2240925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$354,233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FB1E2B21-3BBF-D668-C4AB-EBD59B7BF5A0}"/>
              </a:ext>
            </a:extLst>
          </p:cNvPr>
          <p:cNvSpPr txBox="1"/>
          <p:nvPr/>
        </p:nvSpPr>
        <p:spPr>
          <a:xfrm>
            <a:off x="9233973" y="12048709"/>
            <a:ext cx="2240925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$345,641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8835A916-0852-13FC-4E7D-62750B40B3FF}"/>
              </a:ext>
            </a:extLst>
          </p:cNvPr>
          <p:cNvSpPr txBox="1"/>
          <p:nvPr/>
        </p:nvSpPr>
        <p:spPr>
          <a:xfrm>
            <a:off x="12914467" y="6016209"/>
            <a:ext cx="2240925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$43,000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3819811B-55DE-941C-AD28-FB80274C3707}"/>
              </a:ext>
            </a:extLst>
          </p:cNvPr>
          <p:cNvSpPr txBox="1"/>
          <p:nvPr/>
        </p:nvSpPr>
        <p:spPr>
          <a:xfrm>
            <a:off x="15837973" y="6016209"/>
            <a:ext cx="2240925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$45,432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4EB6EE77-0C7F-573C-37A1-2B505ACD4F6F}"/>
              </a:ext>
            </a:extLst>
          </p:cNvPr>
          <p:cNvSpPr txBox="1"/>
          <p:nvPr/>
        </p:nvSpPr>
        <p:spPr>
          <a:xfrm>
            <a:off x="12901767" y="7222709"/>
            <a:ext cx="2240925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$3,400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0D611194-258D-CDD9-DB70-828F41868165}"/>
              </a:ext>
            </a:extLst>
          </p:cNvPr>
          <p:cNvSpPr txBox="1"/>
          <p:nvPr/>
        </p:nvSpPr>
        <p:spPr>
          <a:xfrm>
            <a:off x="15837973" y="7222709"/>
            <a:ext cx="2240925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$4,432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BCAEB02C-D37B-3F2F-AAE0-0F4CFDB4F0DC}"/>
              </a:ext>
            </a:extLst>
          </p:cNvPr>
          <p:cNvSpPr txBox="1"/>
          <p:nvPr/>
        </p:nvSpPr>
        <p:spPr>
          <a:xfrm>
            <a:off x="12901767" y="8429209"/>
            <a:ext cx="2240925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$445,543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6C8ED7D0-62FE-1FCB-7A40-9FCAEF620B0D}"/>
              </a:ext>
            </a:extLst>
          </p:cNvPr>
          <p:cNvSpPr txBox="1"/>
          <p:nvPr/>
        </p:nvSpPr>
        <p:spPr>
          <a:xfrm>
            <a:off x="15837973" y="8429209"/>
            <a:ext cx="2240925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$432,543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AB3ADAFB-41A4-D7AD-814A-E5A1267BC7B3}"/>
              </a:ext>
            </a:extLst>
          </p:cNvPr>
          <p:cNvSpPr txBox="1"/>
          <p:nvPr/>
        </p:nvSpPr>
        <p:spPr>
          <a:xfrm>
            <a:off x="12901767" y="9635709"/>
            <a:ext cx="2240925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$74,300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C34A5F76-E5E8-39CD-4A5D-9FDBB78AEA1A}"/>
              </a:ext>
            </a:extLst>
          </p:cNvPr>
          <p:cNvSpPr txBox="1"/>
          <p:nvPr/>
        </p:nvSpPr>
        <p:spPr>
          <a:xfrm>
            <a:off x="15837973" y="9635709"/>
            <a:ext cx="2240925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$80,543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43292956-983B-FB3A-42F5-BD2A8C642A19}"/>
              </a:ext>
            </a:extLst>
          </p:cNvPr>
          <p:cNvSpPr txBox="1"/>
          <p:nvPr/>
        </p:nvSpPr>
        <p:spPr>
          <a:xfrm>
            <a:off x="12914467" y="10842209"/>
            <a:ext cx="2240925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$24,000</a:t>
            </a: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E4161FF2-2665-1BAD-E733-72B0DE4ABCB5}"/>
              </a:ext>
            </a:extLst>
          </p:cNvPr>
          <p:cNvSpPr txBox="1"/>
          <p:nvPr/>
        </p:nvSpPr>
        <p:spPr>
          <a:xfrm>
            <a:off x="15837973" y="10842209"/>
            <a:ext cx="2240925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$21,000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280F7A1C-A3FA-FD28-2088-5B9C6BE42306}"/>
              </a:ext>
            </a:extLst>
          </p:cNvPr>
          <p:cNvSpPr txBox="1"/>
          <p:nvPr/>
        </p:nvSpPr>
        <p:spPr>
          <a:xfrm>
            <a:off x="12914467" y="12048709"/>
            <a:ext cx="2240925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$22,450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0EF0FA63-27E8-2C6A-8333-D9F21883D8BC}"/>
              </a:ext>
            </a:extLst>
          </p:cNvPr>
          <p:cNvSpPr txBox="1"/>
          <p:nvPr/>
        </p:nvSpPr>
        <p:spPr>
          <a:xfrm>
            <a:off x="15837973" y="12036009"/>
            <a:ext cx="2240925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$16,594</a:t>
            </a:r>
          </a:p>
        </p:txBody>
      </p:sp>
    </p:spTree>
    <p:extLst>
      <p:ext uri="{BB962C8B-B14F-4D97-AF65-F5344CB8AC3E}">
        <p14:creationId xmlns:p14="http://schemas.microsoft.com/office/powerpoint/2010/main" val="376510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96F3354-FD85-A7A4-5051-28048DF47852}"/>
              </a:ext>
            </a:extLst>
          </p:cNvPr>
          <p:cNvSpPr/>
          <p:nvPr/>
        </p:nvSpPr>
        <p:spPr>
          <a:xfrm>
            <a:off x="11223341" y="3839629"/>
            <a:ext cx="1933469" cy="574512"/>
          </a:xfrm>
          <a:prstGeom prst="roundRect">
            <a:avLst/>
          </a:pr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7E959489-9074-462F-DE1A-81B3305260C9}"/>
              </a:ext>
            </a:extLst>
          </p:cNvPr>
          <p:cNvSpPr/>
          <p:nvPr/>
        </p:nvSpPr>
        <p:spPr>
          <a:xfrm>
            <a:off x="11223341" y="5705238"/>
            <a:ext cx="1933469" cy="575758"/>
          </a:xfrm>
          <a:prstGeom prst="roundRect">
            <a:avLst/>
          </a:pr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F0DF8BBE-9D74-6E18-A594-2ED1B591E497}"/>
              </a:ext>
            </a:extLst>
          </p:cNvPr>
          <p:cNvSpPr/>
          <p:nvPr/>
        </p:nvSpPr>
        <p:spPr>
          <a:xfrm>
            <a:off x="11223341" y="7569593"/>
            <a:ext cx="1933469" cy="575758"/>
          </a:xfrm>
          <a:prstGeom prst="roundRect">
            <a:avLst/>
          </a:pr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57508347-16B4-194A-9669-687AB4A66C8A}"/>
              </a:ext>
            </a:extLst>
          </p:cNvPr>
          <p:cNvSpPr/>
          <p:nvPr/>
        </p:nvSpPr>
        <p:spPr>
          <a:xfrm>
            <a:off x="11223341" y="9436448"/>
            <a:ext cx="1933469" cy="574512"/>
          </a:xfrm>
          <a:prstGeom prst="roundRect">
            <a:avLst/>
          </a:pr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FC5DDAAD-D2EA-442B-9FD8-4745E4FA1DFF}"/>
              </a:ext>
            </a:extLst>
          </p:cNvPr>
          <p:cNvSpPr/>
          <p:nvPr/>
        </p:nvSpPr>
        <p:spPr>
          <a:xfrm>
            <a:off x="1947176" y="3293784"/>
            <a:ext cx="7261720" cy="72630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30" h="5829">
                <a:moveTo>
                  <a:pt x="2915" y="0"/>
                </a:moveTo>
                <a:cubicBezTo>
                  <a:pt x="4525" y="0"/>
                  <a:pt x="5830" y="1305"/>
                  <a:pt x="5830" y="2915"/>
                </a:cubicBezTo>
                <a:cubicBezTo>
                  <a:pt x="5830" y="4525"/>
                  <a:pt x="4525" y="5829"/>
                  <a:pt x="2915" y="5829"/>
                </a:cubicBezTo>
                <a:cubicBezTo>
                  <a:pt x="1305" y="5829"/>
                  <a:pt x="0" y="4525"/>
                  <a:pt x="0" y="2915"/>
                </a:cubicBezTo>
                <a:cubicBezTo>
                  <a:pt x="0" y="1305"/>
                  <a:pt x="1305" y="0"/>
                  <a:pt x="2915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089D25C3-D217-C22E-03AA-5DE445DE376C}"/>
              </a:ext>
            </a:extLst>
          </p:cNvPr>
          <p:cNvSpPr/>
          <p:nvPr/>
        </p:nvSpPr>
        <p:spPr>
          <a:xfrm>
            <a:off x="15170009" y="3293784"/>
            <a:ext cx="7261720" cy="72630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30" h="5829">
                <a:moveTo>
                  <a:pt x="2914" y="0"/>
                </a:moveTo>
                <a:cubicBezTo>
                  <a:pt x="4525" y="0"/>
                  <a:pt x="5830" y="1305"/>
                  <a:pt x="5830" y="2915"/>
                </a:cubicBezTo>
                <a:cubicBezTo>
                  <a:pt x="5830" y="4525"/>
                  <a:pt x="4525" y="5829"/>
                  <a:pt x="2914" y="5829"/>
                </a:cubicBezTo>
                <a:cubicBezTo>
                  <a:pt x="1305" y="5829"/>
                  <a:pt x="0" y="4525"/>
                  <a:pt x="0" y="2915"/>
                </a:cubicBezTo>
                <a:cubicBezTo>
                  <a:pt x="0" y="1305"/>
                  <a:pt x="1305" y="0"/>
                  <a:pt x="2914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aphicFrame>
        <p:nvGraphicFramePr>
          <p:cNvPr id="274" name="Chart 273">
            <a:extLst>
              <a:ext uri="{FF2B5EF4-FFF2-40B4-BE49-F238E27FC236}">
                <a16:creationId xmlns:a16="http://schemas.microsoft.com/office/drawing/2014/main" id="{D57711E7-674E-9CF1-7F27-3A7EF9DACC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2764553"/>
              </p:ext>
            </p:extLst>
          </p:nvPr>
        </p:nvGraphicFramePr>
        <p:xfrm>
          <a:off x="1805940" y="2923010"/>
          <a:ext cx="7560000" cy="8038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5" name="Freeform 274">
            <a:extLst>
              <a:ext uri="{FF2B5EF4-FFF2-40B4-BE49-F238E27FC236}">
                <a16:creationId xmlns:a16="http://schemas.microsoft.com/office/drawing/2014/main" id="{D3787160-6F90-EE9E-3774-7ACF6546F19E}"/>
              </a:ext>
            </a:extLst>
          </p:cNvPr>
          <p:cNvSpPr/>
          <p:nvPr/>
        </p:nvSpPr>
        <p:spPr>
          <a:xfrm>
            <a:off x="2590004" y="3936838"/>
            <a:ext cx="5974817" cy="59769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97" h="4797">
                <a:moveTo>
                  <a:pt x="2399" y="0"/>
                </a:moveTo>
                <a:cubicBezTo>
                  <a:pt x="3723" y="0"/>
                  <a:pt x="4797" y="1074"/>
                  <a:pt x="4797" y="2399"/>
                </a:cubicBezTo>
                <a:cubicBezTo>
                  <a:pt x="4797" y="3723"/>
                  <a:pt x="3723" y="4797"/>
                  <a:pt x="2399" y="4797"/>
                </a:cubicBezTo>
                <a:cubicBezTo>
                  <a:pt x="1074" y="4797"/>
                  <a:pt x="0" y="3723"/>
                  <a:pt x="0" y="2399"/>
                </a:cubicBezTo>
                <a:cubicBezTo>
                  <a:pt x="0" y="1074"/>
                  <a:pt x="1074" y="0"/>
                  <a:pt x="2399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aphicFrame>
        <p:nvGraphicFramePr>
          <p:cNvPr id="293" name="Chart 292">
            <a:extLst>
              <a:ext uri="{FF2B5EF4-FFF2-40B4-BE49-F238E27FC236}">
                <a16:creationId xmlns:a16="http://schemas.microsoft.com/office/drawing/2014/main" id="{B3819D7A-1F89-2655-2645-0051B9895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5476854"/>
              </p:ext>
            </p:extLst>
          </p:nvPr>
        </p:nvGraphicFramePr>
        <p:xfrm>
          <a:off x="2446020" y="3749040"/>
          <a:ext cx="6264000" cy="6366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4" name="Freeform 293">
            <a:extLst>
              <a:ext uri="{FF2B5EF4-FFF2-40B4-BE49-F238E27FC236}">
                <a16:creationId xmlns:a16="http://schemas.microsoft.com/office/drawing/2014/main" id="{C819D083-E881-3797-FA29-658690BEBCE3}"/>
              </a:ext>
            </a:extLst>
          </p:cNvPr>
          <p:cNvSpPr/>
          <p:nvPr/>
        </p:nvSpPr>
        <p:spPr>
          <a:xfrm>
            <a:off x="3234079" y="4581139"/>
            <a:ext cx="4687914" cy="46895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64" h="3764">
                <a:moveTo>
                  <a:pt x="1882" y="0"/>
                </a:moveTo>
                <a:cubicBezTo>
                  <a:pt x="2921" y="0"/>
                  <a:pt x="3764" y="843"/>
                  <a:pt x="3764" y="1882"/>
                </a:cubicBezTo>
                <a:cubicBezTo>
                  <a:pt x="3764" y="2922"/>
                  <a:pt x="2921" y="3764"/>
                  <a:pt x="1882" y="3764"/>
                </a:cubicBezTo>
                <a:cubicBezTo>
                  <a:pt x="842" y="3764"/>
                  <a:pt x="0" y="2922"/>
                  <a:pt x="0" y="1882"/>
                </a:cubicBezTo>
                <a:cubicBezTo>
                  <a:pt x="0" y="843"/>
                  <a:pt x="842" y="0"/>
                  <a:pt x="1882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aphicFrame>
        <p:nvGraphicFramePr>
          <p:cNvPr id="311" name="Chart 310">
            <a:extLst>
              <a:ext uri="{FF2B5EF4-FFF2-40B4-BE49-F238E27FC236}">
                <a16:creationId xmlns:a16="http://schemas.microsoft.com/office/drawing/2014/main" id="{4BD9E25D-39CB-FD61-AF66-E48C596DE6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37479"/>
              </p:ext>
            </p:extLst>
          </p:nvPr>
        </p:nvGraphicFramePr>
        <p:xfrm>
          <a:off x="3097530" y="4411980"/>
          <a:ext cx="4968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2" name="Freeform 311">
            <a:extLst>
              <a:ext uri="{FF2B5EF4-FFF2-40B4-BE49-F238E27FC236}">
                <a16:creationId xmlns:a16="http://schemas.microsoft.com/office/drawing/2014/main" id="{FCFF48B2-C1BF-6687-EB1C-ED6A736AA821}"/>
              </a:ext>
            </a:extLst>
          </p:cNvPr>
          <p:cNvSpPr/>
          <p:nvPr/>
        </p:nvSpPr>
        <p:spPr>
          <a:xfrm>
            <a:off x="3876904" y="5224193"/>
            <a:ext cx="3401011" cy="34022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31" h="2731">
                <a:moveTo>
                  <a:pt x="1366" y="0"/>
                </a:moveTo>
                <a:cubicBezTo>
                  <a:pt x="2120" y="0"/>
                  <a:pt x="2731" y="612"/>
                  <a:pt x="2731" y="1366"/>
                </a:cubicBezTo>
                <a:cubicBezTo>
                  <a:pt x="2731" y="2120"/>
                  <a:pt x="2120" y="2731"/>
                  <a:pt x="1366" y="2731"/>
                </a:cubicBezTo>
                <a:cubicBezTo>
                  <a:pt x="611" y="2731"/>
                  <a:pt x="0" y="2120"/>
                  <a:pt x="0" y="1366"/>
                </a:cubicBezTo>
                <a:cubicBezTo>
                  <a:pt x="0" y="612"/>
                  <a:pt x="611" y="0"/>
                  <a:pt x="1366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aphicFrame>
        <p:nvGraphicFramePr>
          <p:cNvPr id="328" name="Chart 327">
            <a:extLst>
              <a:ext uri="{FF2B5EF4-FFF2-40B4-BE49-F238E27FC236}">
                <a16:creationId xmlns:a16="http://schemas.microsoft.com/office/drawing/2014/main" id="{5DA767BA-6247-87A4-70C0-F93A84FF4A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8458872"/>
              </p:ext>
            </p:extLst>
          </p:nvPr>
        </p:nvGraphicFramePr>
        <p:xfrm>
          <a:off x="3611880" y="5063490"/>
          <a:ext cx="3943350" cy="37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9" name="Freeform 328">
            <a:extLst>
              <a:ext uri="{FF2B5EF4-FFF2-40B4-BE49-F238E27FC236}">
                <a16:creationId xmlns:a16="http://schemas.microsoft.com/office/drawing/2014/main" id="{F908CA86-21EB-B136-1CBC-D3C76866DAC4}"/>
              </a:ext>
            </a:extLst>
          </p:cNvPr>
          <p:cNvSpPr/>
          <p:nvPr/>
        </p:nvSpPr>
        <p:spPr>
          <a:xfrm>
            <a:off x="4519732" y="5868494"/>
            <a:ext cx="2115354" cy="21148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99" h="1698">
                <a:moveTo>
                  <a:pt x="850" y="0"/>
                </a:moveTo>
                <a:cubicBezTo>
                  <a:pt x="1318" y="0"/>
                  <a:pt x="1699" y="380"/>
                  <a:pt x="1699" y="849"/>
                </a:cubicBezTo>
                <a:cubicBezTo>
                  <a:pt x="1699" y="1318"/>
                  <a:pt x="1318" y="1698"/>
                  <a:pt x="850" y="1698"/>
                </a:cubicBezTo>
                <a:cubicBezTo>
                  <a:pt x="381" y="1698"/>
                  <a:pt x="0" y="1318"/>
                  <a:pt x="0" y="849"/>
                </a:cubicBezTo>
                <a:cubicBezTo>
                  <a:pt x="0" y="380"/>
                  <a:pt x="381" y="0"/>
                  <a:pt x="850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4" name="Freeform 343">
            <a:extLst>
              <a:ext uri="{FF2B5EF4-FFF2-40B4-BE49-F238E27FC236}">
                <a16:creationId xmlns:a16="http://schemas.microsoft.com/office/drawing/2014/main" id="{CCD70FC4-1111-4914-0F42-8DB19DE51425}"/>
              </a:ext>
            </a:extLst>
          </p:cNvPr>
          <p:cNvSpPr/>
          <p:nvPr/>
        </p:nvSpPr>
        <p:spPr>
          <a:xfrm>
            <a:off x="5021790" y="6352031"/>
            <a:ext cx="1111711" cy="1146531"/>
          </a:xfrm>
          <a:custGeom>
            <a:avLst/>
            <a:gdLst>
              <a:gd name="connsiteX0" fmla="*/ 787220 w 1111711"/>
              <a:gd name="connsiteY0" fmla="*/ 941110 h 1146531"/>
              <a:gd name="connsiteX1" fmla="*/ 790944 w 1111711"/>
              <a:gd name="connsiteY1" fmla="*/ 1046893 h 1146531"/>
              <a:gd name="connsiteX2" fmla="*/ 846810 w 1111711"/>
              <a:gd name="connsiteY2" fmla="*/ 958533 h 1146531"/>
              <a:gd name="connsiteX3" fmla="*/ 447046 w 1111711"/>
              <a:gd name="connsiteY3" fmla="*/ 934672 h 1146531"/>
              <a:gd name="connsiteX4" fmla="*/ 518442 w 1111711"/>
              <a:gd name="connsiteY4" fmla="*/ 934672 h 1146531"/>
              <a:gd name="connsiteX5" fmla="*/ 534445 w 1111711"/>
              <a:gd name="connsiteY5" fmla="*/ 950250 h 1146531"/>
              <a:gd name="connsiteX6" fmla="*/ 518442 w 1111711"/>
              <a:gd name="connsiteY6" fmla="*/ 965828 h 1146531"/>
              <a:gd name="connsiteX7" fmla="*/ 447046 w 1111711"/>
              <a:gd name="connsiteY7" fmla="*/ 965828 h 1146531"/>
              <a:gd name="connsiteX8" fmla="*/ 431044 w 1111711"/>
              <a:gd name="connsiteY8" fmla="*/ 950250 h 1146531"/>
              <a:gd name="connsiteX9" fmla="*/ 447046 w 1111711"/>
              <a:gd name="connsiteY9" fmla="*/ 934672 h 1146531"/>
              <a:gd name="connsiteX10" fmla="*/ 163099 w 1111711"/>
              <a:gd name="connsiteY10" fmla="*/ 934672 h 1146531"/>
              <a:gd name="connsiteX11" fmla="*/ 338948 w 1111711"/>
              <a:gd name="connsiteY11" fmla="*/ 934672 h 1146531"/>
              <a:gd name="connsiteX12" fmla="*/ 355047 w 1111711"/>
              <a:gd name="connsiteY12" fmla="*/ 950250 h 1146531"/>
              <a:gd name="connsiteX13" fmla="*/ 338948 w 1111711"/>
              <a:gd name="connsiteY13" fmla="*/ 965828 h 1146531"/>
              <a:gd name="connsiteX14" fmla="*/ 163099 w 1111711"/>
              <a:gd name="connsiteY14" fmla="*/ 965828 h 1146531"/>
              <a:gd name="connsiteX15" fmla="*/ 147000 w 1111711"/>
              <a:gd name="connsiteY15" fmla="*/ 950250 h 1146531"/>
              <a:gd name="connsiteX16" fmla="*/ 163099 w 1111711"/>
              <a:gd name="connsiteY16" fmla="*/ 934672 h 1146531"/>
              <a:gd name="connsiteX17" fmla="*/ 340006 w 1111711"/>
              <a:gd name="connsiteY17" fmla="*/ 826246 h 1146531"/>
              <a:gd name="connsiteX18" fmla="*/ 518345 w 1111711"/>
              <a:gd name="connsiteY18" fmla="*/ 826246 h 1146531"/>
              <a:gd name="connsiteX19" fmla="*/ 534445 w 1111711"/>
              <a:gd name="connsiteY19" fmla="*/ 841847 h 1146531"/>
              <a:gd name="connsiteX20" fmla="*/ 518345 w 1111711"/>
              <a:gd name="connsiteY20" fmla="*/ 858648 h 1146531"/>
              <a:gd name="connsiteX21" fmla="*/ 340006 w 1111711"/>
              <a:gd name="connsiteY21" fmla="*/ 858648 h 1146531"/>
              <a:gd name="connsiteX22" fmla="*/ 323906 w 1111711"/>
              <a:gd name="connsiteY22" fmla="*/ 841847 h 1146531"/>
              <a:gd name="connsiteX23" fmla="*/ 340006 w 1111711"/>
              <a:gd name="connsiteY23" fmla="*/ 826246 h 1146531"/>
              <a:gd name="connsiteX24" fmla="*/ 176706 w 1111711"/>
              <a:gd name="connsiteY24" fmla="*/ 755523 h 1146531"/>
              <a:gd name="connsiteX25" fmla="*/ 187785 w 1111711"/>
              <a:gd name="connsiteY25" fmla="*/ 760141 h 1146531"/>
              <a:gd name="connsiteX26" fmla="*/ 212404 w 1111711"/>
              <a:gd name="connsiteY26" fmla="*/ 783537 h 1146531"/>
              <a:gd name="connsiteX27" fmla="*/ 235793 w 1111711"/>
              <a:gd name="connsiteY27" fmla="*/ 760141 h 1146531"/>
              <a:gd name="connsiteX28" fmla="*/ 247948 w 1111711"/>
              <a:gd name="connsiteY28" fmla="*/ 755523 h 1146531"/>
              <a:gd name="connsiteX29" fmla="*/ 259181 w 1111711"/>
              <a:gd name="connsiteY29" fmla="*/ 760141 h 1146531"/>
              <a:gd name="connsiteX30" fmla="*/ 259181 w 1111711"/>
              <a:gd name="connsiteY30" fmla="*/ 782306 h 1146531"/>
              <a:gd name="connsiteX31" fmla="*/ 235793 w 1111711"/>
              <a:gd name="connsiteY31" fmla="*/ 806934 h 1146531"/>
              <a:gd name="connsiteX32" fmla="*/ 259181 w 1111711"/>
              <a:gd name="connsiteY32" fmla="*/ 830330 h 1146531"/>
              <a:gd name="connsiteX33" fmla="*/ 259181 w 1111711"/>
              <a:gd name="connsiteY33" fmla="*/ 852495 h 1146531"/>
              <a:gd name="connsiteX34" fmla="*/ 246871 w 1111711"/>
              <a:gd name="connsiteY34" fmla="*/ 858652 h 1146531"/>
              <a:gd name="connsiteX35" fmla="*/ 235793 w 1111711"/>
              <a:gd name="connsiteY35" fmla="*/ 852495 h 1146531"/>
              <a:gd name="connsiteX36" fmla="*/ 212404 w 1111711"/>
              <a:gd name="connsiteY36" fmla="*/ 829099 h 1146531"/>
              <a:gd name="connsiteX37" fmla="*/ 187785 w 1111711"/>
              <a:gd name="connsiteY37" fmla="*/ 852495 h 1146531"/>
              <a:gd name="connsiteX38" fmla="*/ 176706 w 1111711"/>
              <a:gd name="connsiteY38" fmla="*/ 858652 h 1146531"/>
              <a:gd name="connsiteX39" fmla="*/ 165628 w 1111711"/>
              <a:gd name="connsiteY39" fmla="*/ 852495 h 1146531"/>
              <a:gd name="connsiteX40" fmla="*/ 165628 w 1111711"/>
              <a:gd name="connsiteY40" fmla="*/ 830330 h 1146531"/>
              <a:gd name="connsiteX41" fmla="*/ 189016 w 1111711"/>
              <a:gd name="connsiteY41" fmla="*/ 806934 h 1146531"/>
              <a:gd name="connsiteX42" fmla="*/ 165628 w 1111711"/>
              <a:gd name="connsiteY42" fmla="*/ 782306 h 1146531"/>
              <a:gd name="connsiteX43" fmla="*/ 165628 w 1111711"/>
              <a:gd name="connsiteY43" fmla="*/ 760141 h 1146531"/>
              <a:gd name="connsiteX44" fmla="*/ 176706 w 1111711"/>
              <a:gd name="connsiteY44" fmla="*/ 755523 h 1146531"/>
              <a:gd name="connsiteX45" fmla="*/ 340006 w 1111711"/>
              <a:gd name="connsiteY45" fmla="*/ 753969 h 1146531"/>
              <a:gd name="connsiteX46" fmla="*/ 518345 w 1111711"/>
              <a:gd name="connsiteY46" fmla="*/ 753969 h 1146531"/>
              <a:gd name="connsiteX47" fmla="*/ 534445 w 1111711"/>
              <a:gd name="connsiteY47" fmla="*/ 770770 h 1146531"/>
              <a:gd name="connsiteX48" fmla="*/ 518345 w 1111711"/>
              <a:gd name="connsiteY48" fmla="*/ 786371 h 1146531"/>
              <a:gd name="connsiteX49" fmla="*/ 340006 w 1111711"/>
              <a:gd name="connsiteY49" fmla="*/ 786371 h 1146531"/>
              <a:gd name="connsiteX50" fmla="*/ 323906 w 1111711"/>
              <a:gd name="connsiteY50" fmla="*/ 770770 h 1146531"/>
              <a:gd name="connsiteX51" fmla="*/ 340006 w 1111711"/>
              <a:gd name="connsiteY51" fmla="*/ 753969 h 1146531"/>
              <a:gd name="connsiteX52" fmla="*/ 340006 w 1111711"/>
              <a:gd name="connsiteY52" fmla="*/ 610652 h 1146531"/>
              <a:gd name="connsiteX53" fmla="*/ 518345 w 1111711"/>
              <a:gd name="connsiteY53" fmla="*/ 610652 h 1146531"/>
              <a:gd name="connsiteX54" fmla="*/ 534445 w 1111711"/>
              <a:gd name="connsiteY54" fmla="*/ 626253 h 1146531"/>
              <a:gd name="connsiteX55" fmla="*/ 518345 w 1111711"/>
              <a:gd name="connsiteY55" fmla="*/ 643054 h 1146531"/>
              <a:gd name="connsiteX56" fmla="*/ 340006 w 1111711"/>
              <a:gd name="connsiteY56" fmla="*/ 643054 h 1146531"/>
              <a:gd name="connsiteX57" fmla="*/ 323906 w 1111711"/>
              <a:gd name="connsiteY57" fmla="*/ 626253 h 1146531"/>
              <a:gd name="connsiteX58" fmla="*/ 340006 w 1111711"/>
              <a:gd name="connsiteY58" fmla="*/ 610652 h 1146531"/>
              <a:gd name="connsiteX59" fmla="*/ 266739 w 1111711"/>
              <a:gd name="connsiteY59" fmla="*/ 539925 h 1146531"/>
              <a:gd name="connsiteX60" fmla="*/ 277852 w 1111711"/>
              <a:gd name="connsiteY60" fmla="*/ 544543 h 1146531"/>
              <a:gd name="connsiteX61" fmla="*/ 277852 w 1111711"/>
              <a:gd name="connsiteY61" fmla="*/ 566708 h 1146531"/>
              <a:gd name="connsiteX62" fmla="*/ 207470 w 1111711"/>
              <a:gd name="connsiteY62" fmla="*/ 636897 h 1146531"/>
              <a:gd name="connsiteX63" fmla="*/ 196357 w 1111711"/>
              <a:gd name="connsiteY63" fmla="*/ 643054 h 1146531"/>
              <a:gd name="connsiteX64" fmla="*/ 195122 w 1111711"/>
              <a:gd name="connsiteY64" fmla="*/ 643054 h 1146531"/>
              <a:gd name="connsiteX65" fmla="*/ 184009 w 1111711"/>
              <a:gd name="connsiteY65" fmla="*/ 636897 h 1146531"/>
              <a:gd name="connsiteX66" fmla="*/ 146966 w 1111711"/>
              <a:gd name="connsiteY66" fmla="*/ 596261 h 1146531"/>
              <a:gd name="connsiteX67" fmla="*/ 149436 w 1111711"/>
              <a:gd name="connsiteY67" fmla="*/ 574096 h 1146531"/>
              <a:gd name="connsiteX68" fmla="*/ 172896 w 1111711"/>
              <a:gd name="connsiteY68" fmla="*/ 575328 h 1146531"/>
              <a:gd name="connsiteX69" fmla="*/ 196357 w 1111711"/>
              <a:gd name="connsiteY69" fmla="*/ 602418 h 1146531"/>
              <a:gd name="connsiteX70" fmla="*/ 255626 w 1111711"/>
              <a:gd name="connsiteY70" fmla="*/ 544543 h 1146531"/>
              <a:gd name="connsiteX71" fmla="*/ 266739 w 1111711"/>
              <a:gd name="connsiteY71" fmla="*/ 539925 h 1146531"/>
              <a:gd name="connsiteX72" fmla="*/ 340006 w 1111711"/>
              <a:gd name="connsiteY72" fmla="*/ 538371 h 1146531"/>
              <a:gd name="connsiteX73" fmla="*/ 518345 w 1111711"/>
              <a:gd name="connsiteY73" fmla="*/ 538371 h 1146531"/>
              <a:gd name="connsiteX74" fmla="*/ 534445 w 1111711"/>
              <a:gd name="connsiteY74" fmla="*/ 555172 h 1146531"/>
              <a:gd name="connsiteX75" fmla="*/ 518345 w 1111711"/>
              <a:gd name="connsiteY75" fmla="*/ 570773 h 1146531"/>
              <a:gd name="connsiteX76" fmla="*/ 340006 w 1111711"/>
              <a:gd name="connsiteY76" fmla="*/ 570773 h 1146531"/>
              <a:gd name="connsiteX77" fmla="*/ 323906 w 1111711"/>
              <a:gd name="connsiteY77" fmla="*/ 555172 h 1146531"/>
              <a:gd name="connsiteX78" fmla="*/ 340006 w 1111711"/>
              <a:gd name="connsiteY78" fmla="*/ 538371 h 1146531"/>
              <a:gd name="connsiteX79" fmla="*/ 906400 w 1111711"/>
              <a:gd name="connsiteY79" fmla="*/ 471933 h 1146531"/>
              <a:gd name="connsiteX80" fmla="*/ 795910 w 1111711"/>
              <a:gd name="connsiteY80" fmla="*/ 883863 h 1146531"/>
              <a:gd name="connsiteX81" fmla="*/ 789703 w 1111711"/>
              <a:gd name="connsiteY81" fmla="*/ 908753 h 1146531"/>
              <a:gd name="connsiteX82" fmla="*/ 861708 w 1111711"/>
              <a:gd name="connsiteY82" fmla="*/ 927421 h 1146531"/>
              <a:gd name="connsiteX83" fmla="*/ 869157 w 1111711"/>
              <a:gd name="connsiteY83" fmla="*/ 902531 h 1146531"/>
              <a:gd name="connsiteX84" fmla="*/ 870398 w 1111711"/>
              <a:gd name="connsiteY84" fmla="*/ 891330 h 1146531"/>
              <a:gd name="connsiteX85" fmla="*/ 978405 w 1111711"/>
              <a:gd name="connsiteY85" fmla="*/ 491845 h 1146531"/>
              <a:gd name="connsiteX86" fmla="*/ 340006 w 1111711"/>
              <a:gd name="connsiteY86" fmla="*/ 396301 h 1146531"/>
              <a:gd name="connsiteX87" fmla="*/ 518345 w 1111711"/>
              <a:gd name="connsiteY87" fmla="*/ 396301 h 1146531"/>
              <a:gd name="connsiteX88" fmla="*/ 534445 w 1111711"/>
              <a:gd name="connsiteY88" fmla="*/ 411879 h 1146531"/>
              <a:gd name="connsiteX89" fmla="*/ 518345 w 1111711"/>
              <a:gd name="connsiteY89" fmla="*/ 427457 h 1146531"/>
              <a:gd name="connsiteX90" fmla="*/ 340006 w 1111711"/>
              <a:gd name="connsiteY90" fmla="*/ 427457 h 1146531"/>
              <a:gd name="connsiteX91" fmla="*/ 323906 w 1111711"/>
              <a:gd name="connsiteY91" fmla="*/ 411879 h 1146531"/>
              <a:gd name="connsiteX92" fmla="*/ 340006 w 1111711"/>
              <a:gd name="connsiteY92" fmla="*/ 396301 h 1146531"/>
              <a:gd name="connsiteX93" fmla="*/ 266739 w 1111711"/>
              <a:gd name="connsiteY93" fmla="*/ 324328 h 1146531"/>
              <a:gd name="connsiteX94" fmla="*/ 277852 w 1111711"/>
              <a:gd name="connsiteY94" fmla="*/ 328946 h 1146531"/>
              <a:gd name="connsiteX95" fmla="*/ 277852 w 1111711"/>
              <a:gd name="connsiteY95" fmla="*/ 352342 h 1146531"/>
              <a:gd name="connsiteX96" fmla="*/ 207470 w 1111711"/>
              <a:gd name="connsiteY96" fmla="*/ 422532 h 1146531"/>
              <a:gd name="connsiteX97" fmla="*/ 196357 w 1111711"/>
              <a:gd name="connsiteY97" fmla="*/ 427457 h 1146531"/>
              <a:gd name="connsiteX98" fmla="*/ 195122 w 1111711"/>
              <a:gd name="connsiteY98" fmla="*/ 427457 h 1146531"/>
              <a:gd name="connsiteX99" fmla="*/ 184009 w 1111711"/>
              <a:gd name="connsiteY99" fmla="*/ 422532 h 1146531"/>
              <a:gd name="connsiteX100" fmla="*/ 146966 w 1111711"/>
              <a:gd name="connsiteY100" fmla="*/ 381896 h 1146531"/>
              <a:gd name="connsiteX101" fmla="*/ 149436 w 1111711"/>
              <a:gd name="connsiteY101" fmla="*/ 359731 h 1146531"/>
              <a:gd name="connsiteX102" fmla="*/ 172896 w 1111711"/>
              <a:gd name="connsiteY102" fmla="*/ 360962 h 1146531"/>
              <a:gd name="connsiteX103" fmla="*/ 196357 w 1111711"/>
              <a:gd name="connsiteY103" fmla="*/ 388053 h 1146531"/>
              <a:gd name="connsiteX104" fmla="*/ 255626 w 1111711"/>
              <a:gd name="connsiteY104" fmla="*/ 328946 h 1146531"/>
              <a:gd name="connsiteX105" fmla="*/ 266739 w 1111711"/>
              <a:gd name="connsiteY105" fmla="*/ 324328 h 1146531"/>
              <a:gd name="connsiteX106" fmla="*/ 340006 w 1111711"/>
              <a:gd name="connsiteY106" fmla="*/ 324020 h 1146531"/>
              <a:gd name="connsiteX107" fmla="*/ 518345 w 1111711"/>
              <a:gd name="connsiteY107" fmla="*/ 324020 h 1146531"/>
              <a:gd name="connsiteX108" fmla="*/ 534445 w 1111711"/>
              <a:gd name="connsiteY108" fmla="*/ 340821 h 1146531"/>
              <a:gd name="connsiteX109" fmla="*/ 518345 w 1111711"/>
              <a:gd name="connsiteY109" fmla="*/ 356422 h 1146531"/>
              <a:gd name="connsiteX110" fmla="*/ 340006 w 1111711"/>
              <a:gd name="connsiteY110" fmla="*/ 356422 h 1146531"/>
              <a:gd name="connsiteX111" fmla="*/ 323906 w 1111711"/>
              <a:gd name="connsiteY111" fmla="*/ 340821 h 1146531"/>
              <a:gd name="connsiteX112" fmla="*/ 340006 w 1111711"/>
              <a:gd name="connsiteY112" fmla="*/ 324020 h 1146531"/>
              <a:gd name="connsiteX113" fmla="*/ 970957 w 1111711"/>
              <a:gd name="connsiteY113" fmla="*/ 229256 h 1146531"/>
              <a:gd name="connsiteX114" fmla="*/ 913849 w 1111711"/>
              <a:gd name="connsiteY114" fmla="*/ 440821 h 1146531"/>
              <a:gd name="connsiteX115" fmla="*/ 987096 w 1111711"/>
              <a:gd name="connsiteY115" fmla="*/ 459488 h 1146531"/>
              <a:gd name="connsiteX116" fmla="*/ 1042962 w 1111711"/>
              <a:gd name="connsiteY116" fmla="*/ 249168 h 1146531"/>
              <a:gd name="connsiteX117" fmla="*/ 126838 w 1111711"/>
              <a:gd name="connsiteY117" fmla="*/ 212874 h 1146531"/>
              <a:gd name="connsiteX118" fmla="*/ 104455 w 1111711"/>
              <a:gd name="connsiteY118" fmla="*/ 235282 h 1146531"/>
              <a:gd name="connsiteX119" fmla="*/ 104455 w 1111711"/>
              <a:gd name="connsiteY119" fmla="*/ 1020799 h 1146531"/>
              <a:gd name="connsiteX120" fmla="*/ 126838 w 1111711"/>
              <a:gd name="connsiteY120" fmla="*/ 1041962 h 1146531"/>
              <a:gd name="connsiteX121" fmla="*/ 552118 w 1111711"/>
              <a:gd name="connsiteY121" fmla="*/ 1041962 h 1146531"/>
              <a:gd name="connsiteX122" fmla="*/ 574501 w 1111711"/>
              <a:gd name="connsiteY122" fmla="*/ 1020799 h 1146531"/>
              <a:gd name="connsiteX123" fmla="*/ 574501 w 1111711"/>
              <a:gd name="connsiteY123" fmla="*/ 235282 h 1146531"/>
              <a:gd name="connsiteX124" fmla="*/ 552118 w 1111711"/>
              <a:gd name="connsiteY124" fmla="*/ 212874 h 1146531"/>
              <a:gd name="connsiteX125" fmla="*/ 535681 w 1111711"/>
              <a:gd name="connsiteY125" fmla="*/ 212874 h 1146531"/>
              <a:gd name="connsiteX126" fmla="*/ 527248 w 1111711"/>
              <a:gd name="connsiteY126" fmla="*/ 212874 h 1146531"/>
              <a:gd name="connsiteX127" fmla="*/ 521030 w 1111711"/>
              <a:gd name="connsiteY127" fmla="*/ 234037 h 1146531"/>
              <a:gd name="connsiteX128" fmla="*/ 493673 w 1111711"/>
              <a:gd name="connsiteY128" fmla="*/ 248975 h 1146531"/>
              <a:gd name="connsiteX129" fmla="*/ 185283 w 1111711"/>
              <a:gd name="connsiteY129" fmla="*/ 248975 h 1146531"/>
              <a:gd name="connsiteX130" fmla="*/ 157925 w 1111711"/>
              <a:gd name="connsiteY130" fmla="*/ 234037 h 1146531"/>
              <a:gd name="connsiteX131" fmla="*/ 151708 w 1111711"/>
              <a:gd name="connsiteY131" fmla="*/ 212874 h 1146531"/>
              <a:gd name="connsiteX132" fmla="*/ 978405 w 1111711"/>
              <a:gd name="connsiteY132" fmla="*/ 196899 h 1146531"/>
              <a:gd name="connsiteX133" fmla="*/ 1052893 w 1111711"/>
              <a:gd name="connsiteY133" fmla="*/ 216811 h 1146531"/>
              <a:gd name="connsiteX134" fmla="*/ 1075240 w 1111711"/>
              <a:gd name="connsiteY134" fmla="*/ 255390 h 1146531"/>
              <a:gd name="connsiteX135" fmla="*/ 1073998 w 1111711"/>
              <a:gd name="connsiteY135" fmla="*/ 260368 h 1146531"/>
              <a:gd name="connsiteX136" fmla="*/ 1103793 w 1111711"/>
              <a:gd name="connsiteY136" fmla="*/ 286503 h 1146531"/>
              <a:gd name="connsiteX137" fmla="*/ 1110001 w 1111711"/>
              <a:gd name="connsiteY137" fmla="*/ 335038 h 1146531"/>
              <a:gd name="connsiteX138" fmla="*/ 1019374 w 1111711"/>
              <a:gd name="connsiteY138" fmla="*/ 671053 h 1146531"/>
              <a:gd name="connsiteX139" fmla="*/ 988337 w 1111711"/>
              <a:gd name="connsiteY139" fmla="*/ 662342 h 1146531"/>
              <a:gd name="connsiteX140" fmla="*/ 1078964 w 1111711"/>
              <a:gd name="connsiteY140" fmla="*/ 326327 h 1146531"/>
              <a:gd name="connsiteX141" fmla="*/ 1075240 w 1111711"/>
              <a:gd name="connsiteY141" fmla="*/ 303926 h 1146531"/>
              <a:gd name="connsiteX142" fmla="*/ 1065308 w 1111711"/>
              <a:gd name="connsiteY142" fmla="*/ 292725 h 1146531"/>
              <a:gd name="connsiteX143" fmla="*/ 984613 w 1111711"/>
              <a:gd name="connsiteY143" fmla="*/ 593894 h 1146531"/>
              <a:gd name="connsiteX144" fmla="*/ 1005718 w 1111711"/>
              <a:gd name="connsiteY144" fmla="*/ 592650 h 1146531"/>
              <a:gd name="connsiteX145" fmla="*/ 1005718 w 1111711"/>
              <a:gd name="connsiteY145" fmla="*/ 593894 h 1146531"/>
              <a:gd name="connsiteX146" fmla="*/ 988337 w 1111711"/>
              <a:gd name="connsiteY146" fmla="*/ 662342 h 1146531"/>
              <a:gd name="connsiteX147" fmla="*/ 987096 w 1111711"/>
              <a:gd name="connsiteY147" fmla="*/ 662342 h 1146531"/>
              <a:gd name="connsiteX148" fmla="*/ 968474 w 1111711"/>
              <a:gd name="connsiteY148" fmla="*/ 651141 h 1146531"/>
              <a:gd name="connsiteX149" fmla="*/ 896469 w 1111711"/>
              <a:gd name="connsiteY149" fmla="*/ 922443 h 1146531"/>
              <a:gd name="connsiteX150" fmla="*/ 889020 w 1111711"/>
              <a:gd name="connsiteY150" fmla="*/ 952311 h 1146531"/>
              <a:gd name="connsiteX151" fmla="*/ 886537 w 1111711"/>
              <a:gd name="connsiteY151" fmla="*/ 956044 h 1146531"/>
              <a:gd name="connsiteX152" fmla="*/ 808325 w 1111711"/>
              <a:gd name="connsiteY152" fmla="*/ 1080494 h 1146531"/>
              <a:gd name="connsiteX153" fmla="*/ 785978 w 1111711"/>
              <a:gd name="connsiteY153" fmla="*/ 1092939 h 1146531"/>
              <a:gd name="connsiteX154" fmla="*/ 779771 w 1111711"/>
              <a:gd name="connsiteY154" fmla="*/ 1091695 h 1146531"/>
              <a:gd name="connsiteX155" fmla="*/ 759908 w 1111711"/>
              <a:gd name="connsiteY155" fmla="*/ 1068049 h 1146531"/>
              <a:gd name="connsiteX156" fmla="*/ 753700 w 1111711"/>
              <a:gd name="connsiteY156" fmla="*/ 921198 h 1146531"/>
              <a:gd name="connsiteX157" fmla="*/ 753700 w 1111711"/>
              <a:gd name="connsiteY157" fmla="*/ 916220 h 1146531"/>
              <a:gd name="connsiteX158" fmla="*/ 757425 w 1111711"/>
              <a:gd name="connsiteY158" fmla="*/ 901286 h 1146531"/>
              <a:gd name="connsiteX159" fmla="*/ 761149 w 1111711"/>
              <a:gd name="connsiteY159" fmla="*/ 886352 h 1146531"/>
              <a:gd name="connsiteX160" fmla="*/ 767356 w 1111711"/>
              <a:gd name="connsiteY160" fmla="*/ 863951 h 1146531"/>
              <a:gd name="connsiteX161" fmla="*/ 939920 w 1111711"/>
              <a:gd name="connsiteY161" fmla="*/ 219300 h 1146531"/>
              <a:gd name="connsiteX162" fmla="*/ 954818 w 1111711"/>
              <a:gd name="connsiteY162" fmla="*/ 200632 h 1146531"/>
              <a:gd name="connsiteX163" fmla="*/ 978405 w 1111711"/>
              <a:gd name="connsiteY163" fmla="*/ 196899 h 1146531"/>
              <a:gd name="connsiteX164" fmla="*/ 200205 w 1111711"/>
              <a:gd name="connsiteY164" fmla="*/ 176772 h 1146531"/>
              <a:gd name="connsiteX165" fmla="*/ 184039 w 1111711"/>
              <a:gd name="connsiteY165" fmla="*/ 215364 h 1146531"/>
              <a:gd name="connsiteX166" fmla="*/ 185283 w 1111711"/>
              <a:gd name="connsiteY166" fmla="*/ 216609 h 1146531"/>
              <a:gd name="connsiteX167" fmla="*/ 493673 w 1111711"/>
              <a:gd name="connsiteY167" fmla="*/ 216609 h 1146531"/>
              <a:gd name="connsiteX168" fmla="*/ 509839 w 1111711"/>
              <a:gd name="connsiteY168" fmla="*/ 209139 h 1146531"/>
              <a:gd name="connsiteX169" fmla="*/ 493673 w 1111711"/>
              <a:gd name="connsiteY169" fmla="*/ 215364 h 1146531"/>
              <a:gd name="connsiteX170" fmla="*/ 478751 w 1111711"/>
              <a:gd name="connsiteY170" fmla="*/ 176772 h 1146531"/>
              <a:gd name="connsiteX171" fmla="*/ 70880 w 1111711"/>
              <a:gd name="connsiteY171" fmla="*/ 140671 h 1146531"/>
              <a:gd name="connsiteX172" fmla="*/ 32331 w 1111711"/>
              <a:gd name="connsiteY172" fmla="*/ 179262 h 1146531"/>
              <a:gd name="connsiteX173" fmla="*/ 32331 w 1111711"/>
              <a:gd name="connsiteY173" fmla="*/ 1075573 h 1146531"/>
              <a:gd name="connsiteX174" fmla="*/ 70880 w 1111711"/>
              <a:gd name="connsiteY174" fmla="*/ 1114164 h 1146531"/>
              <a:gd name="connsiteX175" fmla="*/ 608076 w 1111711"/>
              <a:gd name="connsiteY175" fmla="*/ 1114164 h 1146531"/>
              <a:gd name="connsiteX176" fmla="*/ 646625 w 1111711"/>
              <a:gd name="connsiteY176" fmla="*/ 1075573 h 1146531"/>
              <a:gd name="connsiteX177" fmla="*/ 646625 w 1111711"/>
              <a:gd name="connsiteY177" fmla="*/ 179262 h 1146531"/>
              <a:gd name="connsiteX178" fmla="*/ 608076 w 1111711"/>
              <a:gd name="connsiteY178" fmla="*/ 140671 h 1146531"/>
              <a:gd name="connsiteX179" fmla="*/ 585668 w 1111711"/>
              <a:gd name="connsiteY179" fmla="*/ 140671 h 1146531"/>
              <a:gd name="connsiteX180" fmla="*/ 499890 w 1111711"/>
              <a:gd name="connsiteY180" fmla="*/ 140671 h 1146531"/>
              <a:gd name="connsiteX181" fmla="*/ 516056 w 1111711"/>
              <a:gd name="connsiteY181" fmla="*/ 180507 h 1146531"/>
              <a:gd name="connsiteX182" fmla="*/ 552118 w 1111711"/>
              <a:gd name="connsiteY182" fmla="*/ 180507 h 1146531"/>
              <a:gd name="connsiteX183" fmla="*/ 557343 w 1111711"/>
              <a:gd name="connsiteY183" fmla="*/ 181584 h 1146531"/>
              <a:gd name="connsiteX184" fmla="*/ 573258 w 1111711"/>
              <a:gd name="connsiteY184" fmla="*/ 184864 h 1146531"/>
              <a:gd name="connsiteX185" fmla="*/ 606832 w 1111711"/>
              <a:gd name="connsiteY185" fmla="*/ 235282 h 1146531"/>
              <a:gd name="connsiteX186" fmla="*/ 606832 w 1111711"/>
              <a:gd name="connsiteY186" fmla="*/ 1020799 h 1146531"/>
              <a:gd name="connsiteX187" fmla="*/ 552118 w 1111711"/>
              <a:gd name="connsiteY187" fmla="*/ 1075573 h 1146531"/>
              <a:gd name="connsiteX188" fmla="*/ 126838 w 1111711"/>
              <a:gd name="connsiteY188" fmla="*/ 1075573 h 1146531"/>
              <a:gd name="connsiteX189" fmla="*/ 72123 w 1111711"/>
              <a:gd name="connsiteY189" fmla="*/ 1020799 h 1146531"/>
              <a:gd name="connsiteX190" fmla="*/ 72123 w 1111711"/>
              <a:gd name="connsiteY190" fmla="*/ 235282 h 1146531"/>
              <a:gd name="connsiteX191" fmla="*/ 126838 w 1111711"/>
              <a:gd name="connsiteY191" fmla="*/ 180507 h 1146531"/>
              <a:gd name="connsiteX192" fmla="*/ 162899 w 1111711"/>
              <a:gd name="connsiteY192" fmla="*/ 180507 h 1146531"/>
              <a:gd name="connsiteX193" fmla="*/ 179065 w 1111711"/>
              <a:gd name="connsiteY193" fmla="*/ 140671 h 1146531"/>
              <a:gd name="connsiteX194" fmla="*/ 339478 w 1111711"/>
              <a:gd name="connsiteY194" fmla="*/ 71032 h 1146531"/>
              <a:gd name="connsiteX195" fmla="*/ 356296 w 1111711"/>
              <a:gd name="connsiteY195" fmla="*/ 87877 h 1146531"/>
              <a:gd name="connsiteX196" fmla="*/ 339478 w 1111711"/>
              <a:gd name="connsiteY196" fmla="*/ 105926 h 1146531"/>
              <a:gd name="connsiteX197" fmla="*/ 322660 w 1111711"/>
              <a:gd name="connsiteY197" fmla="*/ 87877 h 1146531"/>
              <a:gd name="connsiteX198" fmla="*/ 339478 w 1111711"/>
              <a:gd name="connsiteY198" fmla="*/ 71032 h 1146531"/>
              <a:gd name="connsiteX199" fmla="*/ 211396 w 1111711"/>
              <a:gd name="connsiteY199" fmla="*/ 33611 h 1146531"/>
              <a:gd name="connsiteX200" fmla="*/ 211396 w 1111711"/>
              <a:gd name="connsiteY200" fmla="*/ 144405 h 1146531"/>
              <a:gd name="connsiteX201" fmla="*/ 466316 w 1111711"/>
              <a:gd name="connsiteY201" fmla="*/ 144405 h 1146531"/>
              <a:gd name="connsiteX202" fmla="*/ 466316 w 1111711"/>
              <a:gd name="connsiteY202" fmla="*/ 33611 h 1146531"/>
              <a:gd name="connsiteX203" fmla="*/ 211396 w 1111711"/>
              <a:gd name="connsiteY203" fmla="*/ 0 h 1146531"/>
              <a:gd name="connsiteX204" fmla="*/ 467559 w 1111711"/>
              <a:gd name="connsiteY204" fmla="*/ 0 h 1146531"/>
              <a:gd name="connsiteX205" fmla="*/ 499890 w 1111711"/>
              <a:gd name="connsiteY205" fmla="*/ 32367 h 1146531"/>
              <a:gd name="connsiteX206" fmla="*/ 499890 w 1111711"/>
              <a:gd name="connsiteY206" fmla="*/ 108304 h 1146531"/>
              <a:gd name="connsiteX207" fmla="*/ 608076 w 1111711"/>
              <a:gd name="connsiteY207" fmla="*/ 108304 h 1146531"/>
              <a:gd name="connsiteX208" fmla="*/ 678956 w 1111711"/>
              <a:gd name="connsiteY208" fmla="*/ 179262 h 1146531"/>
              <a:gd name="connsiteX209" fmla="*/ 678956 w 1111711"/>
              <a:gd name="connsiteY209" fmla="*/ 1075573 h 1146531"/>
              <a:gd name="connsiteX210" fmla="*/ 608076 w 1111711"/>
              <a:gd name="connsiteY210" fmla="*/ 1146531 h 1146531"/>
              <a:gd name="connsiteX211" fmla="*/ 70880 w 1111711"/>
              <a:gd name="connsiteY211" fmla="*/ 1146531 h 1146531"/>
              <a:gd name="connsiteX212" fmla="*/ 0 w 1111711"/>
              <a:gd name="connsiteY212" fmla="*/ 1075573 h 1146531"/>
              <a:gd name="connsiteX213" fmla="*/ 0 w 1111711"/>
              <a:gd name="connsiteY213" fmla="*/ 179262 h 1146531"/>
              <a:gd name="connsiteX214" fmla="*/ 70880 w 1111711"/>
              <a:gd name="connsiteY214" fmla="*/ 108304 h 1146531"/>
              <a:gd name="connsiteX215" fmla="*/ 179065 w 1111711"/>
              <a:gd name="connsiteY215" fmla="*/ 108304 h 1146531"/>
              <a:gd name="connsiteX216" fmla="*/ 179065 w 1111711"/>
              <a:gd name="connsiteY216" fmla="*/ 32367 h 1146531"/>
              <a:gd name="connsiteX217" fmla="*/ 211396 w 1111711"/>
              <a:gd name="connsiteY217" fmla="*/ 0 h 1146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1111711" h="1146531">
                <a:moveTo>
                  <a:pt x="787220" y="941110"/>
                </a:moveTo>
                <a:lnTo>
                  <a:pt x="790944" y="1046893"/>
                </a:lnTo>
                <a:lnTo>
                  <a:pt x="846810" y="958533"/>
                </a:lnTo>
                <a:close/>
                <a:moveTo>
                  <a:pt x="447046" y="934672"/>
                </a:moveTo>
                <a:lnTo>
                  <a:pt x="518442" y="934672"/>
                </a:lnTo>
                <a:cubicBezTo>
                  <a:pt x="527059" y="934672"/>
                  <a:pt x="534445" y="941862"/>
                  <a:pt x="534445" y="950250"/>
                </a:cubicBezTo>
                <a:cubicBezTo>
                  <a:pt x="534445" y="959837"/>
                  <a:pt x="527059" y="965828"/>
                  <a:pt x="518442" y="965828"/>
                </a:cubicBezTo>
                <a:lnTo>
                  <a:pt x="447046" y="965828"/>
                </a:lnTo>
                <a:cubicBezTo>
                  <a:pt x="438430" y="965828"/>
                  <a:pt x="431044" y="959837"/>
                  <a:pt x="431044" y="950250"/>
                </a:cubicBezTo>
                <a:cubicBezTo>
                  <a:pt x="431044" y="941862"/>
                  <a:pt x="438430" y="934672"/>
                  <a:pt x="447046" y="934672"/>
                </a:cubicBezTo>
                <a:close/>
                <a:moveTo>
                  <a:pt x="163099" y="934672"/>
                </a:moveTo>
                <a:lnTo>
                  <a:pt x="338948" y="934672"/>
                </a:lnTo>
                <a:cubicBezTo>
                  <a:pt x="347617" y="934672"/>
                  <a:pt x="355047" y="941862"/>
                  <a:pt x="355047" y="950250"/>
                </a:cubicBezTo>
                <a:cubicBezTo>
                  <a:pt x="355047" y="959837"/>
                  <a:pt x="347617" y="965828"/>
                  <a:pt x="338948" y="965828"/>
                </a:cubicBezTo>
                <a:lnTo>
                  <a:pt x="163099" y="965828"/>
                </a:lnTo>
                <a:cubicBezTo>
                  <a:pt x="154430" y="965828"/>
                  <a:pt x="147000" y="959837"/>
                  <a:pt x="147000" y="950250"/>
                </a:cubicBezTo>
                <a:cubicBezTo>
                  <a:pt x="147000" y="941862"/>
                  <a:pt x="154430" y="934672"/>
                  <a:pt x="163099" y="934672"/>
                </a:cubicBezTo>
                <a:close/>
                <a:moveTo>
                  <a:pt x="340006" y="826246"/>
                </a:moveTo>
                <a:lnTo>
                  <a:pt x="518345" y="826246"/>
                </a:lnTo>
                <a:cubicBezTo>
                  <a:pt x="527014" y="826246"/>
                  <a:pt x="534445" y="833447"/>
                  <a:pt x="534445" y="841847"/>
                </a:cubicBezTo>
                <a:cubicBezTo>
                  <a:pt x="534445" y="851448"/>
                  <a:pt x="527014" y="858648"/>
                  <a:pt x="518345" y="858648"/>
                </a:cubicBezTo>
                <a:lnTo>
                  <a:pt x="340006" y="858648"/>
                </a:lnTo>
                <a:cubicBezTo>
                  <a:pt x="330098" y="858648"/>
                  <a:pt x="323906" y="851448"/>
                  <a:pt x="323906" y="841847"/>
                </a:cubicBezTo>
                <a:cubicBezTo>
                  <a:pt x="323906" y="833447"/>
                  <a:pt x="330098" y="826246"/>
                  <a:pt x="340006" y="826246"/>
                </a:cubicBezTo>
                <a:close/>
                <a:moveTo>
                  <a:pt x="176706" y="755523"/>
                </a:moveTo>
                <a:cubicBezTo>
                  <a:pt x="180707" y="755523"/>
                  <a:pt x="184708" y="757062"/>
                  <a:pt x="187785" y="760141"/>
                </a:cubicBezTo>
                <a:lnTo>
                  <a:pt x="212404" y="783537"/>
                </a:lnTo>
                <a:lnTo>
                  <a:pt x="235793" y="760141"/>
                </a:lnTo>
                <a:cubicBezTo>
                  <a:pt x="239486" y="757062"/>
                  <a:pt x="243794" y="755523"/>
                  <a:pt x="247948" y="755523"/>
                </a:cubicBezTo>
                <a:cubicBezTo>
                  <a:pt x="252103" y="755523"/>
                  <a:pt x="256104" y="757062"/>
                  <a:pt x="259181" y="760141"/>
                </a:cubicBezTo>
                <a:cubicBezTo>
                  <a:pt x="265336" y="766298"/>
                  <a:pt x="265336" y="776149"/>
                  <a:pt x="259181" y="782306"/>
                </a:cubicBezTo>
                <a:lnTo>
                  <a:pt x="235793" y="806934"/>
                </a:lnTo>
                <a:lnTo>
                  <a:pt x="259181" y="830330"/>
                </a:lnTo>
                <a:cubicBezTo>
                  <a:pt x="265336" y="836487"/>
                  <a:pt x="265336" y="847570"/>
                  <a:pt x="259181" y="852495"/>
                </a:cubicBezTo>
                <a:cubicBezTo>
                  <a:pt x="255488" y="857421"/>
                  <a:pt x="251795" y="858652"/>
                  <a:pt x="246871" y="858652"/>
                </a:cubicBezTo>
                <a:cubicBezTo>
                  <a:pt x="243178" y="858652"/>
                  <a:pt x="239485" y="857421"/>
                  <a:pt x="235793" y="852495"/>
                </a:cubicBezTo>
                <a:lnTo>
                  <a:pt x="212404" y="829099"/>
                </a:lnTo>
                <a:lnTo>
                  <a:pt x="187785" y="852495"/>
                </a:lnTo>
                <a:cubicBezTo>
                  <a:pt x="185323" y="857421"/>
                  <a:pt x="180399" y="858652"/>
                  <a:pt x="176706" y="858652"/>
                </a:cubicBezTo>
                <a:cubicBezTo>
                  <a:pt x="173013" y="858652"/>
                  <a:pt x="168090" y="857421"/>
                  <a:pt x="165628" y="852495"/>
                </a:cubicBezTo>
                <a:cubicBezTo>
                  <a:pt x="159473" y="847570"/>
                  <a:pt x="159473" y="836487"/>
                  <a:pt x="165628" y="830330"/>
                </a:cubicBezTo>
                <a:lnTo>
                  <a:pt x="189016" y="806934"/>
                </a:lnTo>
                <a:lnTo>
                  <a:pt x="165628" y="782306"/>
                </a:lnTo>
                <a:cubicBezTo>
                  <a:pt x="159473" y="776149"/>
                  <a:pt x="159473" y="766298"/>
                  <a:pt x="165628" y="760141"/>
                </a:cubicBezTo>
                <a:cubicBezTo>
                  <a:pt x="168705" y="757062"/>
                  <a:pt x="172706" y="755523"/>
                  <a:pt x="176706" y="755523"/>
                </a:cubicBezTo>
                <a:close/>
                <a:moveTo>
                  <a:pt x="340006" y="753969"/>
                </a:moveTo>
                <a:lnTo>
                  <a:pt x="518345" y="753969"/>
                </a:lnTo>
                <a:cubicBezTo>
                  <a:pt x="527014" y="753969"/>
                  <a:pt x="534445" y="761170"/>
                  <a:pt x="534445" y="770770"/>
                </a:cubicBezTo>
                <a:cubicBezTo>
                  <a:pt x="534445" y="779171"/>
                  <a:pt x="527014" y="786371"/>
                  <a:pt x="518345" y="786371"/>
                </a:cubicBezTo>
                <a:lnTo>
                  <a:pt x="340006" y="786371"/>
                </a:lnTo>
                <a:cubicBezTo>
                  <a:pt x="330098" y="786371"/>
                  <a:pt x="323906" y="779171"/>
                  <a:pt x="323906" y="770770"/>
                </a:cubicBezTo>
                <a:cubicBezTo>
                  <a:pt x="323906" y="761170"/>
                  <a:pt x="330098" y="753969"/>
                  <a:pt x="340006" y="753969"/>
                </a:cubicBezTo>
                <a:close/>
                <a:moveTo>
                  <a:pt x="340006" y="610652"/>
                </a:moveTo>
                <a:lnTo>
                  <a:pt x="518345" y="610652"/>
                </a:lnTo>
                <a:cubicBezTo>
                  <a:pt x="527014" y="610652"/>
                  <a:pt x="534445" y="617853"/>
                  <a:pt x="534445" y="626253"/>
                </a:cubicBezTo>
                <a:cubicBezTo>
                  <a:pt x="534445" y="635854"/>
                  <a:pt x="527014" y="643054"/>
                  <a:pt x="518345" y="643054"/>
                </a:cubicBezTo>
                <a:lnTo>
                  <a:pt x="340006" y="643054"/>
                </a:lnTo>
                <a:cubicBezTo>
                  <a:pt x="330098" y="643054"/>
                  <a:pt x="323906" y="635854"/>
                  <a:pt x="323906" y="626253"/>
                </a:cubicBezTo>
                <a:cubicBezTo>
                  <a:pt x="323906" y="617853"/>
                  <a:pt x="330098" y="610652"/>
                  <a:pt x="340006" y="610652"/>
                </a:cubicBezTo>
                <a:close/>
                <a:moveTo>
                  <a:pt x="266739" y="539925"/>
                </a:moveTo>
                <a:cubicBezTo>
                  <a:pt x="270752" y="539925"/>
                  <a:pt x="274765" y="541464"/>
                  <a:pt x="277852" y="544543"/>
                </a:cubicBezTo>
                <a:cubicBezTo>
                  <a:pt x="285260" y="550700"/>
                  <a:pt x="285260" y="559320"/>
                  <a:pt x="277852" y="566708"/>
                </a:cubicBezTo>
                <a:lnTo>
                  <a:pt x="207470" y="636897"/>
                </a:lnTo>
                <a:cubicBezTo>
                  <a:pt x="203765" y="640591"/>
                  <a:pt x="200061" y="643054"/>
                  <a:pt x="196357" y="643054"/>
                </a:cubicBezTo>
                <a:lnTo>
                  <a:pt x="195122" y="643054"/>
                </a:lnTo>
                <a:cubicBezTo>
                  <a:pt x="190183" y="641823"/>
                  <a:pt x="186479" y="640591"/>
                  <a:pt x="184009" y="636897"/>
                </a:cubicBezTo>
                <a:lnTo>
                  <a:pt x="146966" y="596261"/>
                </a:lnTo>
                <a:cubicBezTo>
                  <a:pt x="142027" y="590104"/>
                  <a:pt x="142027" y="580253"/>
                  <a:pt x="149436" y="574096"/>
                </a:cubicBezTo>
                <a:cubicBezTo>
                  <a:pt x="155609" y="567939"/>
                  <a:pt x="166722" y="569171"/>
                  <a:pt x="172896" y="575328"/>
                </a:cubicBezTo>
                <a:lnTo>
                  <a:pt x="196357" y="602418"/>
                </a:lnTo>
                <a:lnTo>
                  <a:pt x="255626" y="544543"/>
                </a:lnTo>
                <a:cubicBezTo>
                  <a:pt x="258713" y="541464"/>
                  <a:pt x="262726" y="539925"/>
                  <a:pt x="266739" y="539925"/>
                </a:cubicBezTo>
                <a:close/>
                <a:moveTo>
                  <a:pt x="340006" y="538371"/>
                </a:moveTo>
                <a:lnTo>
                  <a:pt x="518345" y="538371"/>
                </a:lnTo>
                <a:cubicBezTo>
                  <a:pt x="527014" y="538371"/>
                  <a:pt x="534445" y="545572"/>
                  <a:pt x="534445" y="555172"/>
                </a:cubicBezTo>
                <a:cubicBezTo>
                  <a:pt x="534445" y="563573"/>
                  <a:pt x="527014" y="570773"/>
                  <a:pt x="518345" y="570773"/>
                </a:cubicBezTo>
                <a:lnTo>
                  <a:pt x="340006" y="570773"/>
                </a:lnTo>
                <a:cubicBezTo>
                  <a:pt x="330098" y="570773"/>
                  <a:pt x="323906" y="563573"/>
                  <a:pt x="323906" y="555172"/>
                </a:cubicBezTo>
                <a:cubicBezTo>
                  <a:pt x="323906" y="545572"/>
                  <a:pt x="330098" y="538371"/>
                  <a:pt x="340006" y="538371"/>
                </a:cubicBezTo>
                <a:close/>
                <a:moveTo>
                  <a:pt x="906400" y="471933"/>
                </a:moveTo>
                <a:lnTo>
                  <a:pt x="795910" y="883863"/>
                </a:lnTo>
                <a:lnTo>
                  <a:pt x="789703" y="908753"/>
                </a:lnTo>
                <a:lnTo>
                  <a:pt x="861708" y="927421"/>
                </a:lnTo>
                <a:lnTo>
                  <a:pt x="869157" y="902531"/>
                </a:lnTo>
                <a:lnTo>
                  <a:pt x="870398" y="891330"/>
                </a:lnTo>
                <a:lnTo>
                  <a:pt x="978405" y="491845"/>
                </a:lnTo>
                <a:close/>
                <a:moveTo>
                  <a:pt x="340006" y="396301"/>
                </a:moveTo>
                <a:lnTo>
                  <a:pt x="518345" y="396301"/>
                </a:lnTo>
                <a:cubicBezTo>
                  <a:pt x="527014" y="396301"/>
                  <a:pt x="534445" y="403491"/>
                  <a:pt x="534445" y="411879"/>
                </a:cubicBezTo>
                <a:cubicBezTo>
                  <a:pt x="534445" y="421466"/>
                  <a:pt x="527014" y="427457"/>
                  <a:pt x="518345" y="427457"/>
                </a:cubicBezTo>
                <a:lnTo>
                  <a:pt x="340006" y="427457"/>
                </a:lnTo>
                <a:cubicBezTo>
                  <a:pt x="330098" y="427457"/>
                  <a:pt x="323906" y="421466"/>
                  <a:pt x="323906" y="411879"/>
                </a:cubicBezTo>
                <a:cubicBezTo>
                  <a:pt x="323906" y="403491"/>
                  <a:pt x="330098" y="396301"/>
                  <a:pt x="340006" y="396301"/>
                </a:cubicBezTo>
                <a:close/>
                <a:moveTo>
                  <a:pt x="266739" y="324328"/>
                </a:moveTo>
                <a:cubicBezTo>
                  <a:pt x="270752" y="324328"/>
                  <a:pt x="274765" y="325867"/>
                  <a:pt x="277852" y="328946"/>
                </a:cubicBezTo>
                <a:cubicBezTo>
                  <a:pt x="285260" y="335103"/>
                  <a:pt x="285260" y="344954"/>
                  <a:pt x="277852" y="352342"/>
                </a:cubicBezTo>
                <a:lnTo>
                  <a:pt x="207470" y="422532"/>
                </a:lnTo>
                <a:cubicBezTo>
                  <a:pt x="203765" y="426226"/>
                  <a:pt x="200061" y="427457"/>
                  <a:pt x="196357" y="427457"/>
                </a:cubicBezTo>
                <a:lnTo>
                  <a:pt x="195122" y="427457"/>
                </a:lnTo>
                <a:cubicBezTo>
                  <a:pt x="190183" y="427457"/>
                  <a:pt x="186479" y="426226"/>
                  <a:pt x="184009" y="422532"/>
                </a:cubicBezTo>
                <a:lnTo>
                  <a:pt x="146966" y="381896"/>
                </a:lnTo>
                <a:cubicBezTo>
                  <a:pt x="142027" y="375739"/>
                  <a:pt x="142027" y="364656"/>
                  <a:pt x="149436" y="359731"/>
                </a:cubicBezTo>
                <a:cubicBezTo>
                  <a:pt x="155609" y="353574"/>
                  <a:pt x="166722" y="354805"/>
                  <a:pt x="172896" y="360962"/>
                </a:cubicBezTo>
                <a:lnTo>
                  <a:pt x="196357" y="388053"/>
                </a:lnTo>
                <a:lnTo>
                  <a:pt x="255626" y="328946"/>
                </a:lnTo>
                <a:cubicBezTo>
                  <a:pt x="258713" y="325867"/>
                  <a:pt x="262726" y="324328"/>
                  <a:pt x="266739" y="324328"/>
                </a:cubicBezTo>
                <a:close/>
                <a:moveTo>
                  <a:pt x="340006" y="324020"/>
                </a:moveTo>
                <a:lnTo>
                  <a:pt x="518345" y="324020"/>
                </a:lnTo>
                <a:cubicBezTo>
                  <a:pt x="527014" y="324020"/>
                  <a:pt x="534445" y="331221"/>
                  <a:pt x="534445" y="340821"/>
                </a:cubicBezTo>
                <a:cubicBezTo>
                  <a:pt x="534445" y="348022"/>
                  <a:pt x="527014" y="356422"/>
                  <a:pt x="518345" y="356422"/>
                </a:cubicBezTo>
                <a:lnTo>
                  <a:pt x="340006" y="356422"/>
                </a:lnTo>
                <a:cubicBezTo>
                  <a:pt x="330098" y="356422"/>
                  <a:pt x="323906" y="348022"/>
                  <a:pt x="323906" y="340821"/>
                </a:cubicBezTo>
                <a:cubicBezTo>
                  <a:pt x="323906" y="331221"/>
                  <a:pt x="330098" y="324020"/>
                  <a:pt x="340006" y="324020"/>
                </a:cubicBezTo>
                <a:close/>
                <a:moveTo>
                  <a:pt x="970957" y="229256"/>
                </a:moveTo>
                <a:lnTo>
                  <a:pt x="913849" y="440821"/>
                </a:lnTo>
                <a:lnTo>
                  <a:pt x="987096" y="459488"/>
                </a:lnTo>
                <a:lnTo>
                  <a:pt x="1042962" y="249168"/>
                </a:lnTo>
                <a:close/>
                <a:moveTo>
                  <a:pt x="126838" y="212874"/>
                </a:moveTo>
                <a:cubicBezTo>
                  <a:pt x="114403" y="212874"/>
                  <a:pt x="104455" y="222833"/>
                  <a:pt x="104455" y="235282"/>
                </a:cubicBezTo>
                <a:lnTo>
                  <a:pt x="104455" y="1020799"/>
                </a:lnTo>
                <a:cubicBezTo>
                  <a:pt x="104455" y="1033247"/>
                  <a:pt x="114403" y="1041962"/>
                  <a:pt x="126838" y="1041962"/>
                </a:cubicBezTo>
                <a:lnTo>
                  <a:pt x="552118" y="1041962"/>
                </a:lnTo>
                <a:cubicBezTo>
                  <a:pt x="564553" y="1041962"/>
                  <a:pt x="574501" y="1033247"/>
                  <a:pt x="574501" y="1020799"/>
                </a:cubicBezTo>
                <a:lnTo>
                  <a:pt x="574501" y="235282"/>
                </a:lnTo>
                <a:cubicBezTo>
                  <a:pt x="574501" y="222833"/>
                  <a:pt x="564553" y="212874"/>
                  <a:pt x="552118" y="212874"/>
                </a:cubicBezTo>
                <a:lnTo>
                  <a:pt x="535681" y="212874"/>
                </a:lnTo>
                <a:lnTo>
                  <a:pt x="527248" y="212874"/>
                </a:lnTo>
                <a:cubicBezTo>
                  <a:pt x="527248" y="220343"/>
                  <a:pt x="524761" y="227813"/>
                  <a:pt x="521030" y="234037"/>
                </a:cubicBezTo>
                <a:cubicBezTo>
                  <a:pt x="514813" y="243996"/>
                  <a:pt x="504864" y="248975"/>
                  <a:pt x="493673" y="248975"/>
                </a:cubicBezTo>
                <a:lnTo>
                  <a:pt x="185283" y="248975"/>
                </a:lnTo>
                <a:cubicBezTo>
                  <a:pt x="174091" y="248975"/>
                  <a:pt x="162899" y="243996"/>
                  <a:pt x="157925" y="234037"/>
                </a:cubicBezTo>
                <a:cubicBezTo>
                  <a:pt x="152951" y="227813"/>
                  <a:pt x="151708" y="220343"/>
                  <a:pt x="151708" y="212874"/>
                </a:cubicBezTo>
                <a:close/>
                <a:moveTo>
                  <a:pt x="978405" y="196899"/>
                </a:moveTo>
                <a:lnTo>
                  <a:pt x="1052893" y="216811"/>
                </a:lnTo>
                <a:cubicBezTo>
                  <a:pt x="1070274" y="221789"/>
                  <a:pt x="1080206" y="239212"/>
                  <a:pt x="1075240" y="255390"/>
                </a:cubicBezTo>
                <a:lnTo>
                  <a:pt x="1073998" y="260368"/>
                </a:lnTo>
                <a:cubicBezTo>
                  <a:pt x="1086413" y="266591"/>
                  <a:pt x="1096345" y="275302"/>
                  <a:pt x="1103793" y="286503"/>
                </a:cubicBezTo>
                <a:cubicBezTo>
                  <a:pt x="1111242" y="301437"/>
                  <a:pt x="1113725" y="318860"/>
                  <a:pt x="1110001" y="335038"/>
                </a:cubicBezTo>
                <a:lnTo>
                  <a:pt x="1019374" y="671053"/>
                </a:lnTo>
                <a:lnTo>
                  <a:pt x="988337" y="662342"/>
                </a:lnTo>
                <a:lnTo>
                  <a:pt x="1078964" y="326327"/>
                </a:lnTo>
                <a:cubicBezTo>
                  <a:pt x="1080206" y="318860"/>
                  <a:pt x="1078964" y="310148"/>
                  <a:pt x="1075240" y="303926"/>
                </a:cubicBezTo>
                <a:cubicBezTo>
                  <a:pt x="1072757" y="298948"/>
                  <a:pt x="1069032" y="296459"/>
                  <a:pt x="1065308" y="292725"/>
                </a:cubicBezTo>
                <a:lnTo>
                  <a:pt x="984613" y="593894"/>
                </a:lnTo>
                <a:cubicBezTo>
                  <a:pt x="990820" y="591405"/>
                  <a:pt x="998269" y="591405"/>
                  <a:pt x="1005718" y="592650"/>
                </a:cubicBezTo>
                <a:lnTo>
                  <a:pt x="1005718" y="593894"/>
                </a:lnTo>
                <a:lnTo>
                  <a:pt x="988337" y="662342"/>
                </a:lnTo>
                <a:lnTo>
                  <a:pt x="987096" y="662342"/>
                </a:lnTo>
                <a:cubicBezTo>
                  <a:pt x="979647" y="661097"/>
                  <a:pt x="973440" y="656119"/>
                  <a:pt x="968474" y="651141"/>
                </a:cubicBezTo>
                <a:lnTo>
                  <a:pt x="896469" y="922443"/>
                </a:lnTo>
                <a:lnTo>
                  <a:pt x="889020" y="952311"/>
                </a:lnTo>
                <a:cubicBezTo>
                  <a:pt x="889020" y="953555"/>
                  <a:pt x="887778" y="954800"/>
                  <a:pt x="886537" y="956044"/>
                </a:cubicBezTo>
                <a:lnTo>
                  <a:pt x="808325" y="1080494"/>
                </a:lnTo>
                <a:cubicBezTo>
                  <a:pt x="803359" y="1087961"/>
                  <a:pt x="794669" y="1092939"/>
                  <a:pt x="785978" y="1092939"/>
                </a:cubicBezTo>
                <a:cubicBezTo>
                  <a:pt x="783495" y="1092939"/>
                  <a:pt x="781012" y="1092939"/>
                  <a:pt x="779771" y="1091695"/>
                </a:cubicBezTo>
                <a:cubicBezTo>
                  <a:pt x="767356" y="1089206"/>
                  <a:pt x="759908" y="1079250"/>
                  <a:pt x="759908" y="1068049"/>
                </a:cubicBezTo>
                <a:lnTo>
                  <a:pt x="753700" y="921198"/>
                </a:lnTo>
                <a:cubicBezTo>
                  <a:pt x="753700" y="918709"/>
                  <a:pt x="753700" y="917465"/>
                  <a:pt x="753700" y="916220"/>
                </a:cubicBezTo>
                <a:lnTo>
                  <a:pt x="757425" y="901286"/>
                </a:lnTo>
                <a:lnTo>
                  <a:pt x="761149" y="886352"/>
                </a:lnTo>
                <a:lnTo>
                  <a:pt x="767356" y="863951"/>
                </a:lnTo>
                <a:lnTo>
                  <a:pt x="939920" y="219300"/>
                </a:lnTo>
                <a:cubicBezTo>
                  <a:pt x="942403" y="211833"/>
                  <a:pt x="947369" y="204366"/>
                  <a:pt x="954818" y="200632"/>
                </a:cubicBezTo>
                <a:cubicBezTo>
                  <a:pt x="961025" y="196899"/>
                  <a:pt x="970957" y="194409"/>
                  <a:pt x="978405" y="196899"/>
                </a:cubicBezTo>
                <a:close/>
                <a:moveTo>
                  <a:pt x="200205" y="176772"/>
                </a:moveTo>
                <a:lnTo>
                  <a:pt x="184039" y="215364"/>
                </a:lnTo>
                <a:lnTo>
                  <a:pt x="185283" y="216609"/>
                </a:lnTo>
                <a:lnTo>
                  <a:pt x="493673" y="216609"/>
                </a:lnTo>
                <a:lnTo>
                  <a:pt x="509839" y="209139"/>
                </a:lnTo>
                <a:lnTo>
                  <a:pt x="493673" y="215364"/>
                </a:lnTo>
                <a:lnTo>
                  <a:pt x="478751" y="176772"/>
                </a:lnTo>
                <a:close/>
                <a:moveTo>
                  <a:pt x="70880" y="140671"/>
                </a:moveTo>
                <a:cubicBezTo>
                  <a:pt x="49740" y="140671"/>
                  <a:pt x="32331" y="158099"/>
                  <a:pt x="32331" y="179262"/>
                </a:cubicBezTo>
                <a:lnTo>
                  <a:pt x="32331" y="1075573"/>
                </a:lnTo>
                <a:cubicBezTo>
                  <a:pt x="32331" y="1097981"/>
                  <a:pt x="49740" y="1114164"/>
                  <a:pt x="70880" y="1114164"/>
                </a:cubicBezTo>
                <a:lnTo>
                  <a:pt x="608076" y="1114164"/>
                </a:lnTo>
                <a:cubicBezTo>
                  <a:pt x="629215" y="1114164"/>
                  <a:pt x="646625" y="1097981"/>
                  <a:pt x="646625" y="1075573"/>
                </a:cubicBezTo>
                <a:lnTo>
                  <a:pt x="646625" y="179262"/>
                </a:lnTo>
                <a:cubicBezTo>
                  <a:pt x="646625" y="158099"/>
                  <a:pt x="629215" y="140671"/>
                  <a:pt x="608076" y="140671"/>
                </a:cubicBezTo>
                <a:lnTo>
                  <a:pt x="585668" y="140671"/>
                </a:lnTo>
                <a:lnTo>
                  <a:pt x="499890" y="140671"/>
                </a:lnTo>
                <a:lnTo>
                  <a:pt x="516056" y="180507"/>
                </a:lnTo>
                <a:lnTo>
                  <a:pt x="552118" y="180507"/>
                </a:lnTo>
                <a:lnTo>
                  <a:pt x="557343" y="181584"/>
                </a:lnTo>
                <a:lnTo>
                  <a:pt x="573258" y="184864"/>
                </a:lnTo>
                <a:cubicBezTo>
                  <a:pt x="592843" y="193267"/>
                  <a:pt x="606832" y="212874"/>
                  <a:pt x="606832" y="235282"/>
                </a:cubicBezTo>
                <a:lnTo>
                  <a:pt x="606832" y="1020799"/>
                </a:lnTo>
                <a:cubicBezTo>
                  <a:pt x="606832" y="1050676"/>
                  <a:pt x="581962" y="1075573"/>
                  <a:pt x="552118" y="1075573"/>
                </a:cubicBezTo>
                <a:lnTo>
                  <a:pt x="126838" y="1075573"/>
                </a:lnTo>
                <a:cubicBezTo>
                  <a:pt x="95750" y="1075573"/>
                  <a:pt x="72123" y="1050676"/>
                  <a:pt x="72123" y="1020799"/>
                </a:cubicBezTo>
                <a:lnTo>
                  <a:pt x="72123" y="235282"/>
                </a:lnTo>
                <a:cubicBezTo>
                  <a:pt x="72123" y="205405"/>
                  <a:pt x="95750" y="180507"/>
                  <a:pt x="126838" y="180507"/>
                </a:cubicBezTo>
                <a:lnTo>
                  <a:pt x="162899" y="180507"/>
                </a:lnTo>
                <a:lnTo>
                  <a:pt x="179065" y="140671"/>
                </a:lnTo>
                <a:close/>
                <a:moveTo>
                  <a:pt x="339478" y="71032"/>
                </a:moveTo>
                <a:cubicBezTo>
                  <a:pt x="349088" y="71032"/>
                  <a:pt x="356296" y="78251"/>
                  <a:pt x="356296" y="87877"/>
                </a:cubicBezTo>
                <a:cubicBezTo>
                  <a:pt x="356296" y="97503"/>
                  <a:pt x="349088" y="105926"/>
                  <a:pt x="339478" y="105926"/>
                </a:cubicBezTo>
                <a:cubicBezTo>
                  <a:pt x="329867" y="105926"/>
                  <a:pt x="322660" y="97503"/>
                  <a:pt x="322660" y="87877"/>
                </a:cubicBezTo>
                <a:cubicBezTo>
                  <a:pt x="322660" y="78251"/>
                  <a:pt x="329867" y="71032"/>
                  <a:pt x="339478" y="71032"/>
                </a:cubicBezTo>
                <a:close/>
                <a:moveTo>
                  <a:pt x="211396" y="33611"/>
                </a:moveTo>
                <a:lnTo>
                  <a:pt x="211396" y="144405"/>
                </a:lnTo>
                <a:lnTo>
                  <a:pt x="466316" y="144405"/>
                </a:lnTo>
                <a:lnTo>
                  <a:pt x="466316" y="33611"/>
                </a:lnTo>
                <a:close/>
                <a:moveTo>
                  <a:pt x="211396" y="0"/>
                </a:moveTo>
                <a:lnTo>
                  <a:pt x="467559" y="0"/>
                </a:lnTo>
                <a:cubicBezTo>
                  <a:pt x="484968" y="0"/>
                  <a:pt x="499890" y="14938"/>
                  <a:pt x="499890" y="32367"/>
                </a:cubicBezTo>
                <a:lnTo>
                  <a:pt x="499890" y="108304"/>
                </a:lnTo>
                <a:lnTo>
                  <a:pt x="608076" y="108304"/>
                </a:lnTo>
                <a:cubicBezTo>
                  <a:pt x="646625" y="108304"/>
                  <a:pt x="678956" y="140671"/>
                  <a:pt x="678956" y="179262"/>
                </a:cubicBezTo>
                <a:lnTo>
                  <a:pt x="678956" y="1075573"/>
                </a:lnTo>
                <a:cubicBezTo>
                  <a:pt x="678956" y="1115409"/>
                  <a:pt x="646625" y="1146531"/>
                  <a:pt x="608076" y="1146531"/>
                </a:cubicBezTo>
                <a:lnTo>
                  <a:pt x="70880" y="1146531"/>
                </a:lnTo>
                <a:cubicBezTo>
                  <a:pt x="31087" y="1146531"/>
                  <a:pt x="0" y="1115409"/>
                  <a:pt x="0" y="1075573"/>
                </a:cubicBezTo>
                <a:lnTo>
                  <a:pt x="0" y="179262"/>
                </a:lnTo>
                <a:cubicBezTo>
                  <a:pt x="0" y="140671"/>
                  <a:pt x="31087" y="108304"/>
                  <a:pt x="70880" y="108304"/>
                </a:cubicBezTo>
                <a:lnTo>
                  <a:pt x="179065" y="108304"/>
                </a:lnTo>
                <a:lnTo>
                  <a:pt x="179065" y="32367"/>
                </a:lnTo>
                <a:cubicBezTo>
                  <a:pt x="179065" y="14938"/>
                  <a:pt x="193987" y="0"/>
                  <a:pt x="211396" y="0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aphicFrame>
        <p:nvGraphicFramePr>
          <p:cNvPr id="345" name="Chart 344">
            <a:extLst>
              <a:ext uri="{FF2B5EF4-FFF2-40B4-BE49-F238E27FC236}">
                <a16:creationId xmlns:a16="http://schemas.microsoft.com/office/drawing/2014/main" id="{2193ACA4-5736-3B38-D8E6-BC2334E4FF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521689"/>
              </p:ext>
            </p:extLst>
          </p:nvPr>
        </p:nvGraphicFramePr>
        <p:xfrm>
          <a:off x="15028583" y="2894575"/>
          <a:ext cx="7560000" cy="8038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46" name="Freeform 345">
            <a:extLst>
              <a:ext uri="{FF2B5EF4-FFF2-40B4-BE49-F238E27FC236}">
                <a16:creationId xmlns:a16="http://schemas.microsoft.com/office/drawing/2014/main" id="{4732603B-5928-1FC0-369C-5143F96FD9C1}"/>
              </a:ext>
            </a:extLst>
          </p:cNvPr>
          <p:cNvSpPr/>
          <p:nvPr/>
        </p:nvSpPr>
        <p:spPr>
          <a:xfrm>
            <a:off x="15812838" y="3936838"/>
            <a:ext cx="5974817" cy="59769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97" h="4797">
                <a:moveTo>
                  <a:pt x="2398" y="0"/>
                </a:moveTo>
                <a:cubicBezTo>
                  <a:pt x="3723" y="0"/>
                  <a:pt x="4797" y="1074"/>
                  <a:pt x="4797" y="2399"/>
                </a:cubicBezTo>
                <a:cubicBezTo>
                  <a:pt x="4797" y="3723"/>
                  <a:pt x="3723" y="4797"/>
                  <a:pt x="2398" y="4797"/>
                </a:cubicBezTo>
                <a:cubicBezTo>
                  <a:pt x="1074" y="4797"/>
                  <a:pt x="0" y="3723"/>
                  <a:pt x="0" y="2399"/>
                </a:cubicBezTo>
                <a:cubicBezTo>
                  <a:pt x="0" y="1074"/>
                  <a:pt x="1074" y="0"/>
                  <a:pt x="2398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aphicFrame>
        <p:nvGraphicFramePr>
          <p:cNvPr id="351" name="Chart 350">
            <a:extLst>
              <a:ext uri="{FF2B5EF4-FFF2-40B4-BE49-F238E27FC236}">
                <a16:creationId xmlns:a16="http://schemas.microsoft.com/office/drawing/2014/main" id="{5D873B2B-01A0-B695-62F2-04312E0D61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8152208"/>
              </p:ext>
            </p:extLst>
          </p:nvPr>
        </p:nvGraphicFramePr>
        <p:xfrm>
          <a:off x="15668663" y="3720605"/>
          <a:ext cx="6264000" cy="6366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52" name="Freeform 351">
            <a:extLst>
              <a:ext uri="{FF2B5EF4-FFF2-40B4-BE49-F238E27FC236}">
                <a16:creationId xmlns:a16="http://schemas.microsoft.com/office/drawing/2014/main" id="{2CF34468-A818-74F1-30C4-C41DC034D54C}"/>
              </a:ext>
            </a:extLst>
          </p:cNvPr>
          <p:cNvSpPr/>
          <p:nvPr/>
        </p:nvSpPr>
        <p:spPr>
          <a:xfrm>
            <a:off x="16456909" y="4581139"/>
            <a:ext cx="4687914" cy="46895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64" h="3764">
                <a:moveTo>
                  <a:pt x="1881" y="0"/>
                </a:moveTo>
                <a:cubicBezTo>
                  <a:pt x="2921" y="0"/>
                  <a:pt x="3764" y="843"/>
                  <a:pt x="3764" y="1882"/>
                </a:cubicBezTo>
                <a:cubicBezTo>
                  <a:pt x="3764" y="2922"/>
                  <a:pt x="2921" y="3764"/>
                  <a:pt x="1881" y="3764"/>
                </a:cubicBezTo>
                <a:cubicBezTo>
                  <a:pt x="842" y="3764"/>
                  <a:pt x="0" y="2922"/>
                  <a:pt x="0" y="1882"/>
                </a:cubicBezTo>
                <a:cubicBezTo>
                  <a:pt x="0" y="843"/>
                  <a:pt x="842" y="0"/>
                  <a:pt x="1881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aphicFrame>
        <p:nvGraphicFramePr>
          <p:cNvPr id="356" name="Chart 355">
            <a:extLst>
              <a:ext uri="{FF2B5EF4-FFF2-40B4-BE49-F238E27FC236}">
                <a16:creationId xmlns:a16="http://schemas.microsoft.com/office/drawing/2014/main" id="{89353810-0E4E-9985-B21D-10EF713C96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840839"/>
              </p:ext>
            </p:extLst>
          </p:nvPr>
        </p:nvGraphicFramePr>
        <p:xfrm>
          <a:off x="16320173" y="4397400"/>
          <a:ext cx="4968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57" name="Freeform 356">
            <a:extLst>
              <a:ext uri="{FF2B5EF4-FFF2-40B4-BE49-F238E27FC236}">
                <a16:creationId xmlns:a16="http://schemas.microsoft.com/office/drawing/2014/main" id="{29208D41-21A8-6F45-56C9-3DCF7C355D77}"/>
              </a:ext>
            </a:extLst>
          </p:cNvPr>
          <p:cNvSpPr/>
          <p:nvPr/>
        </p:nvSpPr>
        <p:spPr>
          <a:xfrm>
            <a:off x="17099737" y="5224193"/>
            <a:ext cx="3401011" cy="34022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31" h="2731">
                <a:moveTo>
                  <a:pt x="1365" y="0"/>
                </a:moveTo>
                <a:cubicBezTo>
                  <a:pt x="2120" y="0"/>
                  <a:pt x="2731" y="612"/>
                  <a:pt x="2731" y="1366"/>
                </a:cubicBezTo>
                <a:cubicBezTo>
                  <a:pt x="2731" y="2120"/>
                  <a:pt x="2120" y="2731"/>
                  <a:pt x="1365" y="2731"/>
                </a:cubicBezTo>
                <a:cubicBezTo>
                  <a:pt x="611" y="2731"/>
                  <a:pt x="0" y="2120"/>
                  <a:pt x="0" y="1366"/>
                </a:cubicBezTo>
                <a:cubicBezTo>
                  <a:pt x="0" y="612"/>
                  <a:pt x="611" y="0"/>
                  <a:pt x="1365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aphicFrame>
        <p:nvGraphicFramePr>
          <p:cNvPr id="360" name="Chart 359">
            <a:extLst>
              <a:ext uri="{FF2B5EF4-FFF2-40B4-BE49-F238E27FC236}">
                <a16:creationId xmlns:a16="http://schemas.microsoft.com/office/drawing/2014/main" id="{15C73C5F-3EE6-17DD-E00C-F04232C7DD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228225"/>
              </p:ext>
            </p:extLst>
          </p:nvPr>
        </p:nvGraphicFramePr>
        <p:xfrm>
          <a:off x="16834523" y="5062765"/>
          <a:ext cx="3943350" cy="37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61" name="Freeform 360">
            <a:extLst>
              <a:ext uri="{FF2B5EF4-FFF2-40B4-BE49-F238E27FC236}">
                <a16:creationId xmlns:a16="http://schemas.microsoft.com/office/drawing/2014/main" id="{22C238C0-E08A-1FA2-D0F3-479DDC61FBB7}"/>
              </a:ext>
            </a:extLst>
          </p:cNvPr>
          <p:cNvSpPr/>
          <p:nvPr/>
        </p:nvSpPr>
        <p:spPr>
          <a:xfrm>
            <a:off x="17742566" y="5868494"/>
            <a:ext cx="2115354" cy="21148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99" h="1698">
                <a:moveTo>
                  <a:pt x="849" y="0"/>
                </a:moveTo>
                <a:cubicBezTo>
                  <a:pt x="1318" y="0"/>
                  <a:pt x="1699" y="380"/>
                  <a:pt x="1699" y="849"/>
                </a:cubicBezTo>
                <a:cubicBezTo>
                  <a:pt x="1699" y="1318"/>
                  <a:pt x="1318" y="1698"/>
                  <a:pt x="849" y="1698"/>
                </a:cubicBezTo>
                <a:cubicBezTo>
                  <a:pt x="380" y="1698"/>
                  <a:pt x="0" y="1318"/>
                  <a:pt x="0" y="849"/>
                </a:cubicBezTo>
                <a:cubicBezTo>
                  <a:pt x="0" y="380"/>
                  <a:pt x="380" y="0"/>
                  <a:pt x="849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2" name="Freeform 361">
            <a:extLst>
              <a:ext uri="{FF2B5EF4-FFF2-40B4-BE49-F238E27FC236}">
                <a16:creationId xmlns:a16="http://schemas.microsoft.com/office/drawing/2014/main" id="{59371394-0D37-55CE-18EA-BDF0E1DD2C6F}"/>
              </a:ext>
            </a:extLst>
          </p:cNvPr>
          <p:cNvSpPr/>
          <p:nvPr/>
        </p:nvSpPr>
        <p:spPr>
          <a:xfrm>
            <a:off x="18279919" y="6281487"/>
            <a:ext cx="1041340" cy="1288110"/>
          </a:xfrm>
          <a:custGeom>
            <a:avLst/>
            <a:gdLst>
              <a:gd name="connsiteX0" fmla="*/ 86186 w 1041340"/>
              <a:gd name="connsiteY0" fmla="*/ 1075005 h 1288110"/>
              <a:gd name="connsiteX1" fmla="*/ 109216 w 1041340"/>
              <a:gd name="connsiteY1" fmla="*/ 1096831 h 1288110"/>
              <a:gd name="connsiteX2" fmla="*/ 86186 w 1041340"/>
              <a:gd name="connsiteY2" fmla="*/ 1119869 h 1288110"/>
              <a:gd name="connsiteX3" fmla="*/ 64368 w 1041340"/>
              <a:gd name="connsiteY3" fmla="*/ 1096831 h 1288110"/>
              <a:gd name="connsiteX4" fmla="*/ 86186 w 1041340"/>
              <a:gd name="connsiteY4" fmla="*/ 1075005 h 1288110"/>
              <a:gd name="connsiteX5" fmla="*/ 173788 w 1041340"/>
              <a:gd name="connsiteY5" fmla="*/ 1012438 h 1288110"/>
              <a:gd name="connsiteX6" fmla="*/ 173788 w 1041340"/>
              <a:gd name="connsiteY6" fmla="*/ 1226022 h 1288110"/>
              <a:gd name="connsiteX7" fmla="*/ 229782 w 1041340"/>
              <a:gd name="connsiteY7" fmla="*/ 1229747 h 1288110"/>
              <a:gd name="connsiteX8" fmla="*/ 229782 w 1041340"/>
              <a:gd name="connsiteY8" fmla="*/ 1012438 h 1288110"/>
              <a:gd name="connsiteX9" fmla="*/ 86186 w 1041340"/>
              <a:gd name="connsiteY9" fmla="*/ 1005216 h 1288110"/>
              <a:gd name="connsiteX10" fmla="*/ 109216 w 1041340"/>
              <a:gd name="connsiteY10" fmla="*/ 1028254 h 1288110"/>
              <a:gd name="connsiteX11" fmla="*/ 86186 w 1041340"/>
              <a:gd name="connsiteY11" fmla="*/ 1050080 h 1288110"/>
              <a:gd name="connsiteX12" fmla="*/ 64368 w 1041340"/>
              <a:gd name="connsiteY12" fmla="*/ 1028254 h 1288110"/>
              <a:gd name="connsiteX13" fmla="*/ 86186 w 1041340"/>
              <a:gd name="connsiteY13" fmla="*/ 1005216 h 1288110"/>
              <a:gd name="connsiteX14" fmla="*/ 427626 w 1041340"/>
              <a:gd name="connsiteY14" fmla="*/ 973944 h 1288110"/>
              <a:gd name="connsiteX15" fmla="*/ 330570 w 1041340"/>
              <a:gd name="connsiteY15" fmla="*/ 987603 h 1288110"/>
              <a:gd name="connsiteX16" fmla="*/ 263378 w 1041340"/>
              <a:gd name="connsiteY16" fmla="*/ 1006229 h 1288110"/>
              <a:gd name="connsiteX17" fmla="*/ 263378 w 1041340"/>
              <a:gd name="connsiteY17" fmla="*/ 1232231 h 1288110"/>
              <a:gd name="connsiteX18" fmla="*/ 458734 w 1041340"/>
              <a:gd name="connsiteY18" fmla="*/ 1244649 h 1288110"/>
              <a:gd name="connsiteX19" fmla="*/ 637914 w 1041340"/>
              <a:gd name="connsiteY19" fmla="*/ 1227264 h 1288110"/>
              <a:gd name="connsiteX20" fmla="*/ 975120 w 1041340"/>
              <a:gd name="connsiteY20" fmla="*/ 1104329 h 1288110"/>
              <a:gd name="connsiteX21" fmla="*/ 1003738 w 1041340"/>
              <a:gd name="connsiteY21" fmla="*/ 1026098 h 1288110"/>
              <a:gd name="connsiteX22" fmla="*/ 967654 w 1041340"/>
              <a:gd name="connsiteY22" fmla="*/ 993812 h 1288110"/>
              <a:gd name="connsiteX23" fmla="*/ 920370 w 1041340"/>
              <a:gd name="connsiteY23" fmla="*/ 997537 h 1288110"/>
              <a:gd name="connsiteX24" fmla="*/ 768564 w 1041340"/>
              <a:gd name="connsiteY24" fmla="*/ 1067076 h 1288110"/>
              <a:gd name="connsiteX25" fmla="*/ 682708 w 1041340"/>
              <a:gd name="connsiteY25" fmla="*/ 1147791 h 1288110"/>
              <a:gd name="connsiteX26" fmla="*/ 506018 w 1041340"/>
              <a:gd name="connsiteY26" fmla="*/ 1165176 h 1288110"/>
              <a:gd name="connsiteX27" fmla="*/ 489842 w 1041340"/>
              <a:gd name="connsiteY27" fmla="*/ 1150275 h 1288110"/>
              <a:gd name="connsiteX28" fmla="*/ 504774 w 1041340"/>
              <a:gd name="connsiteY28" fmla="*/ 1131648 h 1288110"/>
              <a:gd name="connsiteX29" fmla="*/ 678976 w 1041340"/>
              <a:gd name="connsiteY29" fmla="*/ 1116747 h 1288110"/>
              <a:gd name="connsiteX30" fmla="*/ 737458 w 1041340"/>
              <a:gd name="connsiteY30" fmla="*/ 1045966 h 1288110"/>
              <a:gd name="connsiteX31" fmla="*/ 680220 w 1041340"/>
              <a:gd name="connsiteY31" fmla="*/ 973944 h 1288110"/>
              <a:gd name="connsiteX32" fmla="*/ 43138 w 1041340"/>
              <a:gd name="connsiteY32" fmla="*/ 973944 h 1288110"/>
              <a:gd name="connsiteX33" fmla="*/ 33182 w 1041340"/>
              <a:gd name="connsiteY33" fmla="*/ 982636 h 1288110"/>
              <a:gd name="connsiteX34" fmla="*/ 33182 w 1041340"/>
              <a:gd name="connsiteY34" fmla="*/ 1245890 h 1288110"/>
              <a:gd name="connsiteX35" fmla="*/ 43138 w 1041340"/>
              <a:gd name="connsiteY35" fmla="*/ 1254583 h 1288110"/>
              <a:gd name="connsiteX36" fmla="*/ 131482 w 1041340"/>
              <a:gd name="connsiteY36" fmla="*/ 1254583 h 1288110"/>
              <a:gd name="connsiteX37" fmla="*/ 140192 w 1041340"/>
              <a:gd name="connsiteY37" fmla="*/ 1245890 h 1288110"/>
              <a:gd name="connsiteX38" fmla="*/ 140192 w 1041340"/>
              <a:gd name="connsiteY38" fmla="*/ 982636 h 1288110"/>
              <a:gd name="connsiteX39" fmla="*/ 131482 w 1041340"/>
              <a:gd name="connsiteY39" fmla="*/ 973944 h 1288110"/>
              <a:gd name="connsiteX40" fmla="*/ 43138 w 1041340"/>
              <a:gd name="connsiteY40" fmla="*/ 941658 h 1288110"/>
              <a:gd name="connsiteX41" fmla="*/ 131482 w 1041340"/>
              <a:gd name="connsiteY41" fmla="*/ 941658 h 1288110"/>
              <a:gd name="connsiteX42" fmla="*/ 173788 w 1041340"/>
              <a:gd name="connsiteY42" fmla="*/ 980152 h 1288110"/>
              <a:gd name="connsiteX43" fmla="*/ 229782 w 1041340"/>
              <a:gd name="connsiteY43" fmla="*/ 980152 h 1288110"/>
              <a:gd name="connsiteX44" fmla="*/ 320616 w 1041340"/>
              <a:gd name="connsiteY44" fmla="*/ 956559 h 1288110"/>
              <a:gd name="connsiteX45" fmla="*/ 427626 w 1041340"/>
              <a:gd name="connsiteY45" fmla="*/ 941658 h 1288110"/>
              <a:gd name="connsiteX46" fmla="*/ 680220 w 1041340"/>
              <a:gd name="connsiteY46" fmla="*/ 941658 h 1288110"/>
              <a:gd name="connsiteX47" fmla="*/ 769810 w 1041340"/>
              <a:gd name="connsiteY47" fmla="*/ 1032306 h 1288110"/>
              <a:gd name="connsiteX48" fmla="*/ 904194 w 1041340"/>
              <a:gd name="connsiteY48" fmla="*/ 968977 h 1288110"/>
              <a:gd name="connsiteX49" fmla="*/ 978852 w 1041340"/>
              <a:gd name="connsiteY49" fmla="*/ 961526 h 1288110"/>
              <a:gd name="connsiteX50" fmla="*/ 1034846 w 1041340"/>
              <a:gd name="connsiteY50" fmla="*/ 1012438 h 1288110"/>
              <a:gd name="connsiteX51" fmla="*/ 991294 w 1041340"/>
              <a:gd name="connsiteY51" fmla="*/ 1131648 h 1288110"/>
              <a:gd name="connsiteX52" fmla="*/ 646624 w 1041340"/>
              <a:gd name="connsiteY52" fmla="*/ 1258308 h 1288110"/>
              <a:gd name="connsiteX53" fmla="*/ 502284 w 1041340"/>
              <a:gd name="connsiteY53" fmla="*/ 1279418 h 1288110"/>
              <a:gd name="connsiteX54" fmla="*/ 456246 w 1041340"/>
              <a:gd name="connsiteY54" fmla="*/ 1276934 h 1288110"/>
              <a:gd name="connsiteX55" fmla="*/ 171300 w 1041340"/>
              <a:gd name="connsiteY55" fmla="*/ 1259550 h 1288110"/>
              <a:gd name="connsiteX56" fmla="*/ 131482 w 1041340"/>
              <a:gd name="connsiteY56" fmla="*/ 1288110 h 1288110"/>
              <a:gd name="connsiteX57" fmla="*/ 43138 w 1041340"/>
              <a:gd name="connsiteY57" fmla="*/ 1288110 h 1288110"/>
              <a:gd name="connsiteX58" fmla="*/ 832 w 1041340"/>
              <a:gd name="connsiteY58" fmla="*/ 1245890 h 1288110"/>
              <a:gd name="connsiteX59" fmla="*/ 832 w 1041340"/>
              <a:gd name="connsiteY59" fmla="*/ 982636 h 1288110"/>
              <a:gd name="connsiteX60" fmla="*/ 43138 w 1041340"/>
              <a:gd name="connsiteY60" fmla="*/ 941658 h 1288110"/>
              <a:gd name="connsiteX61" fmla="*/ 679154 w 1041340"/>
              <a:gd name="connsiteY61" fmla="*/ 596453 h 1288110"/>
              <a:gd name="connsiteX62" fmla="*/ 693904 w 1041340"/>
              <a:gd name="connsiteY62" fmla="*/ 612559 h 1288110"/>
              <a:gd name="connsiteX63" fmla="*/ 693904 w 1041340"/>
              <a:gd name="connsiteY63" fmla="*/ 623709 h 1288110"/>
              <a:gd name="connsiteX64" fmla="*/ 719716 w 1041340"/>
              <a:gd name="connsiteY64" fmla="*/ 649727 h 1288110"/>
              <a:gd name="connsiteX65" fmla="*/ 708654 w 1041340"/>
              <a:gd name="connsiteY65" fmla="*/ 669550 h 1288110"/>
              <a:gd name="connsiteX66" fmla="*/ 688986 w 1041340"/>
              <a:gd name="connsiteY66" fmla="*/ 657161 h 1288110"/>
              <a:gd name="connsiteX67" fmla="*/ 681612 w 1041340"/>
              <a:gd name="connsiteY67" fmla="*/ 654683 h 1288110"/>
              <a:gd name="connsiteX68" fmla="*/ 669320 w 1041340"/>
              <a:gd name="connsiteY68" fmla="*/ 659639 h 1288110"/>
              <a:gd name="connsiteX69" fmla="*/ 664402 w 1041340"/>
              <a:gd name="connsiteY69" fmla="*/ 670789 h 1288110"/>
              <a:gd name="connsiteX70" fmla="*/ 679154 w 1041340"/>
              <a:gd name="connsiteY70" fmla="*/ 686895 h 1288110"/>
              <a:gd name="connsiteX71" fmla="*/ 680382 w 1041340"/>
              <a:gd name="connsiteY71" fmla="*/ 686895 h 1288110"/>
              <a:gd name="connsiteX72" fmla="*/ 724632 w 1041340"/>
              <a:gd name="connsiteY72" fmla="*/ 737692 h 1288110"/>
              <a:gd name="connsiteX73" fmla="*/ 693904 w 1041340"/>
              <a:gd name="connsiteY73" fmla="*/ 781055 h 1288110"/>
              <a:gd name="connsiteX74" fmla="*/ 693904 w 1041340"/>
              <a:gd name="connsiteY74" fmla="*/ 792206 h 1288110"/>
              <a:gd name="connsiteX75" fmla="*/ 679154 w 1041340"/>
              <a:gd name="connsiteY75" fmla="*/ 808312 h 1288110"/>
              <a:gd name="connsiteX76" fmla="*/ 661944 w 1041340"/>
              <a:gd name="connsiteY76" fmla="*/ 792206 h 1288110"/>
              <a:gd name="connsiteX77" fmla="*/ 661944 w 1041340"/>
              <a:gd name="connsiteY77" fmla="*/ 782294 h 1288110"/>
              <a:gd name="connsiteX78" fmla="*/ 636132 w 1041340"/>
              <a:gd name="connsiteY78" fmla="*/ 753798 h 1288110"/>
              <a:gd name="connsiteX79" fmla="*/ 649652 w 1041340"/>
              <a:gd name="connsiteY79" fmla="*/ 733975 h 1288110"/>
              <a:gd name="connsiteX80" fmla="*/ 668090 w 1041340"/>
              <a:gd name="connsiteY80" fmla="*/ 747604 h 1288110"/>
              <a:gd name="connsiteX81" fmla="*/ 674236 w 1041340"/>
              <a:gd name="connsiteY81" fmla="*/ 752559 h 1288110"/>
              <a:gd name="connsiteX82" fmla="*/ 675466 w 1041340"/>
              <a:gd name="connsiteY82" fmla="*/ 752559 h 1288110"/>
              <a:gd name="connsiteX83" fmla="*/ 692674 w 1041340"/>
              <a:gd name="connsiteY83" fmla="*/ 736453 h 1288110"/>
              <a:gd name="connsiteX84" fmla="*/ 676694 w 1041340"/>
              <a:gd name="connsiteY84" fmla="*/ 720347 h 1288110"/>
              <a:gd name="connsiteX85" fmla="*/ 675466 w 1041340"/>
              <a:gd name="connsiteY85" fmla="*/ 720347 h 1288110"/>
              <a:gd name="connsiteX86" fmla="*/ 632444 w 1041340"/>
              <a:gd name="connsiteY86" fmla="*/ 669550 h 1288110"/>
              <a:gd name="connsiteX87" fmla="*/ 647194 w 1041340"/>
              <a:gd name="connsiteY87" fmla="*/ 634860 h 1288110"/>
              <a:gd name="connsiteX88" fmla="*/ 661944 w 1041340"/>
              <a:gd name="connsiteY88" fmla="*/ 626187 h 1288110"/>
              <a:gd name="connsiteX89" fmla="*/ 661944 w 1041340"/>
              <a:gd name="connsiteY89" fmla="*/ 612559 h 1288110"/>
              <a:gd name="connsiteX90" fmla="*/ 679154 w 1041340"/>
              <a:gd name="connsiteY90" fmla="*/ 596453 h 1288110"/>
              <a:gd name="connsiteX91" fmla="*/ 679162 w 1041340"/>
              <a:gd name="connsiteY91" fmla="*/ 562690 h 1288110"/>
              <a:gd name="connsiteX92" fmla="*/ 535162 w 1041340"/>
              <a:gd name="connsiteY92" fmla="*/ 705500 h 1288110"/>
              <a:gd name="connsiteX93" fmla="*/ 679162 w 1041340"/>
              <a:gd name="connsiteY93" fmla="*/ 848310 h 1288110"/>
              <a:gd name="connsiteX94" fmla="*/ 821922 w 1041340"/>
              <a:gd name="connsiteY94" fmla="*/ 705500 h 1288110"/>
              <a:gd name="connsiteX95" fmla="*/ 679162 w 1041340"/>
              <a:gd name="connsiteY95" fmla="*/ 562690 h 1288110"/>
              <a:gd name="connsiteX96" fmla="*/ 679162 w 1041340"/>
              <a:gd name="connsiteY96" fmla="*/ 530403 h 1288110"/>
              <a:gd name="connsiteX97" fmla="*/ 854198 w 1041340"/>
              <a:gd name="connsiteY97" fmla="*/ 705500 h 1288110"/>
              <a:gd name="connsiteX98" fmla="*/ 679162 w 1041340"/>
              <a:gd name="connsiteY98" fmla="*/ 881840 h 1288110"/>
              <a:gd name="connsiteX99" fmla="*/ 502884 w 1041340"/>
              <a:gd name="connsiteY99" fmla="*/ 705500 h 1288110"/>
              <a:gd name="connsiteX100" fmla="*/ 679162 w 1041340"/>
              <a:gd name="connsiteY100" fmla="*/ 530403 h 1288110"/>
              <a:gd name="connsiteX101" fmla="*/ 679162 w 1041340"/>
              <a:gd name="connsiteY101" fmla="*/ 512865 h 1288110"/>
              <a:gd name="connsiteX102" fmla="*/ 485356 w 1041340"/>
              <a:gd name="connsiteY102" fmla="*/ 705497 h 1288110"/>
              <a:gd name="connsiteX103" fmla="*/ 679162 w 1041340"/>
              <a:gd name="connsiteY103" fmla="*/ 898129 h 1288110"/>
              <a:gd name="connsiteX104" fmla="*/ 870484 w 1041340"/>
              <a:gd name="connsiteY104" fmla="*/ 705497 h 1288110"/>
              <a:gd name="connsiteX105" fmla="*/ 679162 w 1041340"/>
              <a:gd name="connsiteY105" fmla="*/ 512865 h 1288110"/>
              <a:gd name="connsiteX106" fmla="*/ 679162 w 1041340"/>
              <a:gd name="connsiteY106" fmla="*/ 480553 h 1288110"/>
              <a:gd name="connsiteX107" fmla="*/ 902784 w 1041340"/>
              <a:gd name="connsiteY107" fmla="*/ 705497 h 1288110"/>
              <a:gd name="connsiteX108" fmla="*/ 679162 w 1041340"/>
              <a:gd name="connsiteY108" fmla="*/ 930442 h 1288110"/>
              <a:gd name="connsiteX109" fmla="*/ 453054 w 1041340"/>
              <a:gd name="connsiteY109" fmla="*/ 705497 h 1288110"/>
              <a:gd name="connsiteX110" fmla="*/ 679162 w 1041340"/>
              <a:gd name="connsiteY110" fmla="*/ 480553 h 1288110"/>
              <a:gd name="connsiteX111" fmla="*/ 205990 w 1041340"/>
              <a:gd name="connsiteY111" fmla="*/ 393317 h 1288110"/>
              <a:gd name="connsiteX112" fmla="*/ 224458 w 1041340"/>
              <a:gd name="connsiteY112" fmla="*/ 406944 h 1288110"/>
              <a:gd name="connsiteX113" fmla="*/ 226920 w 1041340"/>
              <a:gd name="connsiteY113" fmla="*/ 418094 h 1288110"/>
              <a:gd name="connsiteX114" fmla="*/ 257698 w 1041340"/>
              <a:gd name="connsiteY114" fmla="*/ 437916 h 1288110"/>
              <a:gd name="connsiteX115" fmla="*/ 249080 w 1041340"/>
              <a:gd name="connsiteY115" fmla="*/ 458976 h 1288110"/>
              <a:gd name="connsiteX116" fmla="*/ 226920 w 1041340"/>
              <a:gd name="connsiteY116" fmla="*/ 451543 h 1288110"/>
              <a:gd name="connsiteX117" fmla="*/ 219534 w 1041340"/>
              <a:gd name="connsiteY117" fmla="*/ 450304 h 1288110"/>
              <a:gd name="connsiteX118" fmla="*/ 204760 w 1041340"/>
              <a:gd name="connsiteY118" fmla="*/ 468887 h 1288110"/>
              <a:gd name="connsiteX119" fmla="*/ 223226 w 1041340"/>
              <a:gd name="connsiteY119" fmla="*/ 482515 h 1288110"/>
              <a:gd name="connsiteX120" fmla="*/ 224458 w 1041340"/>
              <a:gd name="connsiteY120" fmla="*/ 482515 h 1288110"/>
              <a:gd name="connsiteX121" fmla="*/ 277396 w 1041340"/>
              <a:gd name="connsiteY121" fmla="*/ 524636 h 1288110"/>
              <a:gd name="connsiteX122" fmla="*/ 255236 w 1041340"/>
              <a:gd name="connsiteY122" fmla="*/ 572951 h 1288110"/>
              <a:gd name="connsiteX123" fmla="*/ 257698 w 1041340"/>
              <a:gd name="connsiteY123" fmla="*/ 582862 h 1288110"/>
              <a:gd name="connsiteX124" fmla="*/ 244156 w 1041340"/>
              <a:gd name="connsiteY124" fmla="*/ 601445 h 1288110"/>
              <a:gd name="connsiteX125" fmla="*/ 241694 w 1041340"/>
              <a:gd name="connsiteY125" fmla="*/ 602684 h 1288110"/>
              <a:gd name="connsiteX126" fmla="*/ 225690 w 1041340"/>
              <a:gd name="connsiteY126" fmla="*/ 589056 h 1288110"/>
              <a:gd name="connsiteX127" fmla="*/ 224458 w 1041340"/>
              <a:gd name="connsiteY127" fmla="*/ 580384 h 1288110"/>
              <a:gd name="connsiteX128" fmla="*/ 193680 w 1041340"/>
              <a:gd name="connsiteY128" fmla="*/ 555607 h 1288110"/>
              <a:gd name="connsiteX129" fmla="*/ 202298 w 1041340"/>
              <a:gd name="connsiteY129" fmla="*/ 534547 h 1288110"/>
              <a:gd name="connsiteX130" fmla="*/ 223226 w 1041340"/>
              <a:gd name="connsiteY130" fmla="*/ 544457 h 1288110"/>
              <a:gd name="connsiteX131" fmla="*/ 230614 w 1041340"/>
              <a:gd name="connsiteY131" fmla="*/ 548174 h 1288110"/>
              <a:gd name="connsiteX132" fmla="*/ 245388 w 1041340"/>
              <a:gd name="connsiteY132" fmla="*/ 529591 h 1288110"/>
              <a:gd name="connsiteX133" fmla="*/ 226920 w 1041340"/>
              <a:gd name="connsiteY133" fmla="*/ 515964 h 1288110"/>
              <a:gd name="connsiteX134" fmla="*/ 225690 w 1041340"/>
              <a:gd name="connsiteY134" fmla="*/ 515964 h 1288110"/>
              <a:gd name="connsiteX135" fmla="*/ 173982 w 1041340"/>
              <a:gd name="connsiteY135" fmla="*/ 473843 h 1288110"/>
              <a:gd name="connsiteX136" fmla="*/ 196142 w 1041340"/>
              <a:gd name="connsiteY136" fmla="*/ 425527 h 1288110"/>
              <a:gd name="connsiteX137" fmla="*/ 193680 w 1041340"/>
              <a:gd name="connsiteY137" fmla="*/ 413138 h 1288110"/>
              <a:gd name="connsiteX138" fmla="*/ 205990 w 1041340"/>
              <a:gd name="connsiteY138" fmla="*/ 393317 h 1288110"/>
              <a:gd name="connsiteX139" fmla="*/ 224450 w 1041340"/>
              <a:gd name="connsiteY139" fmla="*/ 357063 h 1288110"/>
              <a:gd name="connsiteX140" fmla="*/ 198380 w 1041340"/>
              <a:gd name="connsiteY140" fmla="*/ 359546 h 1288110"/>
              <a:gd name="connsiteX141" fmla="*/ 82932 w 1041340"/>
              <a:gd name="connsiteY141" fmla="*/ 527195 h 1288110"/>
              <a:gd name="connsiteX142" fmla="*/ 250518 w 1041340"/>
              <a:gd name="connsiteY142" fmla="*/ 642686 h 1288110"/>
              <a:gd name="connsiteX143" fmla="*/ 343624 w 1041340"/>
              <a:gd name="connsiteY143" fmla="*/ 581836 h 1288110"/>
              <a:gd name="connsiteX144" fmla="*/ 365968 w 1041340"/>
              <a:gd name="connsiteY144" fmla="*/ 475038 h 1288110"/>
              <a:gd name="connsiteX145" fmla="*/ 305140 w 1041340"/>
              <a:gd name="connsiteY145" fmla="*/ 381899 h 1288110"/>
              <a:gd name="connsiteX146" fmla="*/ 224450 w 1041340"/>
              <a:gd name="connsiteY146" fmla="*/ 357063 h 1288110"/>
              <a:gd name="connsiteX147" fmla="*/ 192174 w 1041340"/>
              <a:gd name="connsiteY147" fmla="*/ 327258 h 1288110"/>
              <a:gd name="connsiteX148" fmla="*/ 323760 w 1041340"/>
              <a:gd name="connsiteY148" fmla="*/ 355821 h 1288110"/>
              <a:gd name="connsiteX149" fmla="*/ 397002 w 1041340"/>
              <a:gd name="connsiteY149" fmla="*/ 468828 h 1288110"/>
              <a:gd name="connsiteX150" fmla="*/ 369692 w 1041340"/>
              <a:gd name="connsiteY150" fmla="*/ 600464 h 1288110"/>
              <a:gd name="connsiteX151" fmla="*/ 256726 w 1041340"/>
              <a:gd name="connsiteY151" fmla="*/ 673732 h 1288110"/>
              <a:gd name="connsiteX152" fmla="*/ 224450 w 1041340"/>
              <a:gd name="connsiteY152" fmla="*/ 677458 h 1288110"/>
              <a:gd name="connsiteX153" fmla="*/ 51896 w 1041340"/>
              <a:gd name="connsiteY153" fmla="*/ 532162 h 1288110"/>
              <a:gd name="connsiteX154" fmla="*/ 79208 w 1041340"/>
              <a:gd name="connsiteY154" fmla="*/ 401769 h 1288110"/>
              <a:gd name="connsiteX155" fmla="*/ 192174 w 1041340"/>
              <a:gd name="connsiteY155" fmla="*/ 327258 h 1288110"/>
              <a:gd name="connsiteX156" fmla="*/ 225694 w 1041340"/>
              <a:gd name="connsiteY156" fmla="*/ 307234 h 1288110"/>
              <a:gd name="connsiteX157" fmla="*/ 190908 w 1041340"/>
              <a:gd name="connsiteY157" fmla="*/ 309720 h 1288110"/>
              <a:gd name="connsiteX158" fmla="*/ 36856 w 1041340"/>
              <a:gd name="connsiteY158" fmla="*/ 534664 h 1288110"/>
              <a:gd name="connsiteX159" fmla="*/ 260480 w 1041340"/>
              <a:gd name="connsiteY159" fmla="*/ 688770 h 1288110"/>
              <a:gd name="connsiteX160" fmla="*/ 414534 w 1041340"/>
              <a:gd name="connsiteY160" fmla="*/ 465068 h 1288110"/>
              <a:gd name="connsiteX161" fmla="*/ 225694 w 1041340"/>
              <a:gd name="connsiteY161" fmla="*/ 307234 h 1288110"/>
              <a:gd name="connsiteX162" fmla="*/ 229998 w 1041340"/>
              <a:gd name="connsiteY162" fmla="*/ 274924 h 1288110"/>
              <a:gd name="connsiteX163" fmla="*/ 446834 w 1041340"/>
              <a:gd name="connsiteY163" fmla="*/ 458854 h 1288110"/>
              <a:gd name="connsiteX164" fmla="*/ 266692 w 1041340"/>
              <a:gd name="connsiteY164" fmla="*/ 722325 h 1288110"/>
              <a:gd name="connsiteX165" fmla="*/ 225694 w 1041340"/>
              <a:gd name="connsiteY165" fmla="*/ 724811 h 1288110"/>
              <a:gd name="connsiteX166" fmla="*/ 3312 w 1041340"/>
              <a:gd name="connsiteY166" fmla="*/ 540878 h 1288110"/>
              <a:gd name="connsiteX167" fmla="*/ 40582 w 1041340"/>
              <a:gd name="connsiteY167" fmla="*/ 371859 h 1288110"/>
              <a:gd name="connsiteX168" fmla="*/ 184696 w 1041340"/>
              <a:gd name="connsiteY168" fmla="*/ 278650 h 1288110"/>
              <a:gd name="connsiteX169" fmla="*/ 229998 w 1041340"/>
              <a:gd name="connsiteY169" fmla="*/ 274924 h 1288110"/>
              <a:gd name="connsiteX170" fmla="*/ 651666 w 1041340"/>
              <a:gd name="connsiteY170" fmla="*/ 116654 h 1288110"/>
              <a:gd name="connsiteX171" fmla="*/ 666416 w 1041340"/>
              <a:gd name="connsiteY171" fmla="*/ 133999 h 1288110"/>
              <a:gd name="connsiteX172" fmla="*/ 665188 w 1041340"/>
              <a:gd name="connsiteY172" fmla="*/ 145149 h 1288110"/>
              <a:gd name="connsiteX173" fmla="*/ 689770 w 1041340"/>
              <a:gd name="connsiteY173" fmla="*/ 172406 h 1288110"/>
              <a:gd name="connsiteX174" fmla="*/ 676250 w 1041340"/>
              <a:gd name="connsiteY174" fmla="*/ 190990 h 1288110"/>
              <a:gd name="connsiteX175" fmla="*/ 656582 w 1041340"/>
              <a:gd name="connsiteY175" fmla="*/ 177362 h 1288110"/>
              <a:gd name="connsiteX176" fmla="*/ 649208 w 1041340"/>
              <a:gd name="connsiteY176" fmla="*/ 174884 h 1288110"/>
              <a:gd name="connsiteX177" fmla="*/ 632000 w 1041340"/>
              <a:gd name="connsiteY177" fmla="*/ 188512 h 1288110"/>
              <a:gd name="connsiteX178" fmla="*/ 645520 w 1041340"/>
              <a:gd name="connsiteY178" fmla="*/ 207096 h 1288110"/>
              <a:gd name="connsiteX179" fmla="*/ 646750 w 1041340"/>
              <a:gd name="connsiteY179" fmla="*/ 207096 h 1288110"/>
              <a:gd name="connsiteX180" fmla="*/ 687312 w 1041340"/>
              <a:gd name="connsiteY180" fmla="*/ 260371 h 1288110"/>
              <a:gd name="connsiteX181" fmla="*/ 654124 w 1041340"/>
              <a:gd name="connsiteY181" fmla="*/ 301256 h 1288110"/>
              <a:gd name="connsiteX182" fmla="*/ 652896 w 1041340"/>
              <a:gd name="connsiteY182" fmla="*/ 313645 h 1288110"/>
              <a:gd name="connsiteX183" fmla="*/ 638144 w 1041340"/>
              <a:gd name="connsiteY183" fmla="*/ 328513 h 1288110"/>
              <a:gd name="connsiteX184" fmla="*/ 635686 w 1041340"/>
              <a:gd name="connsiteY184" fmla="*/ 327274 h 1288110"/>
              <a:gd name="connsiteX185" fmla="*/ 620936 w 1041340"/>
              <a:gd name="connsiteY185" fmla="*/ 311168 h 1288110"/>
              <a:gd name="connsiteX186" fmla="*/ 622166 w 1041340"/>
              <a:gd name="connsiteY186" fmla="*/ 301256 h 1288110"/>
              <a:gd name="connsiteX187" fmla="*/ 598812 w 1041340"/>
              <a:gd name="connsiteY187" fmla="*/ 270283 h 1288110"/>
              <a:gd name="connsiteX188" fmla="*/ 612332 w 1041340"/>
              <a:gd name="connsiteY188" fmla="*/ 251698 h 1288110"/>
              <a:gd name="connsiteX189" fmla="*/ 630770 w 1041340"/>
              <a:gd name="connsiteY189" fmla="*/ 266566 h 1288110"/>
              <a:gd name="connsiteX190" fmla="*/ 636916 w 1041340"/>
              <a:gd name="connsiteY190" fmla="*/ 271521 h 1288110"/>
              <a:gd name="connsiteX191" fmla="*/ 655354 w 1041340"/>
              <a:gd name="connsiteY191" fmla="*/ 256654 h 1288110"/>
              <a:gd name="connsiteX192" fmla="*/ 640604 w 1041340"/>
              <a:gd name="connsiteY192" fmla="*/ 239309 h 1288110"/>
              <a:gd name="connsiteX193" fmla="*/ 639374 w 1041340"/>
              <a:gd name="connsiteY193" fmla="*/ 239309 h 1288110"/>
              <a:gd name="connsiteX194" fmla="*/ 600040 w 1041340"/>
              <a:gd name="connsiteY194" fmla="*/ 186034 h 1288110"/>
              <a:gd name="connsiteX195" fmla="*/ 633228 w 1041340"/>
              <a:gd name="connsiteY195" fmla="*/ 143910 h 1288110"/>
              <a:gd name="connsiteX196" fmla="*/ 633228 w 1041340"/>
              <a:gd name="connsiteY196" fmla="*/ 131521 h 1288110"/>
              <a:gd name="connsiteX197" fmla="*/ 651666 w 1041340"/>
              <a:gd name="connsiteY197" fmla="*/ 116654 h 1288110"/>
              <a:gd name="connsiteX198" fmla="*/ 643042 w 1041340"/>
              <a:gd name="connsiteY198" fmla="*/ 80399 h 1288110"/>
              <a:gd name="connsiteX199" fmla="*/ 549936 w 1041340"/>
              <a:gd name="connsiteY199" fmla="*/ 115170 h 1288110"/>
              <a:gd name="connsiteX200" fmla="*/ 500280 w 1041340"/>
              <a:gd name="connsiteY200" fmla="*/ 214517 h 1288110"/>
              <a:gd name="connsiteX201" fmla="*/ 535038 w 1041340"/>
              <a:gd name="connsiteY201" fmla="*/ 317588 h 1288110"/>
              <a:gd name="connsiteX202" fmla="*/ 633110 w 1041340"/>
              <a:gd name="connsiteY202" fmla="*/ 366019 h 1288110"/>
              <a:gd name="connsiteX203" fmla="*/ 737388 w 1041340"/>
              <a:gd name="connsiteY203" fmla="*/ 332490 h 1288110"/>
              <a:gd name="connsiteX204" fmla="*/ 785802 w 1041340"/>
              <a:gd name="connsiteY204" fmla="*/ 234386 h 1288110"/>
              <a:gd name="connsiteX205" fmla="*/ 652972 w 1041340"/>
              <a:gd name="connsiteY205" fmla="*/ 80399 h 1288110"/>
              <a:gd name="connsiteX206" fmla="*/ 643042 w 1041340"/>
              <a:gd name="connsiteY206" fmla="*/ 80399 h 1288110"/>
              <a:gd name="connsiteX207" fmla="*/ 656696 w 1041340"/>
              <a:gd name="connsiteY207" fmla="*/ 48112 h 1288110"/>
              <a:gd name="connsiteX208" fmla="*/ 819320 w 1041340"/>
              <a:gd name="connsiteY208" fmla="*/ 236869 h 1288110"/>
              <a:gd name="connsiteX209" fmla="*/ 758492 w 1041340"/>
              <a:gd name="connsiteY209" fmla="*/ 357327 h 1288110"/>
              <a:gd name="connsiteX210" fmla="*/ 643042 w 1041340"/>
              <a:gd name="connsiteY210" fmla="*/ 399549 h 1288110"/>
              <a:gd name="connsiteX211" fmla="*/ 630628 w 1041340"/>
              <a:gd name="connsiteY211" fmla="*/ 399549 h 1288110"/>
              <a:gd name="connsiteX212" fmla="*/ 510210 w 1041340"/>
              <a:gd name="connsiteY212" fmla="*/ 338699 h 1288110"/>
              <a:gd name="connsiteX213" fmla="*/ 468004 w 1041340"/>
              <a:gd name="connsiteY213" fmla="*/ 212033 h 1288110"/>
              <a:gd name="connsiteX214" fmla="*/ 527590 w 1041340"/>
              <a:gd name="connsiteY214" fmla="*/ 91576 h 1288110"/>
              <a:gd name="connsiteX215" fmla="*/ 656696 w 1041340"/>
              <a:gd name="connsiteY215" fmla="*/ 48112 h 1288110"/>
              <a:gd name="connsiteX216" fmla="*/ 643038 w 1041340"/>
              <a:gd name="connsiteY216" fmla="*/ 33064 h 1288110"/>
              <a:gd name="connsiteX217" fmla="*/ 517560 w 1041340"/>
              <a:gd name="connsiteY217" fmla="*/ 80291 h 1288110"/>
              <a:gd name="connsiteX218" fmla="*/ 451714 w 1041340"/>
              <a:gd name="connsiteY218" fmla="*/ 210784 h 1288110"/>
              <a:gd name="connsiteX219" fmla="*/ 497682 w 1041340"/>
              <a:gd name="connsiteY219" fmla="*/ 351220 h 1288110"/>
              <a:gd name="connsiteX220" fmla="*/ 629372 w 1041340"/>
              <a:gd name="connsiteY220" fmla="*/ 417088 h 1288110"/>
              <a:gd name="connsiteX221" fmla="*/ 835604 w 1041340"/>
              <a:gd name="connsiteY221" fmla="*/ 238126 h 1288110"/>
              <a:gd name="connsiteX222" fmla="*/ 656704 w 1041340"/>
              <a:gd name="connsiteY222" fmla="*/ 33064 h 1288110"/>
              <a:gd name="connsiteX223" fmla="*/ 643038 w 1041340"/>
              <a:gd name="connsiteY223" fmla="*/ 33064 h 1288110"/>
              <a:gd name="connsiteX224" fmla="*/ 659190 w 1041340"/>
              <a:gd name="connsiteY224" fmla="*/ 752 h 1288110"/>
              <a:gd name="connsiteX225" fmla="*/ 867906 w 1041340"/>
              <a:gd name="connsiteY225" fmla="*/ 240611 h 1288110"/>
              <a:gd name="connsiteX226" fmla="*/ 643038 w 1041340"/>
              <a:gd name="connsiteY226" fmla="*/ 450644 h 1288110"/>
              <a:gd name="connsiteX227" fmla="*/ 626888 w 1041340"/>
              <a:gd name="connsiteY227" fmla="*/ 450644 h 1288110"/>
              <a:gd name="connsiteX228" fmla="*/ 472834 w 1041340"/>
              <a:gd name="connsiteY228" fmla="*/ 372348 h 1288110"/>
              <a:gd name="connsiteX229" fmla="*/ 418172 w 1041340"/>
              <a:gd name="connsiteY229" fmla="*/ 209541 h 1288110"/>
              <a:gd name="connsiteX230" fmla="*/ 496440 w 1041340"/>
              <a:gd name="connsiteY230" fmla="*/ 54192 h 1288110"/>
              <a:gd name="connsiteX231" fmla="*/ 659190 w 1041340"/>
              <a:gd name="connsiteY231" fmla="*/ 752 h 128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</a:cxnLst>
            <a:rect l="l" t="t" r="r" b="b"/>
            <a:pathLst>
              <a:path w="1041340" h="1288110">
                <a:moveTo>
                  <a:pt x="86186" y="1075005"/>
                </a:moveTo>
                <a:cubicBezTo>
                  <a:pt x="99518" y="1075005"/>
                  <a:pt x="109216" y="1085918"/>
                  <a:pt x="109216" y="1096831"/>
                </a:cubicBezTo>
                <a:cubicBezTo>
                  <a:pt x="109216" y="1110169"/>
                  <a:pt x="99518" y="1119869"/>
                  <a:pt x="86186" y="1119869"/>
                </a:cubicBezTo>
                <a:cubicBezTo>
                  <a:pt x="74064" y="1119869"/>
                  <a:pt x="64368" y="1110169"/>
                  <a:pt x="64368" y="1096831"/>
                </a:cubicBezTo>
                <a:cubicBezTo>
                  <a:pt x="64368" y="1085918"/>
                  <a:pt x="74064" y="1075005"/>
                  <a:pt x="86186" y="1075005"/>
                </a:cubicBezTo>
                <a:close/>
                <a:moveTo>
                  <a:pt x="173788" y="1012438"/>
                </a:moveTo>
                <a:lnTo>
                  <a:pt x="173788" y="1226022"/>
                </a:lnTo>
                <a:lnTo>
                  <a:pt x="229782" y="1229747"/>
                </a:lnTo>
                <a:lnTo>
                  <a:pt x="229782" y="1012438"/>
                </a:lnTo>
                <a:close/>
                <a:moveTo>
                  <a:pt x="86186" y="1005216"/>
                </a:moveTo>
                <a:cubicBezTo>
                  <a:pt x="99518" y="1005216"/>
                  <a:pt x="109216" y="1014916"/>
                  <a:pt x="109216" y="1028254"/>
                </a:cubicBezTo>
                <a:cubicBezTo>
                  <a:pt x="109216" y="1039167"/>
                  <a:pt x="99518" y="1050080"/>
                  <a:pt x="86186" y="1050080"/>
                </a:cubicBezTo>
                <a:cubicBezTo>
                  <a:pt x="74064" y="1050080"/>
                  <a:pt x="64368" y="1039167"/>
                  <a:pt x="64368" y="1028254"/>
                </a:cubicBezTo>
                <a:cubicBezTo>
                  <a:pt x="64368" y="1014916"/>
                  <a:pt x="74064" y="1005216"/>
                  <a:pt x="86186" y="1005216"/>
                </a:cubicBezTo>
                <a:close/>
                <a:moveTo>
                  <a:pt x="427626" y="973944"/>
                </a:moveTo>
                <a:cubicBezTo>
                  <a:pt x="394030" y="973944"/>
                  <a:pt x="360434" y="978911"/>
                  <a:pt x="330570" y="987603"/>
                </a:cubicBezTo>
                <a:cubicBezTo>
                  <a:pt x="298220" y="996295"/>
                  <a:pt x="277066" y="1002504"/>
                  <a:pt x="263378" y="1006229"/>
                </a:cubicBezTo>
                <a:lnTo>
                  <a:pt x="263378" y="1232231"/>
                </a:lnTo>
                <a:lnTo>
                  <a:pt x="458734" y="1244649"/>
                </a:lnTo>
                <a:cubicBezTo>
                  <a:pt x="519704" y="1249616"/>
                  <a:pt x="579432" y="1243407"/>
                  <a:pt x="637914" y="1227264"/>
                </a:cubicBezTo>
                <a:cubicBezTo>
                  <a:pt x="728748" y="1201187"/>
                  <a:pt x="892996" y="1149033"/>
                  <a:pt x="975120" y="1104329"/>
                </a:cubicBezTo>
                <a:cubicBezTo>
                  <a:pt x="1002494" y="1089428"/>
                  <a:pt x="1016180" y="1052175"/>
                  <a:pt x="1003738" y="1026098"/>
                </a:cubicBezTo>
                <a:cubicBezTo>
                  <a:pt x="997516" y="1009955"/>
                  <a:pt x="985074" y="998779"/>
                  <a:pt x="967654" y="993812"/>
                </a:cubicBezTo>
                <a:cubicBezTo>
                  <a:pt x="952722" y="987603"/>
                  <a:pt x="935302" y="988845"/>
                  <a:pt x="920370" y="997537"/>
                </a:cubicBezTo>
                <a:cubicBezTo>
                  <a:pt x="873086" y="1023614"/>
                  <a:pt x="822070" y="1047208"/>
                  <a:pt x="768564" y="1067076"/>
                </a:cubicBezTo>
                <a:cubicBezTo>
                  <a:pt x="759854" y="1109296"/>
                  <a:pt x="728748" y="1139099"/>
                  <a:pt x="682708" y="1147791"/>
                </a:cubicBezTo>
                <a:cubicBezTo>
                  <a:pt x="609294" y="1157725"/>
                  <a:pt x="555790" y="1162692"/>
                  <a:pt x="506018" y="1165176"/>
                </a:cubicBezTo>
                <a:cubicBezTo>
                  <a:pt x="497308" y="1165176"/>
                  <a:pt x="489842" y="1158967"/>
                  <a:pt x="489842" y="1150275"/>
                </a:cubicBezTo>
                <a:cubicBezTo>
                  <a:pt x="488598" y="1140340"/>
                  <a:pt x="496062" y="1132890"/>
                  <a:pt x="504774" y="1131648"/>
                </a:cubicBezTo>
                <a:cubicBezTo>
                  <a:pt x="553300" y="1130406"/>
                  <a:pt x="606806" y="1124197"/>
                  <a:pt x="678976" y="1116747"/>
                </a:cubicBezTo>
                <a:cubicBezTo>
                  <a:pt x="706350" y="1110538"/>
                  <a:pt x="737458" y="1089428"/>
                  <a:pt x="737458" y="1045966"/>
                </a:cubicBezTo>
                <a:cubicBezTo>
                  <a:pt x="737458" y="1006229"/>
                  <a:pt x="711328" y="973944"/>
                  <a:pt x="680220" y="973944"/>
                </a:cubicBezTo>
                <a:close/>
                <a:moveTo>
                  <a:pt x="43138" y="973944"/>
                </a:moveTo>
                <a:cubicBezTo>
                  <a:pt x="38160" y="973944"/>
                  <a:pt x="33182" y="978911"/>
                  <a:pt x="33182" y="982636"/>
                </a:cubicBezTo>
                <a:lnTo>
                  <a:pt x="33182" y="1245890"/>
                </a:lnTo>
                <a:cubicBezTo>
                  <a:pt x="33182" y="1252099"/>
                  <a:pt x="38160" y="1254583"/>
                  <a:pt x="43138" y="1254583"/>
                </a:cubicBezTo>
                <a:lnTo>
                  <a:pt x="131482" y="1254583"/>
                </a:lnTo>
                <a:cubicBezTo>
                  <a:pt x="136460" y="1254583"/>
                  <a:pt x="140192" y="1252099"/>
                  <a:pt x="140192" y="1245890"/>
                </a:cubicBezTo>
                <a:lnTo>
                  <a:pt x="140192" y="982636"/>
                </a:lnTo>
                <a:cubicBezTo>
                  <a:pt x="140192" y="978911"/>
                  <a:pt x="136460" y="973944"/>
                  <a:pt x="131482" y="973944"/>
                </a:cubicBezTo>
                <a:close/>
                <a:moveTo>
                  <a:pt x="43138" y="941658"/>
                </a:moveTo>
                <a:lnTo>
                  <a:pt x="131482" y="941658"/>
                </a:lnTo>
                <a:cubicBezTo>
                  <a:pt x="153880" y="941658"/>
                  <a:pt x="171300" y="959042"/>
                  <a:pt x="173788" y="980152"/>
                </a:cubicBezTo>
                <a:lnTo>
                  <a:pt x="229782" y="980152"/>
                </a:lnTo>
                <a:cubicBezTo>
                  <a:pt x="233516" y="980152"/>
                  <a:pt x="249692" y="976427"/>
                  <a:pt x="320616" y="956559"/>
                </a:cubicBezTo>
                <a:cubicBezTo>
                  <a:pt x="355456" y="946625"/>
                  <a:pt x="391542" y="941658"/>
                  <a:pt x="427626" y="941658"/>
                </a:cubicBezTo>
                <a:lnTo>
                  <a:pt x="680220" y="941658"/>
                </a:lnTo>
                <a:cubicBezTo>
                  <a:pt x="726258" y="941658"/>
                  <a:pt x="763588" y="981394"/>
                  <a:pt x="769810" y="1032306"/>
                </a:cubicBezTo>
                <a:cubicBezTo>
                  <a:pt x="817092" y="1012438"/>
                  <a:pt x="861888" y="992570"/>
                  <a:pt x="904194" y="968977"/>
                </a:cubicBezTo>
                <a:cubicBezTo>
                  <a:pt x="926592" y="956559"/>
                  <a:pt x="953966" y="954075"/>
                  <a:pt x="978852" y="961526"/>
                </a:cubicBezTo>
                <a:cubicBezTo>
                  <a:pt x="1003738" y="970218"/>
                  <a:pt x="1023646" y="988845"/>
                  <a:pt x="1034846" y="1012438"/>
                </a:cubicBezTo>
                <a:cubicBezTo>
                  <a:pt x="1052266" y="1055900"/>
                  <a:pt x="1033602" y="1109296"/>
                  <a:pt x="991294" y="1131648"/>
                </a:cubicBezTo>
                <a:cubicBezTo>
                  <a:pt x="910416" y="1177593"/>
                  <a:pt x="758610" y="1226022"/>
                  <a:pt x="646624" y="1258308"/>
                </a:cubicBezTo>
                <a:cubicBezTo>
                  <a:pt x="600584" y="1271967"/>
                  <a:pt x="550812" y="1279418"/>
                  <a:pt x="502284" y="1279418"/>
                </a:cubicBezTo>
                <a:cubicBezTo>
                  <a:pt x="487352" y="1279418"/>
                  <a:pt x="471176" y="1278176"/>
                  <a:pt x="456246" y="1276934"/>
                </a:cubicBezTo>
                <a:lnTo>
                  <a:pt x="171300" y="1259550"/>
                </a:lnTo>
                <a:cubicBezTo>
                  <a:pt x="166324" y="1275693"/>
                  <a:pt x="150148" y="1288110"/>
                  <a:pt x="131482" y="1288110"/>
                </a:cubicBezTo>
                <a:lnTo>
                  <a:pt x="43138" y="1288110"/>
                </a:lnTo>
                <a:cubicBezTo>
                  <a:pt x="19496" y="1288110"/>
                  <a:pt x="832" y="1269484"/>
                  <a:pt x="832" y="1245890"/>
                </a:cubicBezTo>
                <a:lnTo>
                  <a:pt x="832" y="982636"/>
                </a:lnTo>
                <a:cubicBezTo>
                  <a:pt x="832" y="960284"/>
                  <a:pt x="19496" y="941658"/>
                  <a:pt x="43138" y="941658"/>
                </a:cubicBezTo>
                <a:close/>
                <a:moveTo>
                  <a:pt x="679154" y="596453"/>
                </a:moveTo>
                <a:cubicBezTo>
                  <a:pt x="687758" y="596453"/>
                  <a:pt x="693904" y="602647"/>
                  <a:pt x="693904" y="612559"/>
                </a:cubicBezTo>
                <a:lnTo>
                  <a:pt x="693904" y="623709"/>
                </a:lnTo>
                <a:cubicBezTo>
                  <a:pt x="704966" y="627426"/>
                  <a:pt x="717258" y="634860"/>
                  <a:pt x="719716" y="649727"/>
                </a:cubicBezTo>
                <a:cubicBezTo>
                  <a:pt x="722174" y="658400"/>
                  <a:pt x="717258" y="667072"/>
                  <a:pt x="708654" y="669550"/>
                </a:cubicBezTo>
                <a:cubicBezTo>
                  <a:pt x="700050" y="672028"/>
                  <a:pt x="690216" y="665833"/>
                  <a:pt x="688986" y="657161"/>
                </a:cubicBezTo>
                <a:cubicBezTo>
                  <a:pt x="687758" y="655922"/>
                  <a:pt x="684070" y="654683"/>
                  <a:pt x="681612" y="654683"/>
                </a:cubicBezTo>
                <a:cubicBezTo>
                  <a:pt x="676694" y="654683"/>
                  <a:pt x="673008" y="655922"/>
                  <a:pt x="669320" y="659639"/>
                </a:cubicBezTo>
                <a:cubicBezTo>
                  <a:pt x="666862" y="662117"/>
                  <a:pt x="664402" y="665833"/>
                  <a:pt x="664402" y="670789"/>
                </a:cubicBezTo>
                <a:cubicBezTo>
                  <a:pt x="664402" y="679462"/>
                  <a:pt x="670548" y="686895"/>
                  <a:pt x="679154" y="686895"/>
                </a:cubicBezTo>
                <a:lnTo>
                  <a:pt x="680382" y="686895"/>
                </a:lnTo>
                <a:cubicBezTo>
                  <a:pt x="704966" y="688134"/>
                  <a:pt x="725862" y="711674"/>
                  <a:pt x="724632" y="737692"/>
                </a:cubicBezTo>
                <a:cubicBezTo>
                  <a:pt x="724632" y="757515"/>
                  <a:pt x="711112" y="774860"/>
                  <a:pt x="693904" y="781055"/>
                </a:cubicBezTo>
                <a:lnTo>
                  <a:pt x="693904" y="792206"/>
                </a:lnTo>
                <a:cubicBezTo>
                  <a:pt x="693904" y="800878"/>
                  <a:pt x="687758" y="808312"/>
                  <a:pt x="679154" y="808312"/>
                </a:cubicBezTo>
                <a:cubicBezTo>
                  <a:pt x="669320" y="808312"/>
                  <a:pt x="661944" y="800878"/>
                  <a:pt x="661944" y="792206"/>
                </a:cubicBezTo>
                <a:lnTo>
                  <a:pt x="661944" y="782294"/>
                </a:lnTo>
                <a:cubicBezTo>
                  <a:pt x="652110" y="779816"/>
                  <a:pt x="639820" y="771144"/>
                  <a:pt x="636132" y="753798"/>
                </a:cubicBezTo>
                <a:cubicBezTo>
                  <a:pt x="634902" y="745126"/>
                  <a:pt x="641048" y="736453"/>
                  <a:pt x="649652" y="733975"/>
                </a:cubicBezTo>
                <a:cubicBezTo>
                  <a:pt x="658256" y="732736"/>
                  <a:pt x="666862" y="738931"/>
                  <a:pt x="668090" y="747604"/>
                </a:cubicBezTo>
                <a:cubicBezTo>
                  <a:pt x="669320" y="752559"/>
                  <a:pt x="673008" y="752559"/>
                  <a:pt x="674236" y="752559"/>
                </a:cubicBezTo>
                <a:lnTo>
                  <a:pt x="675466" y="752559"/>
                </a:lnTo>
                <a:cubicBezTo>
                  <a:pt x="684070" y="752559"/>
                  <a:pt x="692674" y="745126"/>
                  <a:pt x="692674" y="736453"/>
                </a:cubicBezTo>
                <a:cubicBezTo>
                  <a:pt x="692674" y="727781"/>
                  <a:pt x="686528" y="720347"/>
                  <a:pt x="676694" y="720347"/>
                </a:cubicBezTo>
                <a:lnTo>
                  <a:pt x="675466" y="720347"/>
                </a:lnTo>
                <a:cubicBezTo>
                  <a:pt x="650882" y="717869"/>
                  <a:pt x="631214" y="695568"/>
                  <a:pt x="632444" y="669550"/>
                </a:cubicBezTo>
                <a:cubicBezTo>
                  <a:pt x="632444" y="655922"/>
                  <a:pt x="638590" y="644771"/>
                  <a:pt x="647194" y="634860"/>
                </a:cubicBezTo>
                <a:cubicBezTo>
                  <a:pt x="652110" y="631143"/>
                  <a:pt x="657028" y="628665"/>
                  <a:pt x="661944" y="626187"/>
                </a:cubicBezTo>
                <a:lnTo>
                  <a:pt x="661944" y="612559"/>
                </a:lnTo>
                <a:cubicBezTo>
                  <a:pt x="661944" y="602647"/>
                  <a:pt x="669320" y="596453"/>
                  <a:pt x="679154" y="596453"/>
                </a:cubicBezTo>
                <a:close/>
                <a:moveTo>
                  <a:pt x="679162" y="562690"/>
                </a:moveTo>
                <a:cubicBezTo>
                  <a:pt x="599714" y="562690"/>
                  <a:pt x="535162" y="626023"/>
                  <a:pt x="535162" y="705500"/>
                </a:cubicBezTo>
                <a:cubicBezTo>
                  <a:pt x="535162" y="783735"/>
                  <a:pt x="599714" y="848310"/>
                  <a:pt x="679162" y="848310"/>
                </a:cubicBezTo>
                <a:cubicBezTo>
                  <a:pt x="757370" y="848310"/>
                  <a:pt x="821922" y="783735"/>
                  <a:pt x="821922" y="705500"/>
                </a:cubicBezTo>
                <a:cubicBezTo>
                  <a:pt x="821922" y="626023"/>
                  <a:pt x="757370" y="562690"/>
                  <a:pt x="679162" y="562690"/>
                </a:cubicBezTo>
                <a:close/>
                <a:moveTo>
                  <a:pt x="679162" y="530403"/>
                </a:moveTo>
                <a:cubicBezTo>
                  <a:pt x="775990" y="530403"/>
                  <a:pt x="854198" y="608638"/>
                  <a:pt x="854198" y="705500"/>
                </a:cubicBezTo>
                <a:cubicBezTo>
                  <a:pt x="854198" y="802363"/>
                  <a:pt x="775990" y="881840"/>
                  <a:pt x="679162" y="881840"/>
                </a:cubicBezTo>
                <a:cubicBezTo>
                  <a:pt x="581092" y="881840"/>
                  <a:pt x="502884" y="802363"/>
                  <a:pt x="502884" y="705500"/>
                </a:cubicBezTo>
                <a:cubicBezTo>
                  <a:pt x="502884" y="608638"/>
                  <a:pt x="581092" y="530403"/>
                  <a:pt x="679162" y="530403"/>
                </a:cubicBezTo>
                <a:close/>
                <a:moveTo>
                  <a:pt x="679162" y="512865"/>
                </a:moveTo>
                <a:cubicBezTo>
                  <a:pt x="572320" y="512865"/>
                  <a:pt x="485356" y="599860"/>
                  <a:pt x="485356" y="705497"/>
                </a:cubicBezTo>
                <a:cubicBezTo>
                  <a:pt x="485356" y="811134"/>
                  <a:pt x="572320" y="898129"/>
                  <a:pt x="679162" y="898129"/>
                </a:cubicBezTo>
                <a:cubicBezTo>
                  <a:pt x="784762" y="898129"/>
                  <a:pt x="870484" y="811134"/>
                  <a:pt x="870484" y="705497"/>
                </a:cubicBezTo>
                <a:cubicBezTo>
                  <a:pt x="870484" y="599860"/>
                  <a:pt x="784762" y="512865"/>
                  <a:pt x="679162" y="512865"/>
                </a:cubicBezTo>
                <a:close/>
                <a:moveTo>
                  <a:pt x="679162" y="480553"/>
                </a:moveTo>
                <a:cubicBezTo>
                  <a:pt x="802154" y="480553"/>
                  <a:pt x="902784" y="581219"/>
                  <a:pt x="902784" y="705497"/>
                </a:cubicBezTo>
                <a:cubicBezTo>
                  <a:pt x="902784" y="829776"/>
                  <a:pt x="802154" y="930442"/>
                  <a:pt x="679162" y="930442"/>
                </a:cubicBezTo>
                <a:cubicBezTo>
                  <a:pt x="553684" y="930442"/>
                  <a:pt x="453054" y="829776"/>
                  <a:pt x="453054" y="705497"/>
                </a:cubicBezTo>
                <a:cubicBezTo>
                  <a:pt x="453054" y="581219"/>
                  <a:pt x="553684" y="480553"/>
                  <a:pt x="679162" y="480553"/>
                </a:cubicBezTo>
                <a:close/>
                <a:moveTo>
                  <a:pt x="205990" y="393317"/>
                </a:moveTo>
                <a:cubicBezTo>
                  <a:pt x="215840" y="392078"/>
                  <a:pt x="223226" y="397033"/>
                  <a:pt x="224458" y="406944"/>
                </a:cubicBezTo>
                <a:lnTo>
                  <a:pt x="226920" y="418094"/>
                </a:lnTo>
                <a:cubicBezTo>
                  <a:pt x="238000" y="419333"/>
                  <a:pt x="250312" y="424288"/>
                  <a:pt x="257698" y="437916"/>
                </a:cubicBezTo>
                <a:cubicBezTo>
                  <a:pt x="260162" y="446588"/>
                  <a:pt x="257698" y="455260"/>
                  <a:pt x="249080" y="458976"/>
                </a:cubicBezTo>
                <a:cubicBezTo>
                  <a:pt x="240462" y="463932"/>
                  <a:pt x="230614" y="458976"/>
                  <a:pt x="226920" y="451543"/>
                </a:cubicBezTo>
                <a:cubicBezTo>
                  <a:pt x="226920" y="450304"/>
                  <a:pt x="223226" y="450304"/>
                  <a:pt x="219534" y="450304"/>
                </a:cubicBezTo>
                <a:cubicBezTo>
                  <a:pt x="210916" y="451543"/>
                  <a:pt x="204760" y="460215"/>
                  <a:pt x="204760" y="468887"/>
                </a:cubicBezTo>
                <a:cubicBezTo>
                  <a:pt x="207222" y="477559"/>
                  <a:pt x="214608" y="483753"/>
                  <a:pt x="223226" y="482515"/>
                </a:cubicBezTo>
                <a:lnTo>
                  <a:pt x="224458" y="482515"/>
                </a:lnTo>
                <a:cubicBezTo>
                  <a:pt x="250312" y="480037"/>
                  <a:pt x="273704" y="498620"/>
                  <a:pt x="277396" y="524636"/>
                </a:cubicBezTo>
                <a:cubicBezTo>
                  <a:pt x="281090" y="543219"/>
                  <a:pt x="271242" y="563040"/>
                  <a:pt x="255236" y="572951"/>
                </a:cubicBezTo>
                <a:lnTo>
                  <a:pt x="257698" y="582862"/>
                </a:lnTo>
                <a:cubicBezTo>
                  <a:pt x="258930" y="592773"/>
                  <a:pt x="254006" y="600206"/>
                  <a:pt x="244156" y="601445"/>
                </a:cubicBezTo>
                <a:cubicBezTo>
                  <a:pt x="244156" y="602684"/>
                  <a:pt x="241694" y="602684"/>
                  <a:pt x="241694" y="602684"/>
                </a:cubicBezTo>
                <a:cubicBezTo>
                  <a:pt x="234308" y="602684"/>
                  <a:pt x="226920" y="597728"/>
                  <a:pt x="225690" y="589056"/>
                </a:cubicBezTo>
                <a:lnTo>
                  <a:pt x="224458" y="580384"/>
                </a:lnTo>
                <a:cubicBezTo>
                  <a:pt x="212146" y="579145"/>
                  <a:pt x="199836" y="572951"/>
                  <a:pt x="193680" y="555607"/>
                </a:cubicBezTo>
                <a:cubicBezTo>
                  <a:pt x="189986" y="546935"/>
                  <a:pt x="193680" y="538263"/>
                  <a:pt x="202298" y="534547"/>
                </a:cubicBezTo>
                <a:cubicBezTo>
                  <a:pt x="210916" y="530830"/>
                  <a:pt x="220764" y="535785"/>
                  <a:pt x="223226" y="544457"/>
                </a:cubicBezTo>
                <a:cubicBezTo>
                  <a:pt x="224458" y="544457"/>
                  <a:pt x="225690" y="549413"/>
                  <a:pt x="230614" y="548174"/>
                </a:cubicBezTo>
                <a:cubicBezTo>
                  <a:pt x="240462" y="546935"/>
                  <a:pt x="246618" y="538263"/>
                  <a:pt x="245388" y="529591"/>
                </a:cubicBezTo>
                <a:cubicBezTo>
                  <a:pt x="244156" y="520919"/>
                  <a:pt x="236770" y="514725"/>
                  <a:pt x="226920" y="515964"/>
                </a:cubicBezTo>
                <a:lnTo>
                  <a:pt x="225690" y="515964"/>
                </a:lnTo>
                <a:cubicBezTo>
                  <a:pt x="201066" y="517203"/>
                  <a:pt x="177674" y="499859"/>
                  <a:pt x="173982" y="473843"/>
                </a:cubicBezTo>
                <a:cubicBezTo>
                  <a:pt x="170288" y="454021"/>
                  <a:pt x="180136" y="436677"/>
                  <a:pt x="196142" y="425527"/>
                </a:cubicBezTo>
                <a:lnTo>
                  <a:pt x="193680" y="413138"/>
                </a:lnTo>
                <a:cubicBezTo>
                  <a:pt x="191218" y="403228"/>
                  <a:pt x="197372" y="394556"/>
                  <a:pt x="205990" y="393317"/>
                </a:cubicBezTo>
                <a:close/>
                <a:moveTo>
                  <a:pt x="224450" y="357063"/>
                </a:moveTo>
                <a:cubicBezTo>
                  <a:pt x="215760" y="357063"/>
                  <a:pt x="207070" y="358304"/>
                  <a:pt x="198380" y="359546"/>
                </a:cubicBezTo>
                <a:cubicBezTo>
                  <a:pt x="120174" y="374448"/>
                  <a:pt x="69276" y="448959"/>
                  <a:pt x="82932" y="527195"/>
                </a:cubicBezTo>
                <a:cubicBezTo>
                  <a:pt x="97828" y="605431"/>
                  <a:pt x="173552" y="656346"/>
                  <a:pt x="250518" y="642686"/>
                </a:cubicBezTo>
                <a:cubicBezTo>
                  <a:pt x="287760" y="635235"/>
                  <a:pt x="321278" y="614124"/>
                  <a:pt x="343624" y="581836"/>
                </a:cubicBezTo>
                <a:cubicBezTo>
                  <a:pt x="364726" y="550790"/>
                  <a:pt x="372176" y="512293"/>
                  <a:pt x="365968" y="475038"/>
                </a:cubicBezTo>
                <a:cubicBezTo>
                  <a:pt x="358520" y="437782"/>
                  <a:pt x="337416" y="404253"/>
                  <a:pt x="305140" y="381899"/>
                </a:cubicBezTo>
                <a:cubicBezTo>
                  <a:pt x="281554" y="366997"/>
                  <a:pt x="253002" y="357063"/>
                  <a:pt x="224450" y="357063"/>
                </a:cubicBezTo>
                <a:close/>
                <a:moveTo>
                  <a:pt x="192174" y="327258"/>
                </a:moveTo>
                <a:cubicBezTo>
                  <a:pt x="239346" y="319807"/>
                  <a:pt x="285278" y="329742"/>
                  <a:pt x="323760" y="355821"/>
                </a:cubicBezTo>
                <a:cubicBezTo>
                  <a:pt x="362244" y="381899"/>
                  <a:pt x="389554" y="422880"/>
                  <a:pt x="397002" y="468828"/>
                </a:cubicBezTo>
                <a:cubicBezTo>
                  <a:pt x="405692" y="516018"/>
                  <a:pt x="395762" y="561966"/>
                  <a:pt x="369692" y="600464"/>
                </a:cubicBezTo>
                <a:cubicBezTo>
                  <a:pt x="343624" y="638961"/>
                  <a:pt x="302658" y="666281"/>
                  <a:pt x="256726" y="673732"/>
                </a:cubicBezTo>
                <a:cubicBezTo>
                  <a:pt x="245554" y="676216"/>
                  <a:pt x="235622" y="677458"/>
                  <a:pt x="224450" y="677458"/>
                </a:cubicBezTo>
                <a:cubicBezTo>
                  <a:pt x="141276" y="677458"/>
                  <a:pt x="66794" y="617849"/>
                  <a:pt x="51896" y="532162"/>
                </a:cubicBezTo>
                <a:cubicBezTo>
                  <a:pt x="43208" y="486214"/>
                  <a:pt x="53138" y="440266"/>
                  <a:pt x="79208" y="401769"/>
                </a:cubicBezTo>
                <a:cubicBezTo>
                  <a:pt x="106518" y="363272"/>
                  <a:pt x="146242" y="335951"/>
                  <a:pt x="192174" y="327258"/>
                </a:cubicBezTo>
                <a:close/>
                <a:moveTo>
                  <a:pt x="225694" y="307234"/>
                </a:moveTo>
                <a:cubicBezTo>
                  <a:pt x="214514" y="307234"/>
                  <a:pt x="202090" y="308477"/>
                  <a:pt x="190908" y="309720"/>
                </a:cubicBezTo>
                <a:cubicBezTo>
                  <a:pt x="85308" y="329604"/>
                  <a:pt x="16978" y="430270"/>
                  <a:pt x="36856" y="534664"/>
                </a:cubicBezTo>
                <a:cubicBezTo>
                  <a:pt x="55492" y="639058"/>
                  <a:pt x="156122" y="708655"/>
                  <a:pt x="260480" y="688770"/>
                </a:cubicBezTo>
                <a:cubicBezTo>
                  <a:pt x="366082" y="670128"/>
                  <a:pt x="434412" y="569462"/>
                  <a:pt x="414534" y="465068"/>
                </a:cubicBezTo>
                <a:cubicBezTo>
                  <a:pt x="398382" y="371859"/>
                  <a:pt x="316388" y="307234"/>
                  <a:pt x="225694" y="307234"/>
                </a:cubicBezTo>
                <a:close/>
                <a:moveTo>
                  <a:pt x="229998" y="274924"/>
                </a:moveTo>
                <a:cubicBezTo>
                  <a:pt x="334460" y="276844"/>
                  <a:pt x="427268" y="351198"/>
                  <a:pt x="446834" y="458854"/>
                </a:cubicBezTo>
                <a:cubicBezTo>
                  <a:pt x="469198" y="580647"/>
                  <a:pt x="389686" y="698712"/>
                  <a:pt x="266692" y="722325"/>
                </a:cubicBezTo>
                <a:cubicBezTo>
                  <a:pt x="253026" y="723568"/>
                  <a:pt x="239360" y="724811"/>
                  <a:pt x="225694" y="724811"/>
                </a:cubicBezTo>
                <a:cubicBezTo>
                  <a:pt x="118852" y="724811"/>
                  <a:pt x="24432" y="649001"/>
                  <a:pt x="3312" y="540878"/>
                </a:cubicBezTo>
                <a:cubicBezTo>
                  <a:pt x="-6626" y="481224"/>
                  <a:pt x="5796" y="421571"/>
                  <a:pt x="40582" y="371859"/>
                </a:cubicBezTo>
                <a:cubicBezTo>
                  <a:pt x="74126" y="322148"/>
                  <a:pt x="125064" y="288592"/>
                  <a:pt x="184696" y="278650"/>
                </a:cubicBezTo>
                <a:cubicBezTo>
                  <a:pt x="199916" y="275854"/>
                  <a:pt x="215076" y="274650"/>
                  <a:pt x="229998" y="274924"/>
                </a:cubicBezTo>
                <a:close/>
                <a:moveTo>
                  <a:pt x="651666" y="116654"/>
                </a:moveTo>
                <a:cubicBezTo>
                  <a:pt x="660270" y="116654"/>
                  <a:pt x="666416" y="124087"/>
                  <a:pt x="666416" y="133999"/>
                </a:cubicBezTo>
                <a:lnTo>
                  <a:pt x="665188" y="145149"/>
                </a:lnTo>
                <a:cubicBezTo>
                  <a:pt x="676250" y="150105"/>
                  <a:pt x="686084" y="157539"/>
                  <a:pt x="689770" y="172406"/>
                </a:cubicBezTo>
                <a:cubicBezTo>
                  <a:pt x="691000" y="181079"/>
                  <a:pt x="684854" y="189751"/>
                  <a:pt x="676250" y="190990"/>
                </a:cubicBezTo>
                <a:cubicBezTo>
                  <a:pt x="666416" y="192229"/>
                  <a:pt x="659042" y="187273"/>
                  <a:pt x="656582" y="177362"/>
                </a:cubicBezTo>
                <a:cubicBezTo>
                  <a:pt x="656582" y="177362"/>
                  <a:pt x="652896" y="174884"/>
                  <a:pt x="649208" y="174884"/>
                </a:cubicBezTo>
                <a:cubicBezTo>
                  <a:pt x="640604" y="173645"/>
                  <a:pt x="633228" y="179840"/>
                  <a:pt x="632000" y="188512"/>
                </a:cubicBezTo>
                <a:cubicBezTo>
                  <a:pt x="630770" y="198424"/>
                  <a:pt x="636916" y="205858"/>
                  <a:pt x="645520" y="207096"/>
                </a:cubicBezTo>
                <a:lnTo>
                  <a:pt x="646750" y="207096"/>
                </a:lnTo>
                <a:cubicBezTo>
                  <a:pt x="672562" y="210813"/>
                  <a:pt x="689770" y="234353"/>
                  <a:pt x="687312" y="260371"/>
                </a:cubicBezTo>
                <a:cubicBezTo>
                  <a:pt x="686084" y="280194"/>
                  <a:pt x="672562" y="296300"/>
                  <a:pt x="654124" y="301256"/>
                </a:cubicBezTo>
                <a:lnTo>
                  <a:pt x="652896" y="313645"/>
                </a:lnTo>
                <a:cubicBezTo>
                  <a:pt x="652896" y="321079"/>
                  <a:pt x="645520" y="328513"/>
                  <a:pt x="638144" y="328513"/>
                </a:cubicBezTo>
                <a:cubicBezTo>
                  <a:pt x="636916" y="328513"/>
                  <a:pt x="636916" y="328513"/>
                  <a:pt x="635686" y="327274"/>
                </a:cubicBezTo>
                <a:cubicBezTo>
                  <a:pt x="627082" y="327274"/>
                  <a:pt x="619708" y="319840"/>
                  <a:pt x="620936" y="311168"/>
                </a:cubicBezTo>
                <a:lnTo>
                  <a:pt x="622166" y="301256"/>
                </a:lnTo>
                <a:cubicBezTo>
                  <a:pt x="611102" y="297539"/>
                  <a:pt x="601270" y="287628"/>
                  <a:pt x="598812" y="270283"/>
                </a:cubicBezTo>
                <a:cubicBezTo>
                  <a:pt x="596352" y="260371"/>
                  <a:pt x="603728" y="252937"/>
                  <a:pt x="612332" y="251698"/>
                </a:cubicBezTo>
                <a:cubicBezTo>
                  <a:pt x="620936" y="250459"/>
                  <a:pt x="629540" y="256654"/>
                  <a:pt x="630770" y="266566"/>
                </a:cubicBezTo>
                <a:cubicBezTo>
                  <a:pt x="630770" y="267805"/>
                  <a:pt x="630770" y="271521"/>
                  <a:pt x="636916" y="271521"/>
                </a:cubicBezTo>
                <a:cubicBezTo>
                  <a:pt x="646750" y="272760"/>
                  <a:pt x="654124" y="266566"/>
                  <a:pt x="655354" y="256654"/>
                </a:cubicBezTo>
                <a:cubicBezTo>
                  <a:pt x="656582" y="249221"/>
                  <a:pt x="650436" y="240548"/>
                  <a:pt x="640604" y="239309"/>
                </a:cubicBezTo>
                <a:lnTo>
                  <a:pt x="639374" y="239309"/>
                </a:lnTo>
                <a:cubicBezTo>
                  <a:pt x="614790" y="235592"/>
                  <a:pt x="596352" y="212052"/>
                  <a:pt x="600040" y="186034"/>
                </a:cubicBezTo>
                <a:cubicBezTo>
                  <a:pt x="602498" y="166211"/>
                  <a:pt x="616020" y="150105"/>
                  <a:pt x="633228" y="143910"/>
                </a:cubicBezTo>
                <a:lnTo>
                  <a:pt x="633228" y="131521"/>
                </a:lnTo>
                <a:cubicBezTo>
                  <a:pt x="634458" y="122848"/>
                  <a:pt x="643062" y="115415"/>
                  <a:pt x="651666" y="116654"/>
                </a:cubicBezTo>
                <a:close/>
                <a:moveTo>
                  <a:pt x="643042" y="80399"/>
                </a:moveTo>
                <a:cubicBezTo>
                  <a:pt x="608282" y="80399"/>
                  <a:pt x="576006" y="92818"/>
                  <a:pt x="549936" y="115170"/>
                </a:cubicBezTo>
                <a:cubicBezTo>
                  <a:pt x="520142" y="140007"/>
                  <a:pt x="502762" y="174778"/>
                  <a:pt x="500280" y="214517"/>
                </a:cubicBezTo>
                <a:cubicBezTo>
                  <a:pt x="497796" y="251771"/>
                  <a:pt x="510210" y="289026"/>
                  <a:pt x="535038" y="317588"/>
                </a:cubicBezTo>
                <a:cubicBezTo>
                  <a:pt x="559866" y="347392"/>
                  <a:pt x="594626" y="364778"/>
                  <a:pt x="633110" y="366019"/>
                </a:cubicBezTo>
                <a:cubicBezTo>
                  <a:pt x="671594" y="369745"/>
                  <a:pt x="708836" y="357327"/>
                  <a:pt x="737388" y="332490"/>
                </a:cubicBezTo>
                <a:cubicBezTo>
                  <a:pt x="765940" y="307654"/>
                  <a:pt x="783320" y="272882"/>
                  <a:pt x="785802" y="234386"/>
                </a:cubicBezTo>
                <a:cubicBezTo>
                  <a:pt x="792010" y="156151"/>
                  <a:pt x="732422" y="86608"/>
                  <a:pt x="652972" y="80399"/>
                </a:cubicBezTo>
                <a:cubicBezTo>
                  <a:pt x="650490" y="80399"/>
                  <a:pt x="646766" y="80399"/>
                  <a:pt x="643042" y="80399"/>
                </a:cubicBezTo>
                <a:close/>
                <a:moveTo>
                  <a:pt x="656696" y="48112"/>
                </a:moveTo>
                <a:cubicBezTo>
                  <a:pt x="752284" y="55563"/>
                  <a:pt x="825528" y="140007"/>
                  <a:pt x="819320" y="236869"/>
                </a:cubicBezTo>
                <a:cubicBezTo>
                  <a:pt x="815596" y="282817"/>
                  <a:pt x="794492" y="326281"/>
                  <a:pt x="758492" y="357327"/>
                </a:cubicBezTo>
                <a:cubicBezTo>
                  <a:pt x="726216" y="384647"/>
                  <a:pt x="686490" y="399549"/>
                  <a:pt x="643042" y="399549"/>
                </a:cubicBezTo>
                <a:cubicBezTo>
                  <a:pt x="639316" y="399549"/>
                  <a:pt x="635592" y="399549"/>
                  <a:pt x="630628" y="399549"/>
                </a:cubicBezTo>
                <a:cubicBezTo>
                  <a:pt x="584696" y="395823"/>
                  <a:pt x="541246" y="374712"/>
                  <a:pt x="510210" y="338699"/>
                </a:cubicBezTo>
                <a:cubicBezTo>
                  <a:pt x="479176" y="303928"/>
                  <a:pt x="464278" y="257980"/>
                  <a:pt x="468004" y="212033"/>
                </a:cubicBezTo>
                <a:cubicBezTo>
                  <a:pt x="471728" y="164843"/>
                  <a:pt x="492832" y="122621"/>
                  <a:pt x="527590" y="91576"/>
                </a:cubicBezTo>
                <a:cubicBezTo>
                  <a:pt x="563592" y="59288"/>
                  <a:pt x="609524" y="44386"/>
                  <a:pt x="656696" y="48112"/>
                </a:cubicBezTo>
                <a:close/>
                <a:moveTo>
                  <a:pt x="643038" y="33064"/>
                </a:moveTo>
                <a:cubicBezTo>
                  <a:pt x="597070" y="33064"/>
                  <a:pt x="552346" y="49221"/>
                  <a:pt x="517560" y="80291"/>
                </a:cubicBezTo>
                <a:cubicBezTo>
                  <a:pt x="479046" y="113846"/>
                  <a:pt x="455442" y="159829"/>
                  <a:pt x="451714" y="210784"/>
                </a:cubicBezTo>
                <a:cubicBezTo>
                  <a:pt x="446746" y="262982"/>
                  <a:pt x="464138" y="312693"/>
                  <a:pt x="497682" y="351220"/>
                </a:cubicBezTo>
                <a:cubicBezTo>
                  <a:pt x="531226" y="389747"/>
                  <a:pt x="578436" y="413360"/>
                  <a:pt x="629372" y="417088"/>
                </a:cubicBezTo>
                <a:cubicBezTo>
                  <a:pt x="734974" y="424545"/>
                  <a:pt x="828150" y="345006"/>
                  <a:pt x="835604" y="238126"/>
                </a:cubicBezTo>
                <a:cubicBezTo>
                  <a:pt x="843058" y="132488"/>
                  <a:pt x="763548" y="40521"/>
                  <a:pt x="656704" y="33064"/>
                </a:cubicBezTo>
                <a:cubicBezTo>
                  <a:pt x="652978" y="33064"/>
                  <a:pt x="648008" y="33064"/>
                  <a:pt x="643038" y="33064"/>
                </a:cubicBezTo>
                <a:close/>
                <a:moveTo>
                  <a:pt x="659190" y="752"/>
                </a:moveTo>
                <a:cubicBezTo>
                  <a:pt x="783426" y="9451"/>
                  <a:pt x="876602" y="117574"/>
                  <a:pt x="867906" y="240611"/>
                </a:cubicBezTo>
                <a:cubicBezTo>
                  <a:pt x="860452" y="359920"/>
                  <a:pt x="761062" y="450644"/>
                  <a:pt x="643038" y="450644"/>
                </a:cubicBezTo>
                <a:cubicBezTo>
                  <a:pt x="638068" y="450644"/>
                  <a:pt x="633100" y="450644"/>
                  <a:pt x="626888" y="450644"/>
                </a:cubicBezTo>
                <a:cubicBezTo>
                  <a:pt x="567254" y="445673"/>
                  <a:pt x="512590" y="418331"/>
                  <a:pt x="472834" y="372348"/>
                </a:cubicBezTo>
                <a:cubicBezTo>
                  <a:pt x="433080" y="326364"/>
                  <a:pt x="414444" y="269196"/>
                  <a:pt x="418172" y="209541"/>
                </a:cubicBezTo>
                <a:cubicBezTo>
                  <a:pt x="423140" y="148644"/>
                  <a:pt x="450472" y="93961"/>
                  <a:pt x="496440" y="54192"/>
                </a:cubicBezTo>
                <a:cubicBezTo>
                  <a:pt x="541164" y="15665"/>
                  <a:pt x="599556" y="-4220"/>
                  <a:pt x="659190" y="752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1EC1BD26-20E8-1F29-D42F-3FACBD0E8324}"/>
              </a:ext>
            </a:extLst>
          </p:cNvPr>
          <p:cNvSpPr txBox="1"/>
          <p:nvPr/>
        </p:nvSpPr>
        <p:spPr>
          <a:xfrm>
            <a:off x="1505585" y="681191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BUDGET FORECASTING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0A90E2F1-EDC5-0BB4-C724-13A34DD26167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77B7923C-46BD-0EB1-ED27-726A3FD7DDA6}"/>
              </a:ext>
            </a:extLst>
          </p:cNvPr>
          <p:cNvSpPr txBox="1"/>
          <p:nvPr/>
        </p:nvSpPr>
        <p:spPr>
          <a:xfrm>
            <a:off x="2588981" y="11347913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1D58F558-FD5F-37B1-989F-DD8ABB4FA214}"/>
              </a:ext>
            </a:extLst>
          </p:cNvPr>
          <p:cNvSpPr txBox="1"/>
          <p:nvPr/>
        </p:nvSpPr>
        <p:spPr>
          <a:xfrm>
            <a:off x="2588656" y="12036226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DCBE32E7-D83D-AC58-2499-2ECD938B30BF}"/>
              </a:ext>
            </a:extLst>
          </p:cNvPr>
          <p:cNvSpPr txBox="1"/>
          <p:nvPr/>
        </p:nvSpPr>
        <p:spPr>
          <a:xfrm>
            <a:off x="15815453" y="11361251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0761D564-5771-294D-DF16-A9858AD5DF53}"/>
              </a:ext>
            </a:extLst>
          </p:cNvPr>
          <p:cNvSpPr txBox="1"/>
          <p:nvPr/>
        </p:nvSpPr>
        <p:spPr>
          <a:xfrm>
            <a:off x="15815125" y="12026985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7E3DFEAA-3DD2-F41C-9379-304D6D01F885}"/>
              </a:ext>
            </a:extLst>
          </p:cNvPr>
          <p:cNvSpPr txBox="1"/>
          <p:nvPr/>
        </p:nvSpPr>
        <p:spPr>
          <a:xfrm>
            <a:off x="11387667" y="3795649"/>
            <a:ext cx="160866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Q1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2F50CB81-47C2-1DA3-CC63-97E5EEAA387B}"/>
              </a:ext>
            </a:extLst>
          </p:cNvPr>
          <p:cNvSpPr txBox="1"/>
          <p:nvPr/>
        </p:nvSpPr>
        <p:spPr>
          <a:xfrm>
            <a:off x="11387667" y="5666783"/>
            <a:ext cx="160866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Q2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E687646C-D190-F2B2-F1BE-5FD3D5EE6C9E}"/>
              </a:ext>
            </a:extLst>
          </p:cNvPr>
          <p:cNvSpPr txBox="1"/>
          <p:nvPr/>
        </p:nvSpPr>
        <p:spPr>
          <a:xfrm>
            <a:off x="11387665" y="7529447"/>
            <a:ext cx="160866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Q3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5EF2C218-6785-7535-5DC2-A14D5902B5FF}"/>
              </a:ext>
            </a:extLst>
          </p:cNvPr>
          <p:cNvSpPr txBox="1"/>
          <p:nvPr/>
        </p:nvSpPr>
        <p:spPr>
          <a:xfrm>
            <a:off x="11384492" y="9398395"/>
            <a:ext cx="160866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Q4</a:t>
            </a:r>
          </a:p>
        </p:txBody>
      </p:sp>
    </p:spTree>
    <p:extLst>
      <p:ext uri="{BB962C8B-B14F-4D97-AF65-F5344CB8AC3E}">
        <p14:creationId xmlns:p14="http://schemas.microsoft.com/office/powerpoint/2010/main" val="67978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Round Same Side Corner Rectangle 356">
            <a:extLst>
              <a:ext uri="{FF2B5EF4-FFF2-40B4-BE49-F238E27FC236}">
                <a16:creationId xmlns:a16="http://schemas.microsoft.com/office/drawing/2014/main" id="{996894CF-F72D-3C93-C94D-94F19F410B33}"/>
              </a:ext>
            </a:extLst>
          </p:cNvPr>
          <p:cNvSpPr/>
          <p:nvPr/>
        </p:nvSpPr>
        <p:spPr>
          <a:xfrm rot="16200000">
            <a:off x="18812570" y="680973"/>
            <a:ext cx="2235562" cy="8894601"/>
          </a:xfrm>
          <a:prstGeom prst="round2SameRect">
            <a:avLst>
              <a:gd name="adj1" fmla="val 12880"/>
              <a:gd name="adj2" fmla="val 0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8" name="Round Same Side Corner Rectangle 357">
            <a:extLst>
              <a:ext uri="{FF2B5EF4-FFF2-40B4-BE49-F238E27FC236}">
                <a16:creationId xmlns:a16="http://schemas.microsoft.com/office/drawing/2014/main" id="{E221E4BB-1C4B-B6FB-BEDF-DDBA4CA04CC7}"/>
              </a:ext>
            </a:extLst>
          </p:cNvPr>
          <p:cNvSpPr/>
          <p:nvPr/>
        </p:nvSpPr>
        <p:spPr>
          <a:xfrm rot="16200000">
            <a:off x="18815597" y="3701294"/>
            <a:ext cx="2229505" cy="8894604"/>
          </a:xfrm>
          <a:prstGeom prst="round2SameRect">
            <a:avLst>
              <a:gd name="adj1" fmla="val 11730"/>
              <a:gd name="adj2" fmla="val 0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9" name="Round Same Side Corner Rectangle 358">
            <a:extLst>
              <a:ext uri="{FF2B5EF4-FFF2-40B4-BE49-F238E27FC236}">
                <a16:creationId xmlns:a16="http://schemas.microsoft.com/office/drawing/2014/main" id="{DD6594AC-F417-F0FD-E02D-04D5D079E68D}"/>
              </a:ext>
            </a:extLst>
          </p:cNvPr>
          <p:cNvSpPr/>
          <p:nvPr/>
        </p:nvSpPr>
        <p:spPr>
          <a:xfrm rot="16200000">
            <a:off x="18815599" y="6700202"/>
            <a:ext cx="2229507" cy="8889634"/>
          </a:xfrm>
          <a:prstGeom prst="round2SameRect">
            <a:avLst>
              <a:gd name="adj1" fmla="val 13249"/>
              <a:gd name="adj2" fmla="val 0"/>
            </a:avLst>
          </a:pr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aphicFrame>
        <p:nvGraphicFramePr>
          <p:cNvPr id="360" name="Chart 359">
            <a:extLst>
              <a:ext uri="{FF2B5EF4-FFF2-40B4-BE49-F238E27FC236}">
                <a16:creationId xmlns:a16="http://schemas.microsoft.com/office/drawing/2014/main" id="{28F3AC33-48FF-834F-BDC3-EA4805F453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8023603"/>
              </p:ext>
            </p:extLst>
          </p:nvPr>
        </p:nvGraphicFramePr>
        <p:xfrm>
          <a:off x="1538409" y="3604846"/>
          <a:ext cx="13074407" cy="9437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1" name="TextBox 360">
            <a:extLst>
              <a:ext uri="{FF2B5EF4-FFF2-40B4-BE49-F238E27FC236}">
                <a16:creationId xmlns:a16="http://schemas.microsoft.com/office/drawing/2014/main" id="{7B573515-5AB0-7626-EEC6-EEFFD18CC117}"/>
              </a:ext>
            </a:extLst>
          </p:cNvPr>
          <p:cNvSpPr txBox="1"/>
          <p:nvPr/>
        </p:nvSpPr>
        <p:spPr>
          <a:xfrm>
            <a:off x="1505585" y="681191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BUDGET FORECASTING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24A76EA3-910E-C370-1A75-F91320A19978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326662E2-7705-F36B-060C-4CDE42C0BF15}"/>
              </a:ext>
            </a:extLst>
          </p:cNvPr>
          <p:cNvSpPr txBox="1"/>
          <p:nvPr/>
        </p:nvSpPr>
        <p:spPr>
          <a:xfrm>
            <a:off x="17197465" y="4240596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62C82B3B-6F9D-0E35-1431-7793B083EDB9}"/>
              </a:ext>
            </a:extLst>
          </p:cNvPr>
          <p:cNvSpPr txBox="1"/>
          <p:nvPr/>
        </p:nvSpPr>
        <p:spPr>
          <a:xfrm>
            <a:off x="17215394" y="4910755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0FC662AE-7173-5134-C884-98E436BD09A4}"/>
              </a:ext>
            </a:extLst>
          </p:cNvPr>
          <p:cNvSpPr txBox="1"/>
          <p:nvPr/>
        </p:nvSpPr>
        <p:spPr>
          <a:xfrm>
            <a:off x="17184425" y="7274744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F69C81E8-C16F-D750-06D3-A9A727ECA325}"/>
              </a:ext>
            </a:extLst>
          </p:cNvPr>
          <p:cNvSpPr txBox="1"/>
          <p:nvPr/>
        </p:nvSpPr>
        <p:spPr>
          <a:xfrm>
            <a:off x="17211320" y="7935936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7173340E-9270-7FE2-CEF5-72EC3D0AD2C6}"/>
              </a:ext>
            </a:extLst>
          </p:cNvPr>
          <p:cNvSpPr txBox="1"/>
          <p:nvPr/>
        </p:nvSpPr>
        <p:spPr>
          <a:xfrm>
            <a:off x="17196650" y="10292587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VARIANCE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07F52FAE-B24C-70AB-5E0E-7C2B1F86843C}"/>
              </a:ext>
            </a:extLst>
          </p:cNvPr>
          <p:cNvSpPr txBox="1"/>
          <p:nvPr/>
        </p:nvSpPr>
        <p:spPr>
          <a:xfrm>
            <a:off x="17214579" y="10971711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1F31069D-05EA-5518-D5B2-6659069126FC}"/>
              </a:ext>
            </a:extLst>
          </p:cNvPr>
          <p:cNvSpPr txBox="1"/>
          <p:nvPr/>
        </p:nvSpPr>
        <p:spPr>
          <a:xfrm>
            <a:off x="15558654" y="4478380"/>
            <a:ext cx="1437512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02DE8A93-C6D3-BDF7-0AB1-6165C19E7FBD}"/>
              </a:ext>
            </a:extLst>
          </p:cNvPr>
          <p:cNvSpPr txBox="1"/>
          <p:nvPr/>
        </p:nvSpPr>
        <p:spPr>
          <a:xfrm>
            <a:off x="15565990" y="7508879"/>
            <a:ext cx="1437512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5A56357-6FF9-1B01-B628-FB6DAA6FF312}"/>
              </a:ext>
            </a:extLst>
          </p:cNvPr>
          <p:cNvSpPr txBox="1"/>
          <p:nvPr/>
        </p:nvSpPr>
        <p:spPr>
          <a:xfrm>
            <a:off x="15581475" y="10525095"/>
            <a:ext cx="1437512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4251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ounded Rectangle 269">
            <a:extLst>
              <a:ext uri="{FF2B5EF4-FFF2-40B4-BE49-F238E27FC236}">
                <a16:creationId xmlns:a16="http://schemas.microsoft.com/office/drawing/2014/main" id="{9C394B2B-03F8-A3DA-950A-D9394D1610E2}"/>
              </a:ext>
            </a:extLst>
          </p:cNvPr>
          <p:cNvSpPr/>
          <p:nvPr/>
        </p:nvSpPr>
        <p:spPr>
          <a:xfrm>
            <a:off x="2542664" y="8537917"/>
            <a:ext cx="759933" cy="760200"/>
          </a:xfrm>
          <a:prstGeom prst="roundRect">
            <a:avLst/>
          </a:prstGeom>
          <a:solidFill>
            <a:schemeClr val="accent6">
              <a:alpha val="3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1" name="Rounded Rectangle 270">
            <a:extLst>
              <a:ext uri="{FF2B5EF4-FFF2-40B4-BE49-F238E27FC236}">
                <a16:creationId xmlns:a16="http://schemas.microsoft.com/office/drawing/2014/main" id="{5F94B85B-E5B8-B429-4FF0-E4FD78AB3CC8}"/>
              </a:ext>
            </a:extLst>
          </p:cNvPr>
          <p:cNvSpPr/>
          <p:nvPr/>
        </p:nvSpPr>
        <p:spPr>
          <a:xfrm>
            <a:off x="2631116" y="8625153"/>
            <a:ext cx="584276" cy="585728"/>
          </a:xfrm>
          <a:prstGeom prst="roundRect">
            <a:avLst/>
          </a:pr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2" name="Rounded Rectangle 271">
            <a:extLst>
              <a:ext uri="{FF2B5EF4-FFF2-40B4-BE49-F238E27FC236}">
                <a16:creationId xmlns:a16="http://schemas.microsoft.com/office/drawing/2014/main" id="{F7870CFC-DD71-76EC-4E65-CBA920FA0754}"/>
              </a:ext>
            </a:extLst>
          </p:cNvPr>
          <p:cNvSpPr/>
          <p:nvPr/>
        </p:nvSpPr>
        <p:spPr>
          <a:xfrm>
            <a:off x="6095659" y="8537917"/>
            <a:ext cx="759933" cy="760200"/>
          </a:xfrm>
          <a:prstGeom prst="roundRect">
            <a:avLst/>
          </a:prstGeom>
          <a:solidFill>
            <a:schemeClr val="accent6">
              <a:alpha val="3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3" name="Rounded Rectangle 272">
            <a:extLst>
              <a:ext uri="{FF2B5EF4-FFF2-40B4-BE49-F238E27FC236}">
                <a16:creationId xmlns:a16="http://schemas.microsoft.com/office/drawing/2014/main" id="{D1FF06F1-2C18-4FB7-2888-E7B7DD13EC61}"/>
              </a:ext>
            </a:extLst>
          </p:cNvPr>
          <p:cNvSpPr/>
          <p:nvPr/>
        </p:nvSpPr>
        <p:spPr>
          <a:xfrm>
            <a:off x="6182868" y="8625153"/>
            <a:ext cx="585522" cy="585728"/>
          </a:xfrm>
          <a:prstGeom prst="roundRect">
            <a:avLst/>
          </a:pr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6" name="Rounded Rectangle 275">
            <a:extLst>
              <a:ext uri="{FF2B5EF4-FFF2-40B4-BE49-F238E27FC236}">
                <a16:creationId xmlns:a16="http://schemas.microsoft.com/office/drawing/2014/main" id="{0643E144-2578-EA14-55F9-0F1F6071C6F6}"/>
              </a:ext>
            </a:extLst>
          </p:cNvPr>
          <p:cNvSpPr/>
          <p:nvPr/>
        </p:nvSpPr>
        <p:spPr>
          <a:xfrm>
            <a:off x="9647411" y="8537917"/>
            <a:ext cx="761179" cy="760200"/>
          </a:xfrm>
          <a:prstGeom prst="roundRect">
            <a:avLst/>
          </a:prstGeom>
          <a:solidFill>
            <a:schemeClr val="accent6">
              <a:alpha val="3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7" name="Rounded Rectangle 276">
            <a:extLst>
              <a:ext uri="{FF2B5EF4-FFF2-40B4-BE49-F238E27FC236}">
                <a16:creationId xmlns:a16="http://schemas.microsoft.com/office/drawing/2014/main" id="{D6B518E8-689E-62CF-FD08-77D09B49B9DE}"/>
              </a:ext>
            </a:extLst>
          </p:cNvPr>
          <p:cNvSpPr/>
          <p:nvPr/>
        </p:nvSpPr>
        <p:spPr>
          <a:xfrm>
            <a:off x="9735866" y="8625153"/>
            <a:ext cx="585522" cy="585728"/>
          </a:xfrm>
          <a:prstGeom prst="roundRect">
            <a:avLst/>
          </a:pr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0" name="Rounded Rectangle 279">
            <a:extLst>
              <a:ext uri="{FF2B5EF4-FFF2-40B4-BE49-F238E27FC236}">
                <a16:creationId xmlns:a16="http://schemas.microsoft.com/office/drawing/2014/main" id="{4956D966-80B8-CCD2-2192-ED0777467093}"/>
              </a:ext>
            </a:extLst>
          </p:cNvPr>
          <p:cNvSpPr/>
          <p:nvPr/>
        </p:nvSpPr>
        <p:spPr>
          <a:xfrm>
            <a:off x="13197921" y="8537917"/>
            <a:ext cx="761179" cy="760200"/>
          </a:xfrm>
          <a:prstGeom prst="roundRect">
            <a:avLst/>
          </a:prstGeom>
          <a:solidFill>
            <a:schemeClr val="accent6">
              <a:alpha val="3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1" name="Rounded Rectangle 280">
            <a:extLst>
              <a:ext uri="{FF2B5EF4-FFF2-40B4-BE49-F238E27FC236}">
                <a16:creationId xmlns:a16="http://schemas.microsoft.com/office/drawing/2014/main" id="{EE29C92C-F38A-E777-59D7-D821090F7C3C}"/>
              </a:ext>
            </a:extLst>
          </p:cNvPr>
          <p:cNvSpPr/>
          <p:nvPr/>
        </p:nvSpPr>
        <p:spPr>
          <a:xfrm>
            <a:off x="13286372" y="8625153"/>
            <a:ext cx="585522" cy="585728"/>
          </a:xfrm>
          <a:prstGeom prst="roundRect">
            <a:avLst/>
          </a:pr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4" name="Round Same Side Corner Rectangle 283">
            <a:extLst>
              <a:ext uri="{FF2B5EF4-FFF2-40B4-BE49-F238E27FC236}">
                <a16:creationId xmlns:a16="http://schemas.microsoft.com/office/drawing/2014/main" id="{D9E69527-4DD0-3041-F06C-2A292D496B0E}"/>
              </a:ext>
            </a:extLst>
          </p:cNvPr>
          <p:cNvSpPr/>
          <p:nvPr/>
        </p:nvSpPr>
        <p:spPr>
          <a:xfrm>
            <a:off x="1506166" y="10266434"/>
            <a:ext cx="10316398" cy="3449563"/>
          </a:xfrm>
          <a:prstGeom prst="round2SameRect">
            <a:avLst>
              <a:gd name="adj1" fmla="val 12651"/>
              <a:gd name="adj2" fmla="val 0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5" name="Round Same Side Corner Rectangle 364">
            <a:extLst>
              <a:ext uri="{FF2B5EF4-FFF2-40B4-BE49-F238E27FC236}">
                <a16:creationId xmlns:a16="http://schemas.microsoft.com/office/drawing/2014/main" id="{D61B30F4-D179-A9C6-A660-9D7C71BF9282}"/>
              </a:ext>
            </a:extLst>
          </p:cNvPr>
          <p:cNvSpPr/>
          <p:nvPr/>
        </p:nvSpPr>
        <p:spPr>
          <a:xfrm>
            <a:off x="12555092" y="10266434"/>
            <a:ext cx="10316398" cy="3449563"/>
          </a:xfrm>
          <a:prstGeom prst="round2SameRect">
            <a:avLst>
              <a:gd name="adj1" fmla="val 15060"/>
              <a:gd name="adj2" fmla="val 0"/>
            </a:avLst>
          </a:pr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aphicFrame>
        <p:nvGraphicFramePr>
          <p:cNvPr id="446" name="Chart 445">
            <a:extLst>
              <a:ext uri="{FF2B5EF4-FFF2-40B4-BE49-F238E27FC236}">
                <a16:creationId xmlns:a16="http://schemas.microsoft.com/office/drawing/2014/main" id="{42181038-8D06-E12F-F2E6-03A6ACEBA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701369"/>
              </p:ext>
            </p:extLst>
          </p:nvPr>
        </p:nvGraphicFramePr>
        <p:xfrm>
          <a:off x="1490115" y="2495936"/>
          <a:ext cx="14754481" cy="5676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7" name="TextBox 446">
            <a:extLst>
              <a:ext uri="{FF2B5EF4-FFF2-40B4-BE49-F238E27FC236}">
                <a16:creationId xmlns:a16="http://schemas.microsoft.com/office/drawing/2014/main" id="{C671425D-3079-3715-4DB2-01A1A803E61D}"/>
              </a:ext>
            </a:extLst>
          </p:cNvPr>
          <p:cNvSpPr txBox="1"/>
          <p:nvPr/>
        </p:nvSpPr>
        <p:spPr>
          <a:xfrm>
            <a:off x="1505585" y="681191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BUDGET FORECASTING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08169D83-0CEA-A9AF-61EB-E3902D6FAF9D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A1A0CF51-5101-3DC7-2B8F-050AE032A22B}"/>
              </a:ext>
            </a:extLst>
          </p:cNvPr>
          <p:cNvSpPr txBox="1"/>
          <p:nvPr/>
        </p:nvSpPr>
        <p:spPr>
          <a:xfrm>
            <a:off x="17185901" y="3633570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FORECAST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40B2BBE5-E056-7860-109C-EF092DED3594}"/>
              </a:ext>
            </a:extLst>
          </p:cNvPr>
          <p:cNvSpPr txBox="1"/>
          <p:nvPr/>
        </p:nvSpPr>
        <p:spPr>
          <a:xfrm>
            <a:off x="17205151" y="4303728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439D0383-00F2-0370-D0D4-DBDE439F198A}"/>
              </a:ext>
            </a:extLst>
          </p:cNvPr>
          <p:cNvSpPr txBox="1"/>
          <p:nvPr/>
        </p:nvSpPr>
        <p:spPr>
          <a:xfrm>
            <a:off x="17195526" y="6371812"/>
            <a:ext cx="598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3C0B85B5-594B-3571-30F3-99FDFA414905}"/>
              </a:ext>
            </a:extLst>
          </p:cNvPr>
          <p:cNvSpPr txBox="1"/>
          <p:nvPr/>
        </p:nvSpPr>
        <p:spPr>
          <a:xfrm>
            <a:off x="17205152" y="7041969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F4CA8E39-8A19-2B1D-C4D9-924F44A7643F}"/>
              </a:ext>
            </a:extLst>
          </p:cNvPr>
          <p:cNvSpPr txBox="1"/>
          <p:nvPr/>
        </p:nvSpPr>
        <p:spPr>
          <a:xfrm>
            <a:off x="3401941" y="10827402"/>
            <a:ext cx="65164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VARIANCE DETAIL 01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13333D43-6423-3820-B04C-F150EF98F30B}"/>
              </a:ext>
            </a:extLst>
          </p:cNvPr>
          <p:cNvSpPr txBox="1"/>
          <p:nvPr/>
        </p:nvSpPr>
        <p:spPr>
          <a:xfrm>
            <a:off x="3411881" y="11477683"/>
            <a:ext cx="6516422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8A524B2F-AB74-56C3-AD77-15CABF4EE3F9}"/>
              </a:ext>
            </a:extLst>
          </p:cNvPr>
          <p:cNvSpPr txBox="1"/>
          <p:nvPr/>
        </p:nvSpPr>
        <p:spPr>
          <a:xfrm>
            <a:off x="14452433" y="10823349"/>
            <a:ext cx="65164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VARIANCE DETAIL 02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DB43F994-FE73-68B9-7E87-FFE3985244EA}"/>
              </a:ext>
            </a:extLst>
          </p:cNvPr>
          <p:cNvSpPr txBox="1"/>
          <p:nvPr/>
        </p:nvSpPr>
        <p:spPr>
          <a:xfrm>
            <a:off x="14452433" y="11483882"/>
            <a:ext cx="6516422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5581829C-2310-E400-16CA-1BC16A0C93C2}"/>
              </a:ext>
            </a:extLst>
          </p:cNvPr>
          <p:cNvSpPr txBox="1"/>
          <p:nvPr/>
        </p:nvSpPr>
        <p:spPr>
          <a:xfrm>
            <a:off x="3622659" y="8603166"/>
            <a:ext cx="1967347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Q1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49F540C4-EA21-54DC-F773-D6C5CA1161DA}"/>
              </a:ext>
            </a:extLst>
          </p:cNvPr>
          <p:cNvSpPr txBox="1"/>
          <p:nvPr/>
        </p:nvSpPr>
        <p:spPr>
          <a:xfrm>
            <a:off x="7181502" y="8603803"/>
            <a:ext cx="1967347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Q2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DDF04821-ED9E-0D8E-A2EA-C1F362090EB7}"/>
              </a:ext>
            </a:extLst>
          </p:cNvPr>
          <p:cNvSpPr txBox="1"/>
          <p:nvPr/>
        </p:nvSpPr>
        <p:spPr>
          <a:xfrm>
            <a:off x="10735464" y="8603166"/>
            <a:ext cx="1967347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Q3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E159F1DD-C279-1F96-FB4A-1A312BD7FD29}"/>
              </a:ext>
            </a:extLst>
          </p:cNvPr>
          <p:cNvSpPr txBox="1"/>
          <p:nvPr/>
        </p:nvSpPr>
        <p:spPr>
          <a:xfrm>
            <a:off x="14294307" y="8603803"/>
            <a:ext cx="1967347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Q4</a:t>
            </a:r>
          </a:p>
        </p:txBody>
      </p:sp>
    </p:spTree>
    <p:extLst>
      <p:ext uri="{BB962C8B-B14F-4D97-AF65-F5344CB8AC3E}">
        <p14:creationId xmlns:p14="http://schemas.microsoft.com/office/powerpoint/2010/main" val="93191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7" name="Chart 346">
            <a:extLst>
              <a:ext uri="{FF2B5EF4-FFF2-40B4-BE49-F238E27FC236}">
                <a16:creationId xmlns:a16="http://schemas.microsoft.com/office/drawing/2014/main" id="{CE506BC4-6AB6-062D-ABDE-24327D9828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3451211"/>
              </p:ext>
            </p:extLst>
          </p:nvPr>
        </p:nvGraphicFramePr>
        <p:xfrm>
          <a:off x="1371600" y="4114801"/>
          <a:ext cx="3733800" cy="398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48" name="Chart 347">
            <a:extLst>
              <a:ext uri="{FF2B5EF4-FFF2-40B4-BE49-F238E27FC236}">
                <a16:creationId xmlns:a16="http://schemas.microsoft.com/office/drawing/2014/main" id="{90D67A7D-3A21-8CBA-C664-99E4C894E9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1880308"/>
              </p:ext>
            </p:extLst>
          </p:nvPr>
        </p:nvGraphicFramePr>
        <p:xfrm>
          <a:off x="1384300" y="8966201"/>
          <a:ext cx="3733800" cy="398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reeform 3">
            <a:extLst>
              <a:ext uri="{FF2B5EF4-FFF2-40B4-BE49-F238E27FC236}">
                <a16:creationId xmlns:a16="http://schemas.microsoft.com/office/drawing/2014/main" id="{543D14B5-FC2C-B79E-D68C-C7D2E46980DB}"/>
              </a:ext>
            </a:extLst>
          </p:cNvPr>
          <p:cNvSpPr/>
          <p:nvPr/>
        </p:nvSpPr>
        <p:spPr>
          <a:xfrm>
            <a:off x="1506166" y="3293784"/>
            <a:ext cx="21365328" cy="8038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151" h="646">
                <a:moveTo>
                  <a:pt x="17151" y="646"/>
                </a:moveTo>
                <a:lnTo>
                  <a:pt x="0" y="646"/>
                </a:lnTo>
                <a:lnTo>
                  <a:pt x="0" y="0"/>
                </a:lnTo>
                <a:lnTo>
                  <a:pt x="17151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5D635DC-F5B9-160B-CAC8-71D6BD5D25D6}"/>
              </a:ext>
            </a:extLst>
          </p:cNvPr>
          <p:cNvSpPr/>
          <p:nvPr/>
        </p:nvSpPr>
        <p:spPr>
          <a:xfrm>
            <a:off x="1506166" y="8132893"/>
            <a:ext cx="21365328" cy="8038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151" h="646">
                <a:moveTo>
                  <a:pt x="17151" y="646"/>
                </a:moveTo>
                <a:lnTo>
                  <a:pt x="0" y="646"/>
                </a:lnTo>
                <a:lnTo>
                  <a:pt x="0" y="0"/>
                </a:lnTo>
                <a:lnTo>
                  <a:pt x="17151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97BBEB68-1FD8-14B4-C44E-85179F9622EB}"/>
              </a:ext>
            </a:extLst>
          </p:cNvPr>
          <p:cNvSpPr/>
          <p:nvPr/>
        </p:nvSpPr>
        <p:spPr>
          <a:xfrm>
            <a:off x="2832869" y="5616489"/>
            <a:ext cx="805125" cy="997250"/>
          </a:xfrm>
          <a:custGeom>
            <a:avLst/>
            <a:gdLst>
              <a:gd name="connsiteX0" fmla="*/ 67936 w 805125"/>
              <a:gd name="connsiteY0" fmla="*/ 832748 h 997250"/>
              <a:gd name="connsiteX1" fmla="*/ 84775 w 805125"/>
              <a:gd name="connsiteY1" fmla="*/ 850797 h 997250"/>
              <a:gd name="connsiteX2" fmla="*/ 67936 w 805125"/>
              <a:gd name="connsiteY2" fmla="*/ 867642 h 997250"/>
              <a:gd name="connsiteX3" fmla="*/ 49893 w 805125"/>
              <a:gd name="connsiteY3" fmla="*/ 850797 h 997250"/>
              <a:gd name="connsiteX4" fmla="*/ 67936 w 805125"/>
              <a:gd name="connsiteY4" fmla="*/ 832748 h 997250"/>
              <a:gd name="connsiteX5" fmla="*/ 134405 w 805125"/>
              <a:gd name="connsiteY5" fmla="*/ 785136 h 997250"/>
              <a:gd name="connsiteX6" fmla="*/ 134405 w 805125"/>
              <a:gd name="connsiteY6" fmla="*/ 950114 h 997250"/>
              <a:gd name="connsiteX7" fmla="*/ 179184 w 805125"/>
              <a:gd name="connsiteY7" fmla="*/ 952595 h 997250"/>
              <a:gd name="connsiteX8" fmla="*/ 179184 w 805125"/>
              <a:gd name="connsiteY8" fmla="*/ 785136 h 997250"/>
              <a:gd name="connsiteX9" fmla="*/ 67936 w 805125"/>
              <a:gd name="connsiteY9" fmla="*/ 779160 h 997250"/>
              <a:gd name="connsiteX10" fmla="*/ 84775 w 805125"/>
              <a:gd name="connsiteY10" fmla="*/ 796005 h 997250"/>
              <a:gd name="connsiteX11" fmla="*/ 67936 w 805125"/>
              <a:gd name="connsiteY11" fmla="*/ 814054 h 997250"/>
              <a:gd name="connsiteX12" fmla="*/ 49893 w 805125"/>
              <a:gd name="connsiteY12" fmla="*/ 796005 h 997250"/>
              <a:gd name="connsiteX13" fmla="*/ 67936 w 805125"/>
              <a:gd name="connsiteY13" fmla="*/ 779160 h 997250"/>
              <a:gd name="connsiteX14" fmla="*/ 330935 w 805125"/>
              <a:gd name="connsiteY14" fmla="*/ 755365 h 997250"/>
              <a:gd name="connsiteX15" fmla="*/ 255059 w 805125"/>
              <a:gd name="connsiteY15" fmla="*/ 766529 h 997250"/>
              <a:gd name="connsiteX16" fmla="*/ 204061 w 805125"/>
              <a:gd name="connsiteY16" fmla="*/ 780174 h 997250"/>
              <a:gd name="connsiteX17" fmla="*/ 204061 w 805125"/>
              <a:gd name="connsiteY17" fmla="*/ 953835 h 997250"/>
              <a:gd name="connsiteX18" fmla="*/ 354568 w 805125"/>
              <a:gd name="connsiteY18" fmla="*/ 963759 h 997250"/>
              <a:gd name="connsiteX19" fmla="*/ 493881 w 805125"/>
              <a:gd name="connsiteY19" fmla="*/ 951354 h 997250"/>
              <a:gd name="connsiteX20" fmla="*/ 753849 w 805125"/>
              <a:gd name="connsiteY20" fmla="*/ 854601 h 997250"/>
              <a:gd name="connsiteX21" fmla="*/ 776238 w 805125"/>
              <a:gd name="connsiteY21" fmla="*/ 795059 h 997250"/>
              <a:gd name="connsiteX22" fmla="*/ 748873 w 805125"/>
              <a:gd name="connsiteY22" fmla="*/ 770251 h 997250"/>
              <a:gd name="connsiteX23" fmla="*/ 711557 w 805125"/>
              <a:gd name="connsiteY23" fmla="*/ 772731 h 997250"/>
              <a:gd name="connsiteX24" fmla="*/ 594634 w 805125"/>
              <a:gd name="connsiteY24" fmla="*/ 827310 h 997250"/>
              <a:gd name="connsiteX25" fmla="*/ 528709 w 805125"/>
              <a:gd name="connsiteY25" fmla="*/ 889333 h 997250"/>
              <a:gd name="connsiteX26" fmla="*/ 391884 w 805125"/>
              <a:gd name="connsiteY26" fmla="*/ 902977 h 997250"/>
              <a:gd name="connsiteX27" fmla="*/ 378202 w 805125"/>
              <a:gd name="connsiteY27" fmla="*/ 890573 h 997250"/>
              <a:gd name="connsiteX28" fmla="*/ 390641 w 805125"/>
              <a:gd name="connsiteY28" fmla="*/ 878169 h 997250"/>
              <a:gd name="connsiteX29" fmla="*/ 524978 w 805125"/>
              <a:gd name="connsiteY29" fmla="*/ 864524 h 997250"/>
              <a:gd name="connsiteX30" fmla="*/ 569757 w 805125"/>
              <a:gd name="connsiteY30" fmla="*/ 809944 h 997250"/>
              <a:gd name="connsiteX31" fmla="*/ 526222 w 805125"/>
              <a:gd name="connsiteY31" fmla="*/ 755365 h 997250"/>
              <a:gd name="connsiteX32" fmla="*/ 33651 w 805125"/>
              <a:gd name="connsiteY32" fmla="*/ 755365 h 997250"/>
              <a:gd name="connsiteX33" fmla="*/ 26188 w 805125"/>
              <a:gd name="connsiteY33" fmla="*/ 762808 h 997250"/>
              <a:gd name="connsiteX34" fmla="*/ 26188 w 805125"/>
              <a:gd name="connsiteY34" fmla="*/ 966239 h 997250"/>
              <a:gd name="connsiteX35" fmla="*/ 33651 w 805125"/>
              <a:gd name="connsiteY35" fmla="*/ 972442 h 997250"/>
              <a:gd name="connsiteX36" fmla="*/ 102064 w 805125"/>
              <a:gd name="connsiteY36" fmla="*/ 972442 h 997250"/>
              <a:gd name="connsiteX37" fmla="*/ 109527 w 805125"/>
              <a:gd name="connsiteY37" fmla="*/ 966239 h 997250"/>
              <a:gd name="connsiteX38" fmla="*/ 109527 w 805125"/>
              <a:gd name="connsiteY38" fmla="*/ 762808 h 997250"/>
              <a:gd name="connsiteX39" fmla="*/ 102064 w 805125"/>
              <a:gd name="connsiteY39" fmla="*/ 755365 h 997250"/>
              <a:gd name="connsiteX40" fmla="*/ 33651 w 805125"/>
              <a:gd name="connsiteY40" fmla="*/ 730557 h 997250"/>
              <a:gd name="connsiteX41" fmla="*/ 102064 w 805125"/>
              <a:gd name="connsiteY41" fmla="*/ 730557 h 997250"/>
              <a:gd name="connsiteX42" fmla="*/ 134405 w 805125"/>
              <a:gd name="connsiteY42" fmla="*/ 760327 h 997250"/>
              <a:gd name="connsiteX43" fmla="*/ 179184 w 805125"/>
              <a:gd name="connsiteY43" fmla="*/ 760327 h 997250"/>
              <a:gd name="connsiteX44" fmla="*/ 248840 w 805125"/>
              <a:gd name="connsiteY44" fmla="*/ 741721 h 997250"/>
              <a:gd name="connsiteX45" fmla="*/ 330935 w 805125"/>
              <a:gd name="connsiteY45" fmla="*/ 730557 h 997250"/>
              <a:gd name="connsiteX46" fmla="*/ 526222 w 805125"/>
              <a:gd name="connsiteY46" fmla="*/ 730557 h 997250"/>
              <a:gd name="connsiteX47" fmla="*/ 595878 w 805125"/>
              <a:gd name="connsiteY47" fmla="*/ 800021 h 997250"/>
              <a:gd name="connsiteX48" fmla="*/ 699119 w 805125"/>
              <a:gd name="connsiteY48" fmla="*/ 751644 h 997250"/>
              <a:gd name="connsiteX49" fmla="*/ 756336 w 805125"/>
              <a:gd name="connsiteY49" fmla="*/ 745442 h 997250"/>
              <a:gd name="connsiteX50" fmla="*/ 799872 w 805125"/>
              <a:gd name="connsiteY50" fmla="*/ 785136 h 997250"/>
              <a:gd name="connsiteX51" fmla="*/ 766287 w 805125"/>
              <a:gd name="connsiteY51" fmla="*/ 878169 h 997250"/>
              <a:gd name="connsiteX52" fmla="*/ 500101 w 805125"/>
              <a:gd name="connsiteY52" fmla="*/ 974922 h 997250"/>
              <a:gd name="connsiteX53" fmla="*/ 388153 w 805125"/>
              <a:gd name="connsiteY53" fmla="*/ 991048 h 997250"/>
              <a:gd name="connsiteX54" fmla="*/ 353325 w 805125"/>
              <a:gd name="connsiteY54" fmla="*/ 989808 h 997250"/>
              <a:gd name="connsiteX55" fmla="*/ 133161 w 805125"/>
              <a:gd name="connsiteY55" fmla="*/ 974922 h 997250"/>
              <a:gd name="connsiteX56" fmla="*/ 102064 w 805125"/>
              <a:gd name="connsiteY56" fmla="*/ 997250 h 997250"/>
              <a:gd name="connsiteX57" fmla="*/ 33651 w 805125"/>
              <a:gd name="connsiteY57" fmla="*/ 997250 h 997250"/>
              <a:gd name="connsiteX58" fmla="*/ 1311 w 805125"/>
              <a:gd name="connsiteY58" fmla="*/ 966239 h 997250"/>
              <a:gd name="connsiteX59" fmla="*/ 1311 w 805125"/>
              <a:gd name="connsiteY59" fmla="*/ 762808 h 997250"/>
              <a:gd name="connsiteX60" fmla="*/ 33651 w 805125"/>
              <a:gd name="connsiteY60" fmla="*/ 730557 h 997250"/>
              <a:gd name="connsiteX61" fmla="*/ 525144 w 805125"/>
              <a:gd name="connsiteY61" fmla="*/ 462618 h 997250"/>
              <a:gd name="connsiteX62" fmla="*/ 537388 w 805125"/>
              <a:gd name="connsiteY62" fmla="*/ 476223 h 997250"/>
              <a:gd name="connsiteX63" fmla="*/ 537388 w 805125"/>
              <a:gd name="connsiteY63" fmla="*/ 484881 h 997250"/>
              <a:gd name="connsiteX64" fmla="*/ 556977 w 805125"/>
              <a:gd name="connsiteY64" fmla="*/ 504671 h 997250"/>
              <a:gd name="connsiteX65" fmla="*/ 548406 w 805125"/>
              <a:gd name="connsiteY65" fmla="*/ 519513 h 997250"/>
              <a:gd name="connsiteX66" fmla="*/ 532490 w 805125"/>
              <a:gd name="connsiteY66" fmla="*/ 509618 h 997250"/>
              <a:gd name="connsiteX67" fmla="*/ 527593 w 805125"/>
              <a:gd name="connsiteY67" fmla="*/ 508381 h 997250"/>
              <a:gd name="connsiteX68" fmla="*/ 517799 w 805125"/>
              <a:gd name="connsiteY68" fmla="*/ 510855 h 997250"/>
              <a:gd name="connsiteX69" fmla="*/ 514126 w 805125"/>
              <a:gd name="connsiteY69" fmla="*/ 520750 h 997250"/>
              <a:gd name="connsiteX70" fmla="*/ 525144 w 805125"/>
              <a:gd name="connsiteY70" fmla="*/ 533119 h 997250"/>
              <a:gd name="connsiteX71" fmla="*/ 526369 w 805125"/>
              <a:gd name="connsiteY71" fmla="*/ 533119 h 997250"/>
              <a:gd name="connsiteX72" fmla="*/ 559425 w 805125"/>
              <a:gd name="connsiteY72" fmla="*/ 572698 h 997250"/>
              <a:gd name="connsiteX73" fmla="*/ 537388 w 805125"/>
              <a:gd name="connsiteY73" fmla="*/ 606093 h 997250"/>
              <a:gd name="connsiteX74" fmla="*/ 537388 w 805125"/>
              <a:gd name="connsiteY74" fmla="*/ 614751 h 997250"/>
              <a:gd name="connsiteX75" fmla="*/ 525144 w 805125"/>
              <a:gd name="connsiteY75" fmla="*/ 627120 h 997250"/>
              <a:gd name="connsiteX76" fmla="*/ 511677 w 805125"/>
              <a:gd name="connsiteY76" fmla="*/ 614751 h 997250"/>
              <a:gd name="connsiteX77" fmla="*/ 511677 w 805125"/>
              <a:gd name="connsiteY77" fmla="*/ 607330 h 997250"/>
              <a:gd name="connsiteX78" fmla="*/ 492088 w 805125"/>
              <a:gd name="connsiteY78" fmla="*/ 585067 h 997250"/>
              <a:gd name="connsiteX79" fmla="*/ 503107 w 805125"/>
              <a:gd name="connsiteY79" fmla="*/ 570224 h 997250"/>
              <a:gd name="connsiteX80" fmla="*/ 516574 w 805125"/>
              <a:gd name="connsiteY80" fmla="*/ 580119 h 997250"/>
              <a:gd name="connsiteX81" fmla="*/ 521472 w 805125"/>
              <a:gd name="connsiteY81" fmla="*/ 583830 h 997250"/>
              <a:gd name="connsiteX82" fmla="*/ 522696 w 805125"/>
              <a:gd name="connsiteY82" fmla="*/ 583830 h 997250"/>
              <a:gd name="connsiteX83" fmla="*/ 534939 w 805125"/>
              <a:gd name="connsiteY83" fmla="*/ 572698 h 997250"/>
              <a:gd name="connsiteX84" fmla="*/ 523920 w 805125"/>
              <a:gd name="connsiteY84" fmla="*/ 557856 h 997250"/>
              <a:gd name="connsiteX85" fmla="*/ 522696 w 805125"/>
              <a:gd name="connsiteY85" fmla="*/ 557856 h 997250"/>
              <a:gd name="connsiteX86" fmla="*/ 488415 w 805125"/>
              <a:gd name="connsiteY86" fmla="*/ 519513 h 997250"/>
              <a:gd name="connsiteX87" fmla="*/ 500658 w 805125"/>
              <a:gd name="connsiteY87" fmla="*/ 493539 h 997250"/>
              <a:gd name="connsiteX88" fmla="*/ 511677 w 805125"/>
              <a:gd name="connsiteY88" fmla="*/ 486118 h 997250"/>
              <a:gd name="connsiteX89" fmla="*/ 511677 w 805125"/>
              <a:gd name="connsiteY89" fmla="*/ 476223 h 997250"/>
              <a:gd name="connsiteX90" fmla="*/ 525144 w 805125"/>
              <a:gd name="connsiteY90" fmla="*/ 462618 h 997250"/>
              <a:gd name="connsiteX91" fmla="*/ 525164 w 805125"/>
              <a:gd name="connsiteY91" fmla="*/ 436327 h 997250"/>
              <a:gd name="connsiteX92" fmla="*/ 414794 w 805125"/>
              <a:gd name="connsiteY92" fmla="*/ 546735 h 997250"/>
              <a:gd name="connsiteX93" fmla="*/ 525164 w 805125"/>
              <a:gd name="connsiteY93" fmla="*/ 657143 h 997250"/>
              <a:gd name="connsiteX94" fmla="*/ 635533 w 805125"/>
              <a:gd name="connsiteY94" fmla="*/ 546735 h 997250"/>
              <a:gd name="connsiteX95" fmla="*/ 525164 w 805125"/>
              <a:gd name="connsiteY95" fmla="*/ 436327 h 997250"/>
              <a:gd name="connsiteX96" fmla="*/ 525164 w 805125"/>
              <a:gd name="connsiteY96" fmla="*/ 410276 h 997250"/>
              <a:gd name="connsiteX97" fmla="*/ 660335 w 805125"/>
              <a:gd name="connsiteY97" fmla="*/ 546735 h 997250"/>
              <a:gd name="connsiteX98" fmla="*/ 525164 w 805125"/>
              <a:gd name="connsiteY98" fmla="*/ 681954 h 997250"/>
              <a:gd name="connsiteX99" fmla="*/ 388752 w 805125"/>
              <a:gd name="connsiteY99" fmla="*/ 546735 h 997250"/>
              <a:gd name="connsiteX100" fmla="*/ 525164 w 805125"/>
              <a:gd name="connsiteY100" fmla="*/ 410276 h 997250"/>
              <a:gd name="connsiteX101" fmla="*/ 525166 w 805125"/>
              <a:gd name="connsiteY101" fmla="*/ 397724 h 997250"/>
              <a:gd name="connsiteX102" fmla="*/ 376205 w 805125"/>
              <a:gd name="connsiteY102" fmla="*/ 546738 h 997250"/>
              <a:gd name="connsiteX103" fmla="*/ 525166 w 805125"/>
              <a:gd name="connsiteY103" fmla="*/ 694509 h 997250"/>
              <a:gd name="connsiteX104" fmla="*/ 674127 w 805125"/>
              <a:gd name="connsiteY104" fmla="*/ 546738 h 997250"/>
              <a:gd name="connsiteX105" fmla="*/ 525166 w 805125"/>
              <a:gd name="connsiteY105" fmla="*/ 397724 h 997250"/>
              <a:gd name="connsiteX106" fmla="*/ 525166 w 805125"/>
              <a:gd name="connsiteY106" fmla="*/ 372889 h 997250"/>
              <a:gd name="connsiteX107" fmla="*/ 698954 w 805125"/>
              <a:gd name="connsiteY107" fmla="*/ 546738 h 997250"/>
              <a:gd name="connsiteX108" fmla="*/ 525166 w 805125"/>
              <a:gd name="connsiteY108" fmla="*/ 720587 h 997250"/>
              <a:gd name="connsiteX109" fmla="*/ 351378 w 805125"/>
              <a:gd name="connsiteY109" fmla="*/ 546738 h 997250"/>
              <a:gd name="connsiteX110" fmla="*/ 525166 w 805125"/>
              <a:gd name="connsiteY110" fmla="*/ 372889 h 997250"/>
              <a:gd name="connsiteX111" fmla="*/ 159126 w 805125"/>
              <a:gd name="connsiteY111" fmla="*/ 305593 h 997250"/>
              <a:gd name="connsiteX112" fmla="*/ 173849 w 805125"/>
              <a:gd name="connsiteY112" fmla="*/ 315486 h 997250"/>
              <a:gd name="connsiteX113" fmla="*/ 175076 w 805125"/>
              <a:gd name="connsiteY113" fmla="*/ 324142 h 997250"/>
              <a:gd name="connsiteX114" fmla="*/ 197160 w 805125"/>
              <a:gd name="connsiteY114" fmla="*/ 340219 h 997250"/>
              <a:gd name="connsiteX115" fmla="*/ 192253 w 805125"/>
              <a:gd name="connsiteY115" fmla="*/ 356295 h 997250"/>
              <a:gd name="connsiteX116" fmla="*/ 175076 w 805125"/>
              <a:gd name="connsiteY116" fmla="*/ 350112 h 997250"/>
              <a:gd name="connsiteX117" fmla="*/ 168941 w 805125"/>
              <a:gd name="connsiteY117" fmla="*/ 350112 h 997250"/>
              <a:gd name="connsiteX118" fmla="*/ 159126 w 805125"/>
              <a:gd name="connsiteY118" fmla="*/ 363715 h 997250"/>
              <a:gd name="connsiteX119" fmla="*/ 172622 w 805125"/>
              <a:gd name="connsiteY119" fmla="*/ 374845 h 997250"/>
              <a:gd name="connsiteX120" fmla="*/ 214337 w 805125"/>
              <a:gd name="connsiteY120" fmla="*/ 405761 h 997250"/>
              <a:gd name="connsiteX121" fmla="*/ 197160 w 805125"/>
              <a:gd name="connsiteY121" fmla="*/ 442860 h 997250"/>
              <a:gd name="connsiteX122" fmla="*/ 198387 w 805125"/>
              <a:gd name="connsiteY122" fmla="*/ 451517 h 997250"/>
              <a:gd name="connsiteX123" fmla="*/ 188572 w 805125"/>
              <a:gd name="connsiteY123" fmla="*/ 466357 h 997250"/>
              <a:gd name="connsiteX124" fmla="*/ 186118 w 805125"/>
              <a:gd name="connsiteY124" fmla="*/ 466357 h 997250"/>
              <a:gd name="connsiteX125" fmla="*/ 173849 w 805125"/>
              <a:gd name="connsiteY125" fmla="*/ 456464 h 997250"/>
              <a:gd name="connsiteX126" fmla="*/ 172622 w 805125"/>
              <a:gd name="connsiteY126" fmla="*/ 449044 h 997250"/>
              <a:gd name="connsiteX127" fmla="*/ 149311 w 805125"/>
              <a:gd name="connsiteY127" fmla="*/ 430494 h 997250"/>
              <a:gd name="connsiteX128" fmla="*/ 156672 w 805125"/>
              <a:gd name="connsiteY128" fmla="*/ 414418 h 997250"/>
              <a:gd name="connsiteX129" fmla="*/ 172622 w 805125"/>
              <a:gd name="connsiteY129" fmla="*/ 421837 h 997250"/>
              <a:gd name="connsiteX130" fmla="*/ 178757 w 805125"/>
              <a:gd name="connsiteY130" fmla="*/ 424311 h 997250"/>
              <a:gd name="connsiteX131" fmla="*/ 189799 w 805125"/>
              <a:gd name="connsiteY131" fmla="*/ 409471 h 997250"/>
              <a:gd name="connsiteX132" fmla="*/ 175076 w 805125"/>
              <a:gd name="connsiteY132" fmla="*/ 399578 h 997250"/>
              <a:gd name="connsiteX133" fmla="*/ 173849 w 805125"/>
              <a:gd name="connsiteY133" fmla="*/ 399578 h 997250"/>
              <a:gd name="connsiteX134" fmla="*/ 133361 w 805125"/>
              <a:gd name="connsiteY134" fmla="*/ 367425 h 997250"/>
              <a:gd name="connsiteX135" fmla="*/ 151765 w 805125"/>
              <a:gd name="connsiteY135" fmla="*/ 330326 h 997250"/>
              <a:gd name="connsiteX136" fmla="*/ 149311 w 805125"/>
              <a:gd name="connsiteY136" fmla="*/ 320433 h 997250"/>
              <a:gd name="connsiteX137" fmla="*/ 159126 w 805125"/>
              <a:gd name="connsiteY137" fmla="*/ 305593 h 997250"/>
              <a:gd name="connsiteX138" fmla="*/ 173851 w 805125"/>
              <a:gd name="connsiteY138" fmla="*/ 278056 h 997250"/>
              <a:gd name="connsiteX139" fmla="*/ 154009 w 805125"/>
              <a:gd name="connsiteY139" fmla="*/ 280537 h 997250"/>
              <a:gd name="connsiteX140" fmla="*/ 65962 w 805125"/>
              <a:gd name="connsiteY140" fmla="*/ 409553 h 997250"/>
              <a:gd name="connsiteX141" fmla="*/ 193692 w 805125"/>
              <a:gd name="connsiteY141" fmla="*/ 497631 h 997250"/>
              <a:gd name="connsiteX142" fmla="*/ 265618 w 805125"/>
              <a:gd name="connsiteY142" fmla="*/ 451732 h 997250"/>
              <a:gd name="connsiteX143" fmla="*/ 282980 w 805125"/>
              <a:gd name="connsiteY143" fmla="*/ 368615 h 997250"/>
              <a:gd name="connsiteX144" fmla="*/ 237096 w 805125"/>
              <a:gd name="connsiteY144" fmla="*/ 297905 h 997250"/>
              <a:gd name="connsiteX145" fmla="*/ 173851 w 805125"/>
              <a:gd name="connsiteY145" fmla="*/ 278056 h 997250"/>
              <a:gd name="connsiteX146" fmla="*/ 149049 w 805125"/>
              <a:gd name="connsiteY146" fmla="*/ 254486 h 997250"/>
              <a:gd name="connsiteX147" fmla="*/ 250737 w 805125"/>
              <a:gd name="connsiteY147" fmla="*/ 276816 h 997250"/>
              <a:gd name="connsiteX148" fmla="*/ 307782 w 805125"/>
              <a:gd name="connsiteY148" fmla="*/ 363653 h 997250"/>
              <a:gd name="connsiteX149" fmla="*/ 286700 w 805125"/>
              <a:gd name="connsiteY149" fmla="*/ 465377 h 997250"/>
              <a:gd name="connsiteX150" fmla="*/ 198653 w 805125"/>
              <a:gd name="connsiteY150" fmla="*/ 522442 h 997250"/>
              <a:gd name="connsiteX151" fmla="*/ 173851 w 805125"/>
              <a:gd name="connsiteY151" fmla="*/ 523683 h 997250"/>
              <a:gd name="connsiteX152" fmla="*/ 39919 w 805125"/>
              <a:gd name="connsiteY152" fmla="*/ 413275 h 997250"/>
              <a:gd name="connsiteX153" fmla="*/ 62241 w 805125"/>
              <a:gd name="connsiteY153" fmla="*/ 311551 h 997250"/>
              <a:gd name="connsiteX154" fmla="*/ 149049 w 805125"/>
              <a:gd name="connsiteY154" fmla="*/ 254486 h 997250"/>
              <a:gd name="connsiteX155" fmla="*/ 173853 w 805125"/>
              <a:gd name="connsiteY155" fmla="*/ 239453 h 997250"/>
              <a:gd name="connsiteX156" fmla="*/ 146544 w 805125"/>
              <a:gd name="connsiteY156" fmla="*/ 241937 h 997250"/>
              <a:gd name="connsiteX157" fmla="*/ 27374 w 805125"/>
              <a:gd name="connsiteY157" fmla="*/ 415786 h 997250"/>
              <a:gd name="connsiteX158" fmla="*/ 201163 w 805125"/>
              <a:gd name="connsiteY158" fmla="*/ 534997 h 997250"/>
              <a:gd name="connsiteX159" fmla="*/ 320332 w 805125"/>
              <a:gd name="connsiteY159" fmla="*/ 361148 h 997250"/>
              <a:gd name="connsiteX160" fmla="*/ 173853 w 805125"/>
              <a:gd name="connsiteY160" fmla="*/ 239453 h 997250"/>
              <a:gd name="connsiteX161" fmla="*/ 142820 w 805125"/>
              <a:gd name="connsiteY161" fmla="*/ 217101 h 997250"/>
              <a:gd name="connsiteX162" fmla="*/ 345158 w 805125"/>
              <a:gd name="connsiteY162" fmla="*/ 357422 h 997250"/>
              <a:gd name="connsiteX163" fmla="*/ 206128 w 805125"/>
              <a:gd name="connsiteY163" fmla="*/ 559832 h 997250"/>
              <a:gd name="connsiteX164" fmla="*/ 173853 w 805125"/>
              <a:gd name="connsiteY164" fmla="*/ 562316 h 997250"/>
              <a:gd name="connsiteX165" fmla="*/ 2548 w 805125"/>
              <a:gd name="connsiteY165" fmla="*/ 420753 h 997250"/>
              <a:gd name="connsiteX166" fmla="*/ 31098 w 805125"/>
              <a:gd name="connsiteY166" fmla="*/ 290366 h 997250"/>
              <a:gd name="connsiteX167" fmla="*/ 142820 w 805125"/>
              <a:gd name="connsiteY167" fmla="*/ 217101 h 997250"/>
              <a:gd name="connsiteX168" fmla="*/ 503889 w 805125"/>
              <a:gd name="connsiteY168" fmla="*/ 92484 h 997250"/>
              <a:gd name="connsiteX169" fmla="*/ 516128 w 805125"/>
              <a:gd name="connsiteY169" fmla="*/ 106088 h 997250"/>
              <a:gd name="connsiteX170" fmla="*/ 514904 w 805125"/>
              <a:gd name="connsiteY170" fmla="*/ 114746 h 997250"/>
              <a:gd name="connsiteX171" fmla="*/ 532039 w 805125"/>
              <a:gd name="connsiteY171" fmla="*/ 135771 h 997250"/>
              <a:gd name="connsiteX172" fmla="*/ 523472 w 805125"/>
              <a:gd name="connsiteY172" fmla="*/ 150613 h 997250"/>
              <a:gd name="connsiteX173" fmla="*/ 507561 w 805125"/>
              <a:gd name="connsiteY173" fmla="*/ 139482 h 997250"/>
              <a:gd name="connsiteX174" fmla="*/ 502665 w 805125"/>
              <a:gd name="connsiteY174" fmla="*/ 137008 h 997250"/>
              <a:gd name="connsiteX175" fmla="*/ 487978 w 805125"/>
              <a:gd name="connsiteY175" fmla="*/ 149376 h 997250"/>
              <a:gd name="connsiteX176" fmla="*/ 498993 w 805125"/>
              <a:gd name="connsiteY176" fmla="*/ 162981 h 997250"/>
              <a:gd name="connsiteX177" fmla="*/ 500217 w 805125"/>
              <a:gd name="connsiteY177" fmla="*/ 162981 h 997250"/>
              <a:gd name="connsiteX178" fmla="*/ 530815 w 805125"/>
              <a:gd name="connsiteY178" fmla="*/ 203795 h 997250"/>
              <a:gd name="connsiteX179" fmla="*/ 505113 w 805125"/>
              <a:gd name="connsiteY179" fmla="*/ 235951 h 997250"/>
              <a:gd name="connsiteX180" fmla="*/ 505113 w 805125"/>
              <a:gd name="connsiteY180" fmla="*/ 243372 h 997250"/>
              <a:gd name="connsiteX181" fmla="*/ 492873 w 805125"/>
              <a:gd name="connsiteY181" fmla="*/ 255740 h 997250"/>
              <a:gd name="connsiteX182" fmla="*/ 491650 w 805125"/>
              <a:gd name="connsiteY182" fmla="*/ 255740 h 997250"/>
              <a:gd name="connsiteX183" fmla="*/ 480634 w 805125"/>
              <a:gd name="connsiteY183" fmla="*/ 242135 h 997250"/>
              <a:gd name="connsiteX184" fmla="*/ 480634 w 805125"/>
              <a:gd name="connsiteY184" fmla="*/ 234714 h 997250"/>
              <a:gd name="connsiteX185" fmla="*/ 463499 w 805125"/>
              <a:gd name="connsiteY185" fmla="*/ 211215 h 997250"/>
              <a:gd name="connsiteX186" fmla="*/ 473291 w 805125"/>
              <a:gd name="connsiteY186" fmla="*/ 197611 h 997250"/>
              <a:gd name="connsiteX187" fmla="*/ 487978 w 805125"/>
              <a:gd name="connsiteY187" fmla="*/ 208742 h 997250"/>
              <a:gd name="connsiteX188" fmla="*/ 491650 w 805125"/>
              <a:gd name="connsiteY188" fmla="*/ 212452 h 997250"/>
              <a:gd name="connsiteX189" fmla="*/ 506337 w 805125"/>
              <a:gd name="connsiteY189" fmla="*/ 201321 h 997250"/>
              <a:gd name="connsiteX190" fmla="*/ 496545 w 805125"/>
              <a:gd name="connsiteY190" fmla="*/ 187716 h 997250"/>
              <a:gd name="connsiteX191" fmla="*/ 495321 w 805125"/>
              <a:gd name="connsiteY191" fmla="*/ 187716 h 997250"/>
              <a:gd name="connsiteX192" fmla="*/ 463499 w 805125"/>
              <a:gd name="connsiteY192" fmla="*/ 146902 h 997250"/>
              <a:gd name="connsiteX193" fmla="*/ 490426 w 805125"/>
              <a:gd name="connsiteY193" fmla="*/ 113509 h 997250"/>
              <a:gd name="connsiteX194" fmla="*/ 490426 w 805125"/>
              <a:gd name="connsiteY194" fmla="*/ 103615 h 997250"/>
              <a:gd name="connsiteX195" fmla="*/ 503889 w 805125"/>
              <a:gd name="connsiteY195" fmla="*/ 92484 h 997250"/>
              <a:gd name="connsiteX196" fmla="*/ 497762 w 805125"/>
              <a:gd name="connsiteY196" fmla="*/ 63711 h 997250"/>
              <a:gd name="connsiteX197" fmla="*/ 425835 w 805125"/>
              <a:gd name="connsiteY197" fmla="*/ 91002 h 997250"/>
              <a:gd name="connsiteX198" fmla="*/ 387392 w 805125"/>
              <a:gd name="connsiteY198" fmla="*/ 166675 h 997250"/>
              <a:gd name="connsiteX199" fmla="*/ 414675 w 805125"/>
              <a:gd name="connsiteY199" fmla="*/ 247310 h 997250"/>
              <a:gd name="connsiteX200" fmla="*/ 490321 w 805125"/>
              <a:gd name="connsiteY200" fmla="*/ 284526 h 997250"/>
              <a:gd name="connsiteX201" fmla="*/ 569688 w 805125"/>
              <a:gd name="connsiteY201" fmla="*/ 258475 h 997250"/>
              <a:gd name="connsiteX202" fmla="*/ 608131 w 805125"/>
              <a:gd name="connsiteY202" fmla="*/ 182802 h 997250"/>
              <a:gd name="connsiteX203" fmla="*/ 505202 w 805125"/>
              <a:gd name="connsiteY203" fmla="*/ 63711 h 997250"/>
              <a:gd name="connsiteX204" fmla="*/ 497762 w 805125"/>
              <a:gd name="connsiteY204" fmla="*/ 63711 h 997250"/>
              <a:gd name="connsiteX205" fmla="*/ 507682 w 805125"/>
              <a:gd name="connsiteY205" fmla="*/ 38900 h 997250"/>
              <a:gd name="connsiteX206" fmla="*/ 632933 w 805125"/>
              <a:gd name="connsiteY206" fmla="*/ 184043 h 997250"/>
              <a:gd name="connsiteX207" fmla="*/ 587049 w 805125"/>
              <a:gd name="connsiteY207" fmla="*/ 277083 h 997250"/>
              <a:gd name="connsiteX208" fmla="*/ 497762 w 805125"/>
              <a:gd name="connsiteY208" fmla="*/ 310578 h 997250"/>
              <a:gd name="connsiteX209" fmla="*/ 487841 w 805125"/>
              <a:gd name="connsiteY209" fmla="*/ 309337 h 997250"/>
              <a:gd name="connsiteX210" fmla="*/ 394833 w 805125"/>
              <a:gd name="connsiteY210" fmla="*/ 263437 h 997250"/>
              <a:gd name="connsiteX211" fmla="*/ 362590 w 805125"/>
              <a:gd name="connsiteY211" fmla="*/ 164194 h 997250"/>
              <a:gd name="connsiteX212" fmla="*/ 408474 w 805125"/>
              <a:gd name="connsiteY212" fmla="*/ 71154 h 997250"/>
              <a:gd name="connsiteX213" fmla="*/ 507682 w 805125"/>
              <a:gd name="connsiteY213" fmla="*/ 38900 h 997250"/>
              <a:gd name="connsiteX214" fmla="*/ 497761 w 805125"/>
              <a:gd name="connsiteY214" fmla="*/ 26344 h 997250"/>
              <a:gd name="connsiteX215" fmla="*/ 400935 w 805125"/>
              <a:gd name="connsiteY215" fmla="*/ 61115 h 997250"/>
              <a:gd name="connsiteX216" fmla="*/ 350040 w 805125"/>
              <a:gd name="connsiteY216" fmla="*/ 162942 h 997250"/>
              <a:gd name="connsiteX217" fmla="*/ 384798 w 805125"/>
              <a:gd name="connsiteY217" fmla="*/ 272220 h 997250"/>
              <a:gd name="connsiteX218" fmla="*/ 486589 w 805125"/>
              <a:gd name="connsiteY218" fmla="*/ 323133 h 997250"/>
              <a:gd name="connsiteX219" fmla="*/ 646725 w 805125"/>
              <a:gd name="connsiteY219" fmla="*/ 184052 h 997250"/>
              <a:gd name="connsiteX220" fmla="*/ 507692 w 805125"/>
              <a:gd name="connsiteY220" fmla="*/ 26344 h 997250"/>
              <a:gd name="connsiteX221" fmla="*/ 497761 w 805125"/>
              <a:gd name="connsiteY221" fmla="*/ 26344 h 997250"/>
              <a:gd name="connsiteX222" fmla="*/ 510175 w 805125"/>
              <a:gd name="connsiteY222" fmla="*/ 267 h 997250"/>
              <a:gd name="connsiteX223" fmla="*/ 671552 w 805125"/>
              <a:gd name="connsiteY223" fmla="*/ 186536 h 997250"/>
              <a:gd name="connsiteX224" fmla="*/ 497761 w 805125"/>
              <a:gd name="connsiteY224" fmla="*/ 349211 h 997250"/>
              <a:gd name="connsiteX225" fmla="*/ 485348 w 805125"/>
              <a:gd name="connsiteY225" fmla="*/ 347969 h 997250"/>
              <a:gd name="connsiteX226" fmla="*/ 366177 w 805125"/>
              <a:gd name="connsiteY226" fmla="*/ 288363 h 997250"/>
              <a:gd name="connsiteX227" fmla="*/ 323971 w 805125"/>
              <a:gd name="connsiteY227" fmla="*/ 161700 h 997250"/>
              <a:gd name="connsiteX228" fmla="*/ 383556 w 805125"/>
              <a:gd name="connsiteY228" fmla="*/ 42488 h 997250"/>
              <a:gd name="connsiteX229" fmla="*/ 510175 w 805125"/>
              <a:gd name="connsiteY229" fmla="*/ 267 h 99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805125" h="997250">
                <a:moveTo>
                  <a:pt x="67936" y="832748"/>
                </a:moveTo>
                <a:cubicBezTo>
                  <a:pt x="77558" y="832748"/>
                  <a:pt x="84775" y="841171"/>
                  <a:pt x="84775" y="850797"/>
                </a:cubicBezTo>
                <a:cubicBezTo>
                  <a:pt x="84775" y="860423"/>
                  <a:pt x="77558" y="867642"/>
                  <a:pt x="67936" y="867642"/>
                </a:cubicBezTo>
                <a:cubicBezTo>
                  <a:pt x="58313" y="867642"/>
                  <a:pt x="49893" y="860423"/>
                  <a:pt x="49893" y="850797"/>
                </a:cubicBezTo>
                <a:cubicBezTo>
                  <a:pt x="49893" y="841171"/>
                  <a:pt x="58313" y="832748"/>
                  <a:pt x="67936" y="832748"/>
                </a:cubicBezTo>
                <a:close/>
                <a:moveTo>
                  <a:pt x="134405" y="785136"/>
                </a:moveTo>
                <a:lnTo>
                  <a:pt x="134405" y="950114"/>
                </a:lnTo>
                <a:lnTo>
                  <a:pt x="179184" y="952595"/>
                </a:lnTo>
                <a:lnTo>
                  <a:pt x="179184" y="785136"/>
                </a:lnTo>
                <a:close/>
                <a:moveTo>
                  <a:pt x="67936" y="779160"/>
                </a:moveTo>
                <a:cubicBezTo>
                  <a:pt x="77558" y="779160"/>
                  <a:pt x="84775" y="786379"/>
                  <a:pt x="84775" y="796005"/>
                </a:cubicBezTo>
                <a:cubicBezTo>
                  <a:pt x="84775" y="805631"/>
                  <a:pt x="77558" y="814054"/>
                  <a:pt x="67936" y="814054"/>
                </a:cubicBezTo>
                <a:cubicBezTo>
                  <a:pt x="58313" y="814054"/>
                  <a:pt x="49893" y="805631"/>
                  <a:pt x="49893" y="796005"/>
                </a:cubicBezTo>
                <a:cubicBezTo>
                  <a:pt x="49893" y="786379"/>
                  <a:pt x="58313" y="779160"/>
                  <a:pt x="67936" y="779160"/>
                </a:cubicBezTo>
                <a:close/>
                <a:moveTo>
                  <a:pt x="330935" y="755365"/>
                </a:moveTo>
                <a:cubicBezTo>
                  <a:pt x="304814" y="755365"/>
                  <a:pt x="279937" y="759087"/>
                  <a:pt x="255059" y="766529"/>
                </a:cubicBezTo>
                <a:cubicBezTo>
                  <a:pt x="231426" y="772731"/>
                  <a:pt x="215256" y="776453"/>
                  <a:pt x="204061" y="780174"/>
                </a:cubicBezTo>
                <a:lnTo>
                  <a:pt x="204061" y="953835"/>
                </a:lnTo>
                <a:lnTo>
                  <a:pt x="354568" y="963759"/>
                </a:lnTo>
                <a:cubicBezTo>
                  <a:pt x="401835" y="967480"/>
                  <a:pt x="447858" y="963759"/>
                  <a:pt x="493881" y="951354"/>
                </a:cubicBezTo>
                <a:cubicBezTo>
                  <a:pt x="563538" y="930267"/>
                  <a:pt x="690412" y="890573"/>
                  <a:pt x="753849" y="854601"/>
                </a:cubicBezTo>
                <a:cubicBezTo>
                  <a:pt x="774994" y="843437"/>
                  <a:pt x="786189" y="816147"/>
                  <a:pt x="776238" y="795059"/>
                </a:cubicBezTo>
                <a:cubicBezTo>
                  <a:pt x="771263" y="782655"/>
                  <a:pt x="761312" y="773972"/>
                  <a:pt x="748873" y="770251"/>
                </a:cubicBezTo>
                <a:cubicBezTo>
                  <a:pt x="736435" y="765289"/>
                  <a:pt x="722752" y="766529"/>
                  <a:pt x="711557" y="772731"/>
                </a:cubicBezTo>
                <a:cubicBezTo>
                  <a:pt x="675485" y="793819"/>
                  <a:pt x="635682" y="811185"/>
                  <a:pt x="594634" y="827310"/>
                </a:cubicBezTo>
                <a:cubicBezTo>
                  <a:pt x="588415" y="859562"/>
                  <a:pt x="563538" y="883130"/>
                  <a:pt x="528709" y="889333"/>
                </a:cubicBezTo>
                <a:cubicBezTo>
                  <a:pt x="471492" y="896775"/>
                  <a:pt x="429200" y="900497"/>
                  <a:pt x="391884" y="902977"/>
                </a:cubicBezTo>
                <a:cubicBezTo>
                  <a:pt x="384421" y="902977"/>
                  <a:pt x="379446" y="896775"/>
                  <a:pt x="378202" y="890573"/>
                </a:cubicBezTo>
                <a:cubicBezTo>
                  <a:pt x="378202" y="884371"/>
                  <a:pt x="383177" y="878169"/>
                  <a:pt x="390641" y="878169"/>
                </a:cubicBezTo>
                <a:cubicBezTo>
                  <a:pt x="427956" y="875688"/>
                  <a:pt x="469004" y="871967"/>
                  <a:pt x="524978" y="864524"/>
                </a:cubicBezTo>
                <a:cubicBezTo>
                  <a:pt x="546123" y="860803"/>
                  <a:pt x="569757" y="844677"/>
                  <a:pt x="569757" y="809944"/>
                </a:cubicBezTo>
                <a:cubicBezTo>
                  <a:pt x="569757" y="780174"/>
                  <a:pt x="551099" y="755365"/>
                  <a:pt x="526222" y="755365"/>
                </a:cubicBezTo>
                <a:close/>
                <a:moveTo>
                  <a:pt x="33651" y="755365"/>
                </a:moveTo>
                <a:cubicBezTo>
                  <a:pt x="29920" y="755365"/>
                  <a:pt x="26188" y="759087"/>
                  <a:pt x="26188" y="762808"/>
                </a:cubicBezTo>
                <a:lnTo>
                  <a:pt x="26188" y="966239"/>
                </a:lnTo>
                <a:cubicBezTo>
                  <a:pt x="26188" y="969961"/>
                  <a:pt x="29920" y="972442"/>
                  <a:pt x="33651" y="972442"/>
                </a:cubicBezTo>
                <a:lnTo>
                  <a:pt x="102064" y="972442"/>
                </a:lnTo>
                <a:cubicBezTo>
                  <a:pt x="105796" y="972442"/>
                  <a:pt x="109527" y="969961"/>
                  <a:pt x="109527" y="966239"/>
                </a:cubicBezTo>
                <a:lnTo>
                  <a:pt x="109527" y="762808"/>
                </a:lnTo>
                <a:cubicBezTo>
                  <a:pt x="109527" y="759087"/>
                  <a:pt x="105796" y="755365"/>
                  <a:pt x="102064" y="755365"/>
                </a:cubicBezTo>
                <a:close/>
                <a:moveTo>
                  <a:pt x="33651" y="730557"/>
                </a:moveTo>
                <a:lnTo>
                  <a:pt x="102064" y="730557"/>
                </a:lnTo>
                <a:cubicBezTo>
                  <a:pt x="119478" y="730557"/>
                  <a:pt x="133161" y="744202"/>
                  <a:pt x="134405" y="760327"/>
                </a:cubicBezTo>
                <a:lnTo>
                  <a:pt x="179184" y="760327"/>
                </a:lnTo>
                <a:cubicBezTo>
                  <a:pt x="180428" y="759087"/>
                  <a:pt x="192866" y="757846"/>
                  <a:pt x="248840" y="741721"/>
                </a:cubicBezTo>
                <a:cubicBezTo>
                  <a:pt x="274961" y="734278"/>
                  <a:pt x="302326" y="730557"/>
                  <a:pt x="330935" y="730557"/>
                </a:cubicBezTo>
                <a:lnTo>
                  <a:pt x="526222" y="730557"/>
                </a:lnTo>
                <a:cubicBezTo>
                  <a:pt x="561050" y="730557"/>
                  <a:pt x="590903" y="760327"/>
                  <a:pt x="595878" y="800021"/>
                </a:cubicBezTo>
                <a:cubicBezTo>
                  <a:pt x="631950" y="785136"/>
                  <a:pt x="666778" y="769010"/>
                  <a:pt x="699119" y="751644"/>
                </a:cubicBezTo>
                <a:cubicBezTo>
                  <a:pt x="716533" y="741721"/>
                  <a:pt x="737679" y="739240"/>
                  <a:pt x="756336" y="745442"/>
                </a:cubicBezTo>
                <a:cubicBezTo>
                  <a:pt x="774994" y="752885"/>
                  <a:pt x="791165" y="766529"/>
                  <a:pt x="799872" y="785136"/>
                </a:cubicBezTo>
                <a:cubicBezTo>
                  <a:pt x="813554" y="817387"/>
                  <a:pt x="799872" y="859562"/>
                  <a:pt x="766287" y="878169"/>
                </a:cubicBezTo>
                <a:cubicBezTo>
                  <a:pt x="702850" y="911660"/>
                  <a:pt x="587171" y="948873"/>
                  <a:pt x="500101" y="974922"/>
                </a:cubicBezTo>
                <a:cubicBezTo>
                  <a:pt x="464028" y="986086"/>
                  <a:pt x="426713" y="991048"/>
                  <a:pt x="388153" y="991048"/>
                </a:cubicBezTo>
                <a:cubicBezTo>
                  <a:pt x="376958" y="991048"/>
                  <a:pt x="365763" y="989808"/>
                  <a:pt x="353325" y="989808"/>
                </a:cubicBezTo>
                <a:lnTo>
                  <a:pt x="133161" y="974922"/>
                </a:lnTo>
                <a:cubicBezTo>
                  <a:pt x="129429" y="987327"/>
                  <a:pt x="116990" y="997250"/>
                  <a:pt x="102064" y="997250"/>
                </a:cubicBezTo>
                <a:lnTo>
                  <a:pt x="33651" y="997250"/>
                </a:lnTo>
                <a:cubicBezTo>
                  <a:pt x="16237" y="997250"/>
                  <a:pt x="1311" y="983605"/>
                  <a:pt x="1311" y="966239"/>
                </a:cubicBezTo>
                <a:lnTo>
                  <a:pt x="1311" y="762808"/>
                </a:lnTo>
                <a:cubicBezTo>
                  <a:pt x="1311" y="745442"/>
                  <a:pt x="16237" y="730557"/>
                  <a:pt x="33651" y="730557"/>
                </a:cubicBezTo>
                <a:close/>
                <a:moveTo>
                  <a:pt x="525144" y="462618"/>
                </a:moveTo>
                <a:cubicBezTo>
                  <a:pt x="531266" y="462618"/>
                  <a:pt x="537388" y="468802"/>
                  <a:pt x="537388" y="476223"/>
                </a:cubicBezTo>
                <a:lnTo>
                  <a:pt x="537388" y="484881"/>
                </a:lnTo>
                <a:cubicBezTo>
                  <a:pt x="544733" y="487355"/>
                  <a:pt x="554528" y="492302"/>
                  <a:pt x="556977" y="504671"/>
                </a:cubicBezTo>
                <a:cubicBezTo>
                  <a:pt x="558201" y="510855"/>
                  <a:pt x="554528" y="517039"/>
                  <a:pt x="548406" y="519513"/>
                </a:cubicBezTo>
                <a:cubicBezTo>
                  <a:pt x="541060" y="521987"/>
                  <a:pt x="534939" y="517039"/>
                  <a:pt x="532490" y="509618"/>
                </a:cubicBezTo>
                <a:cubicBezTo>
                  <a:pt x="532490" y="509618"/>
                  <a:pt x="528817" y="508381"/>
                  <a:pt x="527593" y="508381"/>
                </a:cubicBezTo>
                <a:cubicBezTo>
                  <a:pt x="523920" y="508381"/>
                  <a:pt x="520247" y="509618"/>
                  <a:pt x="517799" y="510855"/>
                </a:cubicBezTo>
                <a:cubicBezTo>
                  <a:pt x="515350" y="514566"/>
                  <a:pt x="514126" y="517039"/>
                  <a:pt x="514126" y="520750"/>
                </a:cubicBezTo>
                <a:cubicBezTo>
                  <a:pt x="514126" y="526934"/>
                  <a:pt x="519023" y="533119"/>
                  <a:pt x="525144" y="533119"/>
                </a:cubicBezTo>
                <a:lnTo>
                  <a:pt x="526369" y="533119"/>
                </a:lnTo>
                <a:cubicBezTo>
                  <a:pt x="545958" y="535592"/>
                  <a:pt x="560649" y="552908"/>
                  <a:pt x="559425" y="572698"/>
                </a:cubicBezTo>
                <a:cubicBezTo>
                  <a:pt x="559425" y="587540"/>
                  <a:pt x="550855" y="601146"/>
                  <a:pt x="537388" y="606093"/>
                </a:cubicBezTo>
                <a:lnTo>
                  <a:pt x="537388" y="614751"/>
                </a:lnTo>
                <a:cubicBezTo>
                  <a:pt x="537388" y="620935"/>
                  <a:pt x="531266" y="627120"/>
                  <a:pt x="525144" y="627120"/>
                </a:cubicBezTo>
                <a:cubicBezTo>
                  <a:pt x="517799" y="627120"/>
                  <a:pt x="511677" y="620935"/>
                  <a:pt x="511677" y="614751"/>
                </a:cubicBezTo>
                <a:lnTo>
                  <a:pt x="511677" y="607330"/>
                </a:lnTo>
                <a:cubicBezTo>
                  <a:pt x="504331" y="604856"/>
                  <a:pt x="494537" y="598672"/>
                  <a:pt x="492088" y="585067"/>
                </a:cubicBezTo>
                <a:cubicBezTo>
                  <a:pt x="490864" y="578882"/>
                  <a:pt x="495761" y="571461"/>
                  <a:pt x="503107" y="570224"/>
                </a:cubicBezTo>
                <a:cubicBezTo>
                  <a:pt x="509228" y="568987"/>
                  <a:pt x="516574" y="572698"/>
                  <a:pt x="516574" y="580119"/>
                </a:cubicBezTo>
                <a:cubicBezTo>
                  <a:pt x="517799" y="583830"/>
                  <a:pt x="520247" y="583830"/>
                  <a:pt x="521472" y="583830"/>
                </a:cubicBezTo>
                <a:lnTo>
                  <a:pt x="522696" y="583830"/>
                </a:lnTo>
                <a:cubicBezTo>
                  <a:pt x="530042" y="583830"/>
                  <a:pt x="534939" y="578882"/>
                  <a:pt x="534939" y="572698"/>
                </a:cubicBezTo>
                <a:cubicBezTo>
                  <a:pt x="536163" y="564040"/>
                  <a:pt x="531266" y="559093"/>
                  <a:pt x="523920" y="557856"/>
                </a:cubicBezTo>
                <a:lnTo>
                  <a:pt x="522696" y="557856"/>
                </a:lnTo>
                <a:cubicBezTo>
                  <a:pt x="503107" y="556619"/>
                  <a:pt x="488415" y="539303"/>
                  <a:pt x="488415" y="519513"/>
                </a:cubicBezTo>
                <a:cubicBezTo>
                  <a:pt x="489639" y="509618"/>
                  <a:pt x="493312" y="499723"/>
                  <a:pt x="500658" y="493539"/>
                </a:cubicBezTo>
                <a:cubicBezTo>
                  <a:pt x="504331" y="489829"/>
                  <a:pt x="508004" y="488592"/>
                  <a:pt x="511677" y="486118"/>
                </a:cubicBezTo>
                <a:lnTo>
                  <a:pt x="511677" y="476223"/>
                </a:lnTo>
                <a:cubicBezTo>
                  <a:pt x="511677" y="468802"/>
                  <a:pt x="517799" y="462618"/>
                  <a:pt x="525144" y="462618"/>
                </a:cubicBezTo>
                <a:close/>
                <a:moveTo>
                  <a:pt x="525164" y="436327"/>
                </a:moveTo>
                <a:cubicBezTo>
                  <a:pt x="463158" y="436327"/>
                  <a:pt x="414794" y="485949"/>
                  <a:pt x="414794" y="546735"/>
                </a:cubicBezTo>
                <a:cubicBezTo>
                  <a:pt x="414794" y="607521"/>
                  <a:pt x="463158" y="657143"/>
                  <a:pt x="525164" y="657143"/>
                </a:cubicBezTo>
                <a:cubicBezTo>
                  <a:pt x="585929" y="657143"/>
                  <a:pt x="635533" y="607521"/>
                  <a:pt x="635533" y="546735"/>
                </a:cubicBezTo>
                <a:cubicBezTo>
                  <a:pt x="635533" y="485949"/>
                  <a:pt x="585929" y="436327"/>
                  <a:pt x="525164" y="436327"/>
                </a:cubicBezTo>
                <a:close/>
                <a:moveTo>
                  <a:pt x="525164" y="410276"/>
                </a:moveTo>
                <a:cubicBezTo>
                  <a:pt x="599570" y="410276"/>
                  <a:pt x="660335" y="472303"/>
                  <a:pt x="660335" y="546735"/>
                </a:cubicBezTo>
                <a:cubicBezTo>
                  <a:pt x="660335" y="621167"/>
                  <a:pt x="599570" y="681954"/>
                  <a:pt x="525164" y="681954"/>
                </a:cubicBezTo>
                <a:cubicBezTo>
                  <a:pt x="449517" y="681954"/>
                  <a:pt x="388752" y="621167"/>
                  <a:pt x="388752" y="546735"/>
                </a:cubicBezTo>
                <a:cubicBezTo>
                  <a:pt x="388752" y="472303"/>
                  <a:pt x="449517" y="410276"/>
                  <a:pt x="525164" y="410276"/>
                </a:cubicBezTo>
                <a:close/>
                <a:moveTo>
                  <a:pt x="525166" y="397724"/>
                </a:moveTo>
                <a:cubicBezTo>
                  <a:pt x="443238" y="397724"/>
                  <a:pt x="376205" y="464780"/>
                  <a:pt x="376205" y="546738"/>
                </a:cubicBezTo>
                <a:cubicBezTo>
                  <a:pt x="376205" y="628695"/>
                  <a:pt x="443238" y="694509"/>
                  <a:pt x="525166" y="694509"/>
                </a:cubicBezTo>
                <a:cubicBezTo>
                  <a:pt x="607095" y="694509"/>
                  <a:pt x="674127" y="628695"/>
                  <a:pt x="674127" y="546738"/>
                </a:cubicBezTo>
                <a:cubicBezTo>
                  <a:pt x="674127" y="464780"/>
                  <a:pt x="607095" y="397724"/>
                  <a:pt x="525166" y="397724"/>
                </a:cubicBezTo>
                <a:close/>
                <a:moveTo>
                  <a:pt x="525166" y="372889"/>
                </a:moveTo>
                <a:cubicBezTo>
                  <a:pt x="620750" y="372889"/>
                  <a:pt x="698954" y="451121"/>
                  <a:pt x="698954" y="546738"/>
                </a:cubicBezTo>
                <a:cubicBezTo>
                  <a:pt x="698954" y="642355"/>
                  <a:pt x="620750" y="720587"/>
                  <a:pt x="525166" y="720587"/>
                </a:cubicBezTo>
                <a:cubicBezTo>
                  <a:pt x="428341" y="720587"/>
                  <a:pt x="351378" y="642355"/>
                  <a:pt x="351378" y="546738"/>
                </a:cubicBezTo>
                <a:cubicBezTo>
                  <a:pt x="351378" y="451121"/>
                  <a:pt x="428341" y="372889"/>
                  <a:pt x="525166" y="372889"/>
                </a:cubicBezTo>
                <a:close/>
                <a:moveTo>
                  <a:pt x="159126" y="305593"/>
                </a:moveTo>
                <a:cubicBezTo>
                  <a:pt x="165261" y="304356"/>
                  <a:pt x="172622" y="308066"/>
                  <a:pt x="173849" y="315486"/>
                </a:cubicBezTo>
                <a:lnTo>
                  <a:pt x="175076" y="324142"/>
                </a:lnTo>
                <a:cubicBezTo>
                  <a:pt x="183664" y="325379"/>
                  <a:pt x="193480" y="329089"/>
                  <a:pt x="197160" y="340219"/>
                </a:cubicBezTo>
                <a:cubicBezTo>
                  <a:pt x="200841" y="346402"/>
                  <a:pt x="197160" y="353822"/>
                  <a:pt x="192253" y="356295"/>
                </a:cubicBezTo>
                <a:cubicBezTo>
                  <a:pt x="186118" y="358769"/>
                  <a:pt x="178757" y="356295"/>
                  <a:pt x="175076" y="350112"/>
                </a:cubicBezTo>
                <a:cubicBezTo>
                  <a:pt x="173849" y="350112"/>
                  <a:pt x="171395" y="348875"/>
                  <a:pt x="168941" y="350112"/>
                </a:cubicBezTo>
                <a:cubicBezTo>
                  <a:pt x="162807" y="350112"/>
                  <a:pt x="157899" y="357532"/>
                  <a:pt x="159126" y="363715"/>
                </a:cubicBezTo>
                <a:cubicBezTo>
                  <a:pt x="159126" y="371135"/>
                  <a:pt x="165261" y="374845"/>
                  <a:pt x="172622" y="374845"/>
                </a:cubicBezTo>
                <a:cubicBezTo>
                  <a:pt x="192253" y="372372"/>
                  <a:pt x="210656" y="385975"/>
                  <a:pt x="214337" y="405761"/>
                </a:cubicBezTo>
                <a:cubicBezTo>
                  <a:pt x="215564" y="421837"/>
                  <a:pt x="209429" y="435441"/>
                  <a:pt x="197160" y="442860"/>
                </a:cubicBezTo>
                <a:lnTo>
                  <a:pt x="198387" y="451517"/>
                </a:lnTo>
                <a:cubicBezTo>
                  <a:pt x="199614" y="457700"/>
                  <a:pt x="195933" y="465120"/>
                  <a:pt x="188572" y="466357"/>
                </a:cubicBezTo>
                <a:cubicBezTo>
                  <a:pt x="187345" y="466357"/>
                  <a:pt x="187345" y="466357"/>
                  <a:pt x="186118" y="466357"/>
                </a:cubicBezTo>
                <a:cubicBezTo>
                  <a:pt x="179984" y="466357"/>
                  <a:pt x="175076" y="462647"/>
                  <a:pt x="173849" y="456464"/>
                </a:cubicBezTo>
                <a:lnTo>
                  <a:pt x="172622" y="449044"/>
                </a:lnTo>
                <a:cubicBezTo>
                  <a:pt x="164034" y="449044"/>
                  <a:pt x="154219" y="442860"/>
                  <a:pt x="149311" y="430494"/>
                </a:cubicBezTo>
                <a:cubicBezTo>
                  <a:pt x="146857" y="424311"/>
                  <a:pt x="149311" y="416891"/>
                  <a:pt x="156672" y="414418"/>
                </a:cubicBezTo>
                <a:cubicBezTo>
                  <a:pt x="162807" y="411944"/>
                  <a:pt x="170168" y="415654"/>
                  <a:pt x="172622" y="421837"/>
                </a:cubicBezTo>
                <a:cubicBezTo>
                  <a:pt x="172622" y="423074"/>
                  <a:pt x="173849" y="425547"/>
                  <a:pt x="178757" y="424311"/>
                </a:cubicBezTo>
                <a:cubicBezTo>
                  <a:pt x="186118" y="423074"/>
                  <a:pt x="189799" y="416891"/>
                  <a:pt x="189799" y="409471"/>
                </a:cubicBezTo>
                <a:cubicBezTo>
                  <a:pt x="187345" y="403288"/>
                  <a:pt x="182437" y="398341"/>
                  <a:pt x="175076" y="399578"/>
                </a:cubicBezTo>
                <a:lnTo>
                  <a:pt x="173849" y="399578"/>
                </a:lnTo>
                <a:cubicBezTo>
                  <a:pt x="154219" y="402051"/>
                  <a:pt x="137042" y="387211"/>
                  <a:pt x="133361" y="367425"/>
                </a:cubicBezTo>
                <a:cubicBezTo>
                  <a:pt x="132134" y="352585"/>
                  <a:pt x="139496" y="337746"/>
                  <a:pt x="151765" y="330326"/>
                </a:cubicBezTo>
                <a:lnTo>
                  <a:pt x="149311" y="320433"/>
                </a:lnTo>
                <a:cubicBezTo>
                  <a:pt x="146857" y="313013"/>
                  <a:pt x="151765" y="306829"/>
                  <a:pt x="159126" y="305593"/>
                </a:cubicBezTo>
                <a:close/>
                <a:moveTo>
                  <a:pt x="173851" y="278056"/>
                </a:moveTo>
                <a:cubicBezTo>
                  <a:pt x="167650" y="278056"/>
                  <a:pt x="160210" y="279297"/>
                  <a:pt x="154009" y="280537"/>
                </a:cubicBezTo>
                <a:cubicBezTo>
                  <a:pt x="94484" y="290461"/>
                  <a:pt x="53560" y="348767"/>
                  <a:pt x="65962" y="409553"/>
                </a:cubicBezTo>
                <a:cubicBezTo>
                  <a:pt x="75882" y="469099"/>
                  <a:pt x="134167" y="508796"/>
                  <a:pt x="193692" y="497631"/>
                </a:cubicBezTo>
                <a:cubicBezTo>
                  <a:pt x="223455" y="491429"/>
                  <a:pt x="248257" y="475302"/>
                  <a:pt x="265618" y="451732"/>
                </a:cubicBezTo>
                <a:cubicBezTo>
                  <a:pt x="281740" y="426921"/>
                  <a:pt x="287940" y="397148"/>
                  <a:pt x="282980" y="368615"/>
                </a:cubicBezTo>
                <a:cubicBezTo>
                  <a:pt x="278020" y="338842"/>
                  <a:pt x="260658" y="314032"/>
                  <a:pt x="237096" y="297905"/>
                </a:cubicBezTo>
                <a:cubicBezTo>
                  <a:pt x="217254" y="284259"/>
                  <a:pt x="196173" y="278056"/>
                  <a:pt x="173851" y="278056"/>
                </a:cubicBezTo>
                <a:close/>
                <a:moveTo>
                  <a:pt x="149049" y="254486"/>
                </a:moveTo>
                <a:cubicBezTo>
                  <a:pt x="185012" y="248283"/>
                  <a:pt x="220975" y="255726"/>
                  <a:pt x="250737" y="276816"/>
                </a:cubicBezTo>
                <a:cubicBezTo>
                  <a:pt x="280500" y="297905"/>
                  <a:pt x="301582" y="327678"/>
                  <a:pt x="307782" y="363653"/>
                </a:cubicBezTo>
                <a:cubicBezTo>
                  <a:pt x="313983" y="399629"/>
                  <a:pt x="306542" y="435605"/>
                  <a:pt x="286700" y="465377"/>
                </a:cubicBezTo>
                <a:cubicBezTo>
                  <a:pt x="265618" y="495150"/>
                  <a:pt x="234616" y="514999"/>
                  <a:pt x="198653" y="522442"/>
                </a:cubicBezTo>
                <a:cubicBezTo>
                  <a:pt x="189972" y="523683"/>
                  <a:pt x="182531" y="523683"/>
                  <a:pt x="173851" y="523683"/>
                </a:cubicBezTo>
                <a:cubicBezTo>
                  <a:pt x="109365" y="523683"/>
                  <a:pt x="52320" y="479023"/>
                  <a:pt x="39919" y="413275"/>
                </a:cubicBezTo>
                <a:cubicBezTo>
                  <a:pt x="33719" y="378540"/>
                  <a:pt x="41159" y="341324"/>
                  <a:pt x="62241" y="311551"/>
                </a:cubicBezTo>
                <a:cubicBezTo>
                  <a:pt x="82083" y="281778"/>
                  <a:pt x="114326" y="261929"/>
                  <a:pt x="149049" y="254486"/>
                </a:cubicBezTo>
                <a:close/>
                <a:moveTo>
                  <a:pt x="173853" y="239453"/>
                </a:moveTo>
                <a:cubicBezTo>
                  <a:pt x="165164" y="239453"/>
                  <a:pt x="156474" y="240695"/>
                  <a:pt x="146544" y="241937"/>
                </a:cubicBezTo>
                <a:cubicBezTo>
                  <a:pt x="67098" y="256838"/>
                  <a:pt x="12478" y="335070"/>
                  <a:pt x="27374" y="415786"/>
                </a:cubicBezTo>
                <a:cubicBezTo>
                  <a:pt x="42271" y="496502"/>
                  <a:pt x="120475" y="549898"/>
                  <a:pt x="201163" y="534997"/>
                </a:cubicBezTo>
                <a:cubicBezTo>
                  <a:pt x="281850" y="520095"/>
                  <a:pt x="335228" y="443105"/>
                  <a:pt x="320332" y="361148"/>
                </a:cubicBezTo>
                <a:cubicBezTo>
                  <a:pt x="307918" y="290366"/>
                  <a:pt x="244610" y="239453"/>
                  <a:pt x="173853" y="239453"/>
                </a:cubicBezTo>
                <a:close/>
                <a:moveTo>
                  <a:pt x="142820" y="217101"/>
                </a:moveTo>
                <a:cubicBezTo>
                  <a:pt x="237162" y="200958"/>
                  <a:pt x="327780" y="263047"/>
                  <a:pt x="345158" y="357422"/>
                </a:cubicBezTo>
                <a:cubicBezTo>
                  <a:pt x="362537" y="451797"/>
                  <a:pt x="299229" y="542447"/>
                  <a:pt x="206128" y="559832"/>
                </a:cubicBezTo>
                <a:cubicBezTo>
                  <a:pt x="194956" y="562316"/>
                  <a:pt x="183784" y="562316"/>
                  <a:pt x="173853" y="562316"/>
                </a:cubicBezTo>
                <a:cubicBezTo>
                  <a:pt x="91925" y="562316"/>
                  <a:pt x="18685" y="503952"/>
                  <a:pt x="2548" y="420753"/>
                </a:cubicBezTo>
                <a:cubicBezTo>
                  <a:pt x="-4900" y="374807"/>
                  <a:pt x="3789" y="328861"/>
                  <a:pt x="31098" y="290366"/>
                </a:cubicBezTo>
                <a:cubicBezTo>
                  <a:pt x="57167" y="251871"/>
                  <a:pt x="96890" y="225794"/>
                  <a:pt x="142820" y="217101"/>
                </a:cubicBezTo>
                <a:close/>
                <a:moveTo>
                  <a:pt x="503889" y="92484"/>
                </a:moveTo>
                <a:cubicBezTo>
                  <a:pt x="510008" y="92484"/>
                  <a:pt x="516128" y="98668"/>
                  <a:pt x="516128" y="106088"/>
                </a:cubicBezTo>
                <a:lnTo>
                  <a:pt x="514904" y="114746"/>
                </a:lnTo>
                <a:cubicBezTo>
                  <a:pt x="522248" y="117220"/>
                  <a:pt x="530815" y="123403"/>
                  <a:pt x="532039" y="135771"/>
                </a:cubicBezTo>
                <a:cubicBezTo>
                  <a:pt x="534487" y="143192"/>
                  <a:pt x="529591" y="149376"/>
                  <a:pt x="523472" y="150613"/>
                </a:cubicBezTo>
                <a:cubicBezTo>
                  <a:pt x="516128" y="150613"/>
                  <a:pt x="510008" y="146902"/>
                  <a:pt x="507561" y="139482"/>
                </a:cubicBezTo>
                <a:cubicBezTo>
                  <a:pt x="507561" y="138245"/>
                  <a:pt x="505113" y="138245"/>
                  <a:pt x="502665" y="137008"/>
                </a:cubicBezTo>
                <a:cubicBezTo>
                  <a:pt x="496545" y="137008"/>
                  <a:pt x="489202" y="141955"/>
                  <a:pt x="487978" y="149376"/>
                </a:cubicBezTo>
                <a:cubicBezTo>
                  <a:pt x="487978" y="155560"/>
                  <a:pt x="492873" y="161744"/>
                  <a:pt x="498993" y="162981"/>
                </a:cubicBezTo>
                <a:lnTo>
                  <a:pt x="500217" y="162981"/>
                </a:lnTo>
                <a:cubicBezTo>
                  <a:pt x="519800" y="165454"/>
                  <a:pt x="533263" y="184006"/>
                  <a:pt x="530815" y="203795"/>
                </a:cubicBezTo>
                <a:cubicBezTo>
                  <a:pt x="529591" y="218636"/>
                  <a:pt x="518576" y="231004"/>
                  <a:pt x="505113" y="235951"/>
                </a:cubicBezTo>
                <a:lnTo>
                  <a:pt x="505113" y="243372"/>
                </a:lnTo>
                <a:cubicBezTo>
                  <a:pt x="505113" y="250793"/>
                  <a:pt x="500217" y="255740"/>
                  <a:pt x="492873" y="255740"/>
                </a:cubicBezTo>
                <a:lnTo>
                  <a:pt x="491650" y="255740"/>
                </a:lnTo>
                <a:cubicBezTo>
                  <a:pt x="485530" y="255740"/>
                  <a:pt x="480634" y="249556"/>
                  <a:pt x="480634" y="242135"/>
                </a:cubicBezTo>
                <a:lnTo>
                  <a:pt x="480634" y="234714"/>
                </a:lnTo>
                <a:cubicBezTo>
                  <a:pt x="473291" y="232241"/>
                  <a:pt x="464723" y="224820"/>
                  <a:pt x="463499" y="211215"/>
                </a:cubicBezTo>
                <a:cubicBezTo>
                  <a:pt x="462275" y="205031"/>
                  <a:pt x="467171" y="197611"/>
                  <a:pt x="473291" y="197611"/>
                </a:cubicBezTo>
                <a:cubicBezTo>
                  <a:pt x="480634" y="196374"/>
                  <a:pt x="486754" y="201321"/>
                  <a:pt x="487978" y="208742"/>
                </a:cubicBezTo>
                <a:cubicBezTo>
                  <a:pt x="487978" y="208742"/>
                  <a:pt x="487978" y="212452"/>
                  <a:pt x="491650" y="212452"/>
                </a:cubicBezTo>
                <a:cubicBezTo>
                  <a:pt x="500217" y="213689"/>
                  <a:pt x="505113" y="208742"/>
                  <a:pt x="506337" y="201321"/>
                </a:cubicBezTo>
                <a:cubicBezTo>
                  <a:pt x="507561" y="195137"/>
                  <a:pt x="502665" y="187716"/>
                  <a:pt x="496545" y="187716"/>
                </a:cubicBezTo>
                <a:lnTo>
                  <a:pt x="495321" y="187716"/>
                </a:lnTo>
                <a:cubicBezTo>
                  <a:pt x="475738" y="184006"/>
                  <a:pt x="462275" y="165454"/>
                  <a:pt x="463499" y="146902"/>
                </a:cubicBezTo>
                <a:cubicBezTo>
                  <a:pt x="465947" y="130824"/>
                  <a:pt x="475738" y="118456"/>
                  <a:pt x="490426" y="113509"/>
                </a:cubicBezTo>
                <a:lnTo>
                  <a:pt x="490426" y="103615"/>
                </a:lnTo>
                <a:cubicBezTo>
                  <a:pt x="490426" y="97431"/>
                  <a:pt x="496545" y="92484"/>
                  <a:pt x="503889" y="92484"/>
                </a:cubicBezTo>
                <a:close/>
                <a:moveTo>
                  <a:pt x="497762" y="63711"/>
                </a:moveTo>
                <a:cubicBezTo>
                  <a:pt x="470479" y="63711"/>
                  <a:pt x="445677" y="72394"/>
                  <a:pt x="425835" y="91002"/>
                </a:cubicBezTo>
                <a:cubicBezTo>
                  <a:pt x="402273" y="109610"/>
                  <a:pt x="389872" y="136902"/>
                  <a:pt x="387392" y="166675"/>
                </a:cubicBezTo>
                <a:cubicBezTo>
                  <a:pt x="384912" y="196448"/>
                  <a:pt x="394833" y="224981"/>
                  <a:pt x="414675" y="247310"/>
                </a:cubicBezTo>
                <a:cubicBezTo>
                  <a:pt x="433276" y="268399"/>
                  <a:pt x="460558" y="282045"/>
                  <a:pt x="490321" y="284526"/>
                </a:cubicBezTo>
                <a:cubicBezTo>
                  <a:pt x="518843" y="287008"/>
                  <a:pt x="548606" y="277083"/>
                  <a:pt x="569688" y="258475"/>
                </a:cubicBezTo>
                <a:cubicBezTo>
                  <a:pt x="592010" y="238627"/>
                  <a:pt x="605651" y="212575"/>
                  <a:pt x="608131" y="182802"/>
                </a:cubicBezTo>
                <a:cubicBezTo>
                  <a:pt x="613091" y="122016"/>
                  <a:pt x="565967" y="68673"/>
                  <a:pt x="505202" y="63711"/>
                </a:cubicBezTo>
                <a:cubicBezTo>
                  <a:pt x="502722" y="63711"/>
                  <a:pt x="500242" y="63711"/>
                  <a:pt x="497762" y="63711"/>
                </a:cubicBezTo>
                <a:close/>
                <a:moveTo>
                  <a:pt x="507682" y="38900"/>
                </a:moveTo>
                <a:cubicBezTo>
                  <a:pt x="582089" y="43862"/>
                  <a:pt x="639134" y="109610"/>
                  <a:pt x="632933" y="184043"/>
                </a:cubicBezTo>
                <a:cubicBezTo>
                  <a:pt x="630453" y="220018"/>
                  <a:pt x="614331" y="252272"/>
                  <a:pt x="587049" y="277083"/>
                </a:cubicBezTo>
                <a:cubicBezTo>
                  <a:pt x="562247" y="298172"/>
                  <a:pt x="531244" y="310578"/>
                  <a:pt x="497762" y="310578"/>
                </a:cubicBezTo>
                <a:cubicBezTo>
                  <a:pt x="494041" y="310578"/>
                  <a:pt x="491561" y="309337"/>
                  <a:pt x="487841" y="309337"/>
                </a:cubicBezTo>
                <a:cubicBezTo>
                  <a:pt x="451878" y="306856"/>
                  <a:pt x="418395" y="290729"/>
                  <a:pt x="394833" y="263437"/>
                </a:cubicBezTo>
                <a:cubicBezTo>
                  <a:pt x="371271" y="236145"/>
                  <a:pt x="360110" y="200170"/>
                  <a:pt x="362590" y="164194"/>
                </a:cubicBezTo>
                <a:cubicBezTo>
                  <a:pt x="365070" y="128219"/>
                  <a:pt x="381192" y="94724"/>
                  <a:pt x="408474" y="71154"/>
                </a:cubicBezTo>
                <a:cubicBezTo>
                  <a:pt x="435756" y="47584"/>
                  <a:pt x="470479" y="36419"/>
                  <a:pt x="507682" y="38900"/>
                </a:cubicBezTo>
                <a:close/>
                <a:moveTo>
                  <a:pt x="497761" y="26344"/>
                </a:moveTo>
                <a:cubicBezTo>
                  <a:pt x="461762" y="26344"/>
                  <a:pt x="427004" y="37521"/>
                  <a:pt x="400935" y="61115"/>
                </a:cubicBezTo>
                <a:cubicBezTo>
                  <a:pt x="371143" y="88434"/>
                  <a:pt x="352522" y="123204"/>
                  <a:pt x="350040" y="162942"/>
                </a:cubicBezTo>
                <a:cubicBezTo>
                  <a:pt x="346316" y="203921"/>
                  <a:pt x="359971" y="241175"/>
                  <a:pt x="384798" y="272220"/>
                </a:cubicBezTo>
                <a:cubicBezTo>
                  <a:pt x="412108" y="300781"/>
                  <a:pt x="446866" y="319408"/>
                  <a:pt x="486589" y="323133"/>
                </a:cubicBezTo>
                <a:cubicBezTo>
                  <a:pt x="568519" y="328100"/>
                  <a:pt x="640518" y="266011"/>
                  <a:pt x="646725" y="184052"/>
                </a:cubicBezTo>
                <a:cubicBezTo>
                  <a:pt x="651690" y="103336"/>
                  <a:pt x="589622" y="32553"/>
                  <a:pt x="507692" y="26344"/>
                </a:cubicBezTo>
                <a:cubicBezTo>
                  <a:pt x="505210" y="26344"/>
                  <a:pt x="501486" y="26344"/>
                  <a:pt x="497761" y="26344"/>
                </a:cubicBezTo>
                <a:close/>
                <a:moveTo>
                  <a:pt x="510175" y="267"/>
                </a:moveTo>
                <a:cubicBezTo>
                  <a:pt x="605760" y="7718"/>
                  <a:pt x="677759" y="90918"/>
                  <a:pt x="671552" y="186536"/>
                </a:cubicBezTo>
                <a:cubicBezTo>
                  <a:pt x="664104" y="278429"/>
                  <a:pt x="588381" y="349211"/>
                  <a:pt x="497761" y="349211"/>
                </a:cubicBezTo>
                <a:cubicBezTo>
                  <a:pt x="494037" y="349211"/>
                  <a:pt x="490313" y="347969"/>
                  <a:pt x="485348" y="347969"/>
                </a:cubicBezTo>
                <a:cubicBezTo>
                  <a:pt x="439418" y="344244"/>
                  <a:pt x="395970" y="323133"/>
                  <a:pt x="366177" y="288363"/>
                </a:cubicBezTo>
                <a:cubicBezTo>
                  <a:pt x="336385" y="252351"/>
                  <a:pt x="321488" y="207646"/>
                  <a:pt x="323971" y="161700"/>
                </a:cubicBezTo>
                <a:cubicBezTo>
                  <a:pt x="327695" y="115754"/>
                  <a:pt x="348798" y="72291"/>
                  <a:pt x="383556" y="42488"/>
                </a:cubicBezTo>
                <a:cubicBezTo>
                  <a:pt x="419556" y="12685"/>
                  <a:pt x="464245" y="-2217"/>
                  <a:pt x="510175" y="267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8" name="Freeform 257">
            <a:extLst>
              <a:ext uri="{FF2B5EF4-FFF2-40B4-BE49-F238E27FC236}">
                <a16:creationId xmlns:a16="http://schemas.microsoft.com/office/drawing/2014/main" id="{B58F0367-80DE-6965-81CC-87503B96E317}"/>
              </a:ext>
            </a:extLst>
          </p:cNvPr>
          <p:cNvSpPr/>
          <p:nvPr/>
        </p:nvSpPr>
        <p:spPr>
          <a:xfrm>
            <a:off x="2754449" y="10524407"/>
            <a:ext cx="960505" cy="8623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2" h="693">
                <a:moveTo>
                  <a:pt x="43" y="632"/>
                </a:moveTo>
                <a:lnTo>
                  <a:pt x="43" y="586"/>
                </a:lnTo>
                <a:lnTo>
                  <a:pt x="136" y="372"/>
                </a:lnTo>
                <a:cubicBezTo>
                  <a:pt x="136" y="371"/>
                  <a:pt x="136" y="371"/>
                  <a:pt x="137" y="371"/>
                </a:cubicBezTo>
                <a:cubicBezTo>
                  <a:pt x="138" y="371"/>
                  <a:pt x="138" y="371"/>
                  <a:pt x="139" y="371"/>
                </a:cubicBezTo>
                <a:lnTo>
                  <a:pt x="249" y="560"/>
                </a:lnTo>
                <a:cubicBezTo>
                  <a:pt x="254" y="567"/>
                  <a:pt x="260" y="571"/>
                  <a:pt x="268" y="571"/>
                </a:cubicBezTo>
                <a:cubicBezTo>
                  <a:pt x="276" y="571"/>
                  <a:pt x="283" y="567"/>
                  <a:pt x="287" y="560"/>
                </a:cubicBezTo>
                <a:lnTo>
                  <a:pt x="402" y="364"/>
                </a:lnTo>
                <a:cubicBezTo>
                  <a:pt x="403" y="364"/>
                  <a:pt x="403" y="363"/>
                  <a:pt x="404" y="363"/>
                </a:cubicBezTo>
                <a:lnTo>
                  <a:pt x="405" y="364"/>
                </a:lnTo>
                <a:lnTo>
                  <a:pt x="517" y="467"/>
                </a:lnTo>
                <a:cubicBezTo>
                  <a:pt x="521" y="471"/>
                  <a:pt x="528" y="474"/>
                  <a:pt x="534" y="472"/>
                </a:cubicBezTo>
                <a:cubicBezTo>
                  <a:pt x="541" y="471"/>
                  <a:pt x="546" y="468"/>
                  <a:pt x="549" y="462"/>
                </a:cubicBezTo>
                <a:lnTo>
                  <a:pt x="656" y="293"/>
                </a:lnTo>
                <a:cubicBezTo>
                  <a:pt x="656" y="293"/>
                  <a:pt x="656" y="292"/>
                  <a:pt x="657" y="292"/>
                </a:cubicBezTo>
                <a:cubicBezTo>
                  <a:pt x="658" y="293"/>
                  <a:pt x="658" y="294"/>
                  <a:pt x="658" y="294"/>
                </a:cubicBezTo>
                <a:lnTo>
                  <a:pt x="658" y="651"/>
                </a:lnTo>
                <a:lnTo>
                  <a:pt x="62" y="651"/>
                </a:lnTo>
                <a:cubicBezTo>
                  <a:pt x="52" y="651"/>
                  <a:pt x="43" y="642"/>
                  <a:pt x="43" y="632"/>
                </a:cubicBezTo>
                <a:close/>
                <a:moveTo>
                  <a:pt x="135" y="209"/>
                </a:moveTo>
                <a:cubicBezTo>
                  <a:pt x="146" y="209"/>
                  <a:pt x="155" y="218"/>
                  <a:pt x="155" y="228"/>
                </a:cubicBezTo>
                <a:cubicBezTo>
                  <a:pt x="155" y="239"/>
                  <a:pt x="146" y="247"/>
                  <a:pt x="135" y="247"/>
                </a:cubicBezTo>
                <a:cubicBezTo>
                  <a:pt x="125" y="247"/>
                  <a:pt x="117" y="239"/>
                  <a:pt x="117" y="228"/>
                </a:cubicBezTo>
                <a:cubicBezTo>
                  <a:pt x="117" y="218"/>
                  <a:pt x="125" y="209"/>
                  <a:pt x="135" y="209"/>
                </a:cubicBezTo>
                <a:close/>
                <a:moveTo>
                  <a:pt x="287" y="454"/>
                </a:moveTo>
                <a:cubicBezTo>
                  <a:pt x="287" y="464"/>
                  <a:pt x="279" y="472"/>
                  <a:pt x="268" y="472"/>
                </a:cubicBezTo>
                <a:cubicBezTo>
                  <a:pt x="258" y="472"/>
                  <a:pt x="249" y="464"/>
                  <a:pt x="249" y="454"/>
                </a:cubicBezTo>
                <a:cubicBezTo>
                  <a:pt x="249" y="443"/>
                  <a:pt x="258" y="435"/>
                  <a:pt x="268" y="435"/>
                </a:cubicBezTo>
                <a:cubicBezTo>
                  <a:pt x="279" y="435"/>
                  <a:pt x="287" y="443"/>
                  <a:pt x="287" y="454"/>
                </a:cubicBezTo>
                <a:close/>
                <a:moveTo>
                  <a:pt x="401" y="209"/>
                </a:moveTo>
                <a:cubicBezTo>
                  <a:pt x="411" y="209"/>
                  <a:pt x="419" y="218"/>
                  <a:pt x="419" y="228"/>
                </a:cubicBezTo>
                <a:cubicBezTo>
                  <a:pt x="419" y="239"/>
                  <a:pt x="411" y="247"/>
                  <a:pt x="401" y="247"/>
                </a:cubicBezTo>
                <a:cubicBezTo>
                  <a:pt x="391" y="247"/>
                  <a:pt x="382" y="239"/>
                  <a:pt x="382" y="228"/>
                </a:cubicBezTo>
                <a:cubicBezTo>
                  <a:pt x="382" y="218"/>
                  <a:pt x="391" y="209"/>
                  <a:pt x="401" y="209"/>
                </a:cubicBezTo>
                <a:close/>
                <a:moveTo>
                  <a:pt x="533" y="331"/>
                </a:moveTo>
                <a:cubicBezTo>
                  <a:pt x="543" y="331"/>
                  <a:pt x="552" y="339"/>
                  <a:pt x="552" y="350"/>
                </a:cubicBezTo>
                <a:cubicBezTo>
                  <a:pt x="552" y="360"/>
                  <a:pt x="543" y="369"/>
                  <a:pt x="533" y="369"/>
                </a:cubicBezTo>
                <a:cubicBezTo>
                  <a:pt x="523" y="369"/>
                  <a:pt x="515" y="360"/>
                  <a:pt x="515" y="350"/>
                </a:cubicBezTo>
                <a:cubicBezTo>
                  <a:pt x="515" y="339"/>
                  <a:pt x="523" y="331"/>
                  <a:pt x="533" y="331"/>
                </a:cubicBezTo>
                <a:close/>
                <a:moveTo>
                  <a:pt x="668" y="117"/>
                </a:moveTo>
                <a:cubicBezTo>
                  <a:pt x="679" y="117"/>
                  <a:pt x="687" y="125"/>
                  <a:pt x="687" y="135"/>
                </a:cubicBezTo>
                <a:cubicBezTo>
                  <a:pt x="687" y="146"/>
                  <a:pt x="679" y="154"/>
                  <a:pt x="668" y="154"/>
                </a:cubicBezTo>
                <a:cubicBezTo>
                  <a:pt x="658" y="154"/>
                  <a:pt x="649" y="146"/>
                  <a:pt x="649" y="135"/>
                </a:cubicBezTo>
                <a:cubicBezTo>
                  <a:pt x="649" y="125"/>
                  <a:pt x="658" y="117"/>
                  <a:pt x="668" y="117"/>
                </a:cubicBezTo>
                <a:close/>
                <a:moveTo>
                  <a:pt x="770" y="656"/>
                </a:moveTo>
                <a:lnTo>
                  <a:pt x="723" y="629"/>
                </a:lnTo>
                <a:cubicBezTo>
                  <a:pt x="720" y="627"/>
                  <a:pt x="715" y="629"/>
                  <a:pt x="715" y="634"/>
                </a:cubicBezTo>
                <a:lnTo>
                  <a:pt x="715" y="651"/>
                </a:lnTo>
                <a:lnTo>
                  <a:pt x="679" y="651"/>
                </a:lnTo>
                <a:lnTo>
                  <a:pt x="679" y="294"/>
                </a:lnTo>
                <a:cubicBezTo>
                  <a:pt x="679" y="284"/>
                  <a:pt x="673" y="276"/>
                  <a:pt x="663" y="273"/>
                </a:cubicBezTo>
                <a:cubicBezTo>
                  <a:pt x="654" y="270"/>
                  <a:pt x="644" y="274"/>
                  <a:pt x="638" y="283"/>
                </a:cubicBezTo>
                <a:lnTo>
                  <a:pt x="532" y="451"/>
                </a:lnTo>
                <a:cubicBezTo>
                  <a:pt x="532" y="452"/>
                  <a:pt x="531" y="452"/>
                  <a:pt x="531" y="452"/>
                </a:cubicBezTo>
                <a:lnTo>
                  <a:pt x="530" y="452"/>
                </a:lnTo>
                <a:lnTo>
                  <a:pt x="418" y="349"/>
                </a:lnTo>
                <a:cubicBezTo>
                  <a:pt x="413" y="344"/>
                  <a:pt x="406" y="343"/>
                  <a:pt x="400" y="344"/>
                </a:cubicBezTo>
                <a:cubicBezTo>
                  <a:pt x="394" y="344"/>
                  <a:pt x="388" y="348"/>
                  <a:pt x="385" y="354"/>
                </a:cubicBezTo>
                <a:lnTo>
                  <a:pt x="270" y="550"/>
                </a:lnTo>
                <a:cubicBezTo>
                  <a:pt x="270" y="550"/>
                  <a:pt x="269" y="551"/>
                  <a:pt x="268" y="551"/>
                </a:cubicBezTo>
                <a:lnTo>
                  <a:pt x="267" y="550"/>
                </a:lnTo>
                <a:lnTo>
                  <a:pt x="156" y="361"/>
                </a:lnTo>
                <a:cubicBezTo>
                  <a:pt x="151" y="354"/>
                  <a:pt x="144" y="350"/>
                  <a:pt x="136" y="350"/>
                </a:cubicBezTo>
                <a:cubicBezTo>
                  <a:pt x="128" y="351"/>
                  <a:pt x="121" y="356"/>
                  <a:pt x="117" y="363"/>
                </a:cubicBezTo>
                <a:lnTo>
                  <a:pt x="43" y="535"/>
                </a:lnTo>
                <a:lnTo>
                  <a:pt x="43" y="468"/>
                </a:lnTo>
                <a:lnTo>
                  <a:pt x="130" y="267"/>
                </a:lnTo>
                <a:cubicBezTo>
                  <a:pt x="132" y="267"/>
                  <a:pt x="134" y="267"/>
                  <a:pt x="135" y="267"/>
                </a:cubicBezTo>
                <a:cubicBezTo>
                  <a:pt x="139" y="267"/>
                  <a:pt x="143" y="267"/>
                  <a:pt x="146" y="266"/>
                </a:cubicBezTo>
                <a:lnTo>
                  <a:pt x="240" y="426"/>
                </a:lnTo>
                <a:cubicBezTo>
                  <a:pt x="233" y="433"/>
                  <a:pt x="229" y="443"/>
                  <a:pt x="229" y="454"/>
                </a:cubicBezTo>
                <a:cubicBezTo>
                  <a:pt x="229" y="475"/>
                  <a:pt x="247" y="493"/>
                  <a:pt x="268" y="493"/>
                </a:cubicBezTo>
                <a:cubicBezTo>
                  <a:pt x="290" y="493"/>
                  <a:pt x="307" y="475"/>
                  <a:pt x="307" y="454"/>
                </a:cubicBezTo>
                <a:cubicBezTo>
                  <a:pt x="307" y="443"/>
                  <a:pt x="303" y="433"/>
                  <a:pt x="296" y="426"/>
                </a:cubicBezTo>
                <a:lnTo>
                  <a:pt x="391" y="266"/>
                </a:lnTo>
                <a:cubicBezTo>
                  <a:pt x="394" y="267"/>
                  <a:pt x="397" y="267"/>
                  <a:pt x="401" y="267"/>
                </a:cubicBezTo>
                <a:cubicBezTo>
                  <a:pt x="408" y="267"/>
                  <a:pt x="416" y="265"/>
                  <a:pt x="422" y="261"/>
                </a:cubicBezTo>
                <a:lnTo>
                  <a:pt x="499" y="332"/>
                </a:lnTo>
                <a:cubicBezTo>
                  <a:pt x="496" y="338"/>
                  <a:pt x="494" y="344"/>
                  <a:pt x="494" y="350"/>
                </a:cubicBezTo>
                <a:cubicBezTo>
                  <a:pt x="494" y="372"/>
                  <a:pt x="512" y="389"/>
                  <a:pt x="533" y="389"/>
                </a:cubicBezTo>
                <a:cubicBezTo>
                  <a:pt x="555" y="389"/>
                  <a:pt x="572" y="372"/>
                  <a:pt x="572" y="350"/>
                </a:cubicBezTo>
                <a:cubicBezTo>
                  <a:pt x="572" y="339"/>
                  <a:pt x="569" y="330"/>
                  <a:pt x="562" y="324"/>
                </a:cubicBezTo>
                <a:lnTo>
                  <a:pt x="657" y="173"/>
                </a:lnTo>
                <a:cubicBezTo>
                  <a:pt x="660" y="174"/>
                  <a:pt x="665" y="174"/>
                  <a:pt x="668" y="174"/>
                </a:cubicBezTo>
                <a:cubicBezTo>
                  <a:pt x="690" y="174"/>
                  <a:pt x="707" y="157"/>
                  <a:pt x="707" y="135"/>
                </a:cubicBezTo>
                <a:cubicBezTo>
                  <a:pt x="707" y="126"/>
                  <a:pt x="704" y="117"/>
                  <a:pt x="698" y="110"/>
                </a:cubicBezTo>
                <a:lnTo>
                  <a:pt x="736" y="57"/>
                </a:lnTo>
                <a:lnTo>
                  <a:pt x="749" y="65"/>
                </a:lnTo>
                <a:cubicBezTo>
                  <a:pt x="753" y="67"/>
                  <a:pt x="756" y="64"/>
                  <a:pt x="756" y="61"/>
                </a:cubicBezTo>
                <a:lnTo>
                  <a:pt x="756" y="5"/>
                </a:lnTo>
                <a:cubicBezTo>
                  <a:pt x="756" y="2"/>
                  <a:pt x="753" y="-1"/>
                  <a:pt x="749" y="1"/>
                </a:cubicBezTo>
                <a:lnTo>
                  <a:pt x="701" y="29"/>
                </a:lnTo>
                <a:cubicBezTo>
                  <a:pt x="698" y="31"/>
                  <a:pt x="698" y="35"/>
                  <a:pt x="701" y="37"/>
                </a:cubicBezTo>
                <a:lnTo>
                  <a:pt x="718" y="47"/>
                </a:lnTo>
                <a:lnTo>
                  <a:pt x="682" y="98"/>
                </a:lnTo>
                <a:cubicBezTo>
                  <a:pt x="678" y="97"/>
                  <a:pt x="673" y="96"/>
                  <a:pt x="668" y="96"/>
                </a:cubicBezTo>
                <a:cubicBezTo>
                  <a:pt x="647" y="96"/>
                  <a:pt x="629" y="114"/>
                  <a:pt x="629" y="135"/>
                </a:cubicBezTo>
                <a:cubicBezTo>
                  <a:pt x="629" y="146"/>
                  <a:pt x="633" y="155"/>
                  <a:pt x="640" y="162"/>
                </a:cubicBezTo>
                <a:lnTo>
                  <a:pt x="545" y="313"/>
                </a:lnTo>
                <a:cubicBezTo>
                  <a:pt x="541" y="311"/>
                  <a:pt x="537" y="311"/>
                  <a:pt x="533" y="311"/>
                </a:cubicBezTo>
                <a:cubicBezTo>
                  <a:pt x="526" y="311"/>
                  <a:pt x="518" y="313"/>
                  <a:pt x="512" y="317"/>
                </a:cubicBezTo>
                <a:lnTo>
                  <a:pt x="435" y="246"/>
                </a:lnTo>
                <a:cubicBezTo>
                  <a:pt x="438" y="241"/>
                  <a:pt x="440" y="235"/>
                  <a:pt x="440" y="228"/>
                </a:cubicBezTo>
                <a:cubicBezTo>
                  <a:pt x="440" y="207"/>
                  <a:pt x="422" y="189"/>
                  <a:pt x="401" y="189"/>
                </a:cubicBezTo>
                <a:cubicBezTo>
                  <a:pt x="379" y="189"/>
                  <a:pt x="362" y="207"/>
                  <a:pt x="362" y="228"/>
                </a:cubicBezTo>
                <a:cubicBezTo>
                  <a:pt x="362" y="239"/>
                  <a:pt x="366" y="248"/>
                  <a:pt x="373" y="256"/>
                </a:cubicBezTo>
                <a:lnTo>
                  <a:pt x="279" y="416"/>
                </a:lnTo>
                <a:cubicBezTo>
                  <a:pt x="276" y="415"/>
                  <a:pt x="272" y="415"/>
                  <a:pt x="268" y="415"/>
                </a:cubicBezTo>
                <a:cubicBezTo>
                  <a:pt x="265" y="415"/>
                  <a:pt x="261" y="415"/>
                  <a:pt x="258" y="416"/>
                </a:cubicBezTo>
                <a:lnTo>
                  <a:pt x="164" y="256"/>
                </a:lnTo>
                <a:cubicBezTo>
                  <a:pt x="170" y="248"/>
                  <a:pt x="175" y="239"/>
                  <a:pt x="175" y="228"/>
                </a:cubicBezTo>
                <a:cubicBezTo>
                  <a:pt x="175" y="207"/>
                  <a:pt x="158" y="189"/>
                  <a:pt x="135" y="189"/>
                </a:cubicBezTo>
                <a:cubicBezTo>
                  <a:pt x="114" y="189"/>
                  <a:pt x="96" y="207"/>
                  <a:pt x="96" y="228"/>
                </a:cubicBezTo>
                <a:cubicBezTo>
                  <a:pt x="96" y="240"/>
                  <a:pt x="103" y="251"/>
                  <a:pt x="111" y="259"/>
                </a:cubicBezTo>
                <a:lnTo>
                  <a:pt x="43" y="417"/>
                </a:lnTo>
                <a:lnTo>
                  <a:pt x="43" y="67"/>
                </a:lnTo>
                <a:lnTo>
                  <a:pt x="60" y="67"/>
                </a:lnTo>
                <a:cubicBezTo>
                  <a:pt x="64" y="67"/>
                  <a:pt x="66" y="62"/>
                  <a:pt x="65" y="59"/>
                </a:cubicBezTo>
                <a:lnTo>
                  <a:pt x="37" y="12"/>
                </a:lnTo>
                <a:cubicBezTo>
                  <a:pt x="35" y="8"/>
                  <a:pt x="30" y="8"/>
                  <a:pt x="29" y="12"/>
                </a:cubicBezTo>
                <a:lnTo>
                  <a:pt x="1" y="59"/>
                </a:lnTo>
                <a:cubicBezTo>
                  <a:pt x="-1" y="62"/>
                  <a:pt x="2" y="67"/>
                  <a:pt x="5" y="67"/>
                </a:cubicBezTo>
                <a:lnTo>
                  <a:pt x="23" y="67"/>
                </a:lnTo>
                <a:lnTo>
                  <a:pt x="23" y="632"/>
                </a:lnTo>
                <a:cubicBezTo>
                  <a:pt x="23" y="653"/>
                  <a:pt x="40" y="671"/>
                  <a:pt x="62" y="671"/>
                </a:cubicBezTo>
                <a:lnTo>
                  <a:pt x="715" y="671"/>
                </a:lnTo>
                <a:lnTo>
                  <a:pt x="715" y="688"/>
                </a:lnTo>
                <a:cubicBezTo>
                  <a:pt x="715" y="692"/>
                  <a:pt x="720" y="695"/>
                  <a:pt x="723" y="692"/>
                </a:cubicBezTo>
                <a:lnTo>
                  <a:pt x="770" y="665"/>
                </a:lnTo>
                <a:cubicBezTo>
                  <a:pt x="773" y="663"/>
                  <a:pt x="773" y="658"/>
                  <a:pt x="770" y="656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FAF0E9DB-A551-F99A-5DBC-1AD51454890C}"/>
              </a:ext>
            </a:extLst>
          </p:cNvPr>
          <p:cNvSpPr txBox="1"/>
          <p:nvPr/>
        </p:nvSpPr>
        <p:spPr>
          <a:xfrm>
            <a:off x="1505585" y="681191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BUDGET FORECASTING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E8E1C30A-9E11-42B7-2207-0D0EC75E5750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720EEAE-4F67-745E-DC3F-0FDABBBE5758}"/>
              </a:ext>
            </a:extLst>
          </p:cNvPr>
          <p:cNvSpPr txBox="1"/>
          <p:nvPr/>
        </p:nvSpPr>
        <p:spPr>
          <a:xfrm>
            <a:off x="9796660" y="3409091"/>
            <a:ext cx="479367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INCOME BUDGET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28FCD54F-8DF4-5A6A-2BBF-561CD1000E51}"/>
              </a:ext>
            </a:extLst>
          </p:cNvPr>
          <p:cNvSpPr txBox="1"/>
          <p:nvPr/>
        </p:nvSpPr>
        <p:spPr>
          <a:xfrm>
            <a:off x="9787299" y="8250324"/>
            <a:ext cx="479367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EXPENSES BUDGET</a:t>
            </a:r>
          </a:p>
        </p:txBody>
      </p:sp>
      <p:graphicFrame>
        <p:nvGraphicFramePr>
          <p:cNvPr id="54" name="Table 3">
            <a:extLst>
              <a:ext uri="{FF2B5EF4-FFF2-40B4-BE49-F238E27FC236}">
                <a16:creationId xmlns:a16="http://schemas.microsoft.com/office/drawing/2014/main" id="{961BF703-1156-84F9-FFA1-CE32CBC18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796107"/>
              </p:ext>
            </p:extLst>
          </p:nvPr>
        </p:nvGraphicFramePr>
        <p:xfrm>
          <a:off x="5839691" y="4480558"/>
          <a:ext cx="17038970" cy="314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538">
                  <a:extLst>
                    <a:ext uri="{9D8B030D-6E8A-4147-A177-3AD203B41FA5}">
                      <a16:colId xmlns:a16="http://schemas.microsoft.com/office/drawing/2014/main" val="384772290"/>
                    </a:ext>
                  </a:extLst>
                </a:gridCol>
                <a:gridCol w="4077477">
                  <a:extLst>
                    <a:ext uri="{9D8B030D-6E8A-4147-A177-3AD203B41FA5}">
                      <a16:colId xmlns:a16="http://schemas.microsoft.com/office/drawing/2014/main" val="1308917520"/>
                    </a:ext>
                  </a:extLst>
                </a:gridCol>
                <a:gridCol w="4058816">
                  <a:extLst>
                    <a:ext uri="{9D8B030D-6E8A-4147-A177-3AD203B41FA5}">
                      <a16:colId xmlns:a16="http://schemas.microsoft.com/office/drawing/2014/main" val="1986419826"/>
                    </a:ext>
                  </a:extLst>
                </a:gridCol>
                <a:gridCol w="4096139">
                  <a:extLst>
                    <a:ext uri="{9D8B030D-6E8A-4147-A177-3AD203B41FA5}">
                      <a16:colId xmlns:a16="http://schemas.microsoft.com/office/drawing/2014/main" val="3987016122"/>
                    </a:ext>
                  </a:extLst>
                </a:gridCol>
              </a:tblGrid>
              <a:tr h="757636">
                <a:tc>
                  <a:txBody>
                    <a:bodyPr/>
                    <a:lstStyle/>
                    <a:p>
                      <a:pPr algn="ctr"/>
                      <a:endParaRPr lang="en-SV" dirty="0">
                        <a:latin typeface="Montserrat" pitchFamily="2" charset="7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3200" b="1" dirty="0">
                          <a:solidFill>
                            <a:schemeClr val="accent1"/>
                          </a:solidFill>
                          <a:latin typeface="Montserrat" pitchFamily="2" charset="77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3200" b="1" dirty="0">
                          <a:solidFill>
                            <a:schemeClr val="accent1"/>
                          </a:solidFill>
                          <a:latin typeface="Montserrat" pitchFamily="2" charset="77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3200" b="1" dirty="0">
                          <a:solidFill>
                            <a:schemeClr val="accent1"/>
                          </a:solidFill>
                          <a:latin typeface="Montserrat" pitchFamily="2" charset="77"/>
                        </a:rPr>
                        <a:t>VARIANCE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71476"/>
                  </a:ext>
                </a:extLst>
              </a:tr>
              <a:tr h="794972">
                <a:tc>
                  <a:txBody>
                    <a:bodyPr/>
                    <a:lstStyle/>
                    <a:p>
                      <a:pPr algn="l"/>
                      <a:r>
                        <a:rPr lang="en-SV" sz="3200" b="1" dirty="0">
                          <a:solidFill>
                            <a:schemeClr val="accent1"/>
                          </a:solidFill>
                          <a:latin typeface="Montserrat" pitchFamily="2" charset="77"/>
                        </a:rPr>
                        <a:t>PRODUCT 01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$237,000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$208,560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$28,440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9953"/>
                  </a:ext>
                </a:extLst>
              </a:tr>
              <a:tr h="794972">
                <a:tc>
                  <a:txBody>
                    <a:bodyPr/>
                    <a:lstStyle/>
                    <a:p>
                      <a:pPr algn="l"/>
                      <a:r>
                        <a:rPr lang="en-SV" sz="3200" b="1" dirty="0">
                          <a:solidFill>
                            <a:schemeClr val="accent1"/>
                          </a:solidFill>
                          <a:latin typeface="Montserrat" pitchFamily="2" charset="77"/>
                        </a:rPr>
                        <a:t>PRODUCT 02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$34,200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$31,432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$2,768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219780"/>
                  </a:ext>
                </a:extLst>
              </a:tr>
              <a:tr h="794972">
                <a:tc>
                  <a:txBody>
                    <a:bodyPr/>
                    <a:lstStyle/>
                    <a:p>
                      <a:pPr algn="l"/>
                      <a:r>
                        <a:rPr lang="en-SV" sz="3200" b="1" dirty="0">
                          <a:solidFill>
                            <a:schemeClr val="accent1"/>
                          </a:solidFill>
                          <a:latin typeface="Montserrat" pitchFamily="2" charset="77"/>
                        </a:rPr>
                        <a:t>PRODUCT 03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$14,500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$10,433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$4,067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853165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28F2A9A6-01A3-8CAE-5954-39A93B801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334340"/>
              </p:ext>
            </p:extLst>
          </p:nvPr>
        </p:nvGraphicFramePr>
        <p:xfrm>
          <a:off x="5844462" y="9367348"/>
          <a:ext cx="17038970" cy="314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538">
                  <a:extLst>
                    <a:ext uri="{9D8B030D-6E8A-4147-A177-3AD203B41FA5}">
                      <a16:colId xmlns:a16="http://schemas.microsoft.com/office/drawing/2014/main" val="384772290"/>
                    </a:ext>
                  </a:extLst>
                </a:gridCol>
                <a:gridCol w="4077477">
                  <a:extLst>
                    <a:ext uri="{9D8B030D-6E8A-4147-A177-3AD203B41FA5}">
                      <a16:colId xmlns:a16="http://schemas.microsoft.com/office/drawing/2014/main" val="1308917520"/>
                    </a:ext>
                  </a:extLst>
                </a:gridCol>
                <a:gridCol w="4058816">
                  <a:extLst>
                    <a:ext uri="{9D8B030D-6E8A-4147-A177-3AD203B41FA5}">
                      <a16:colId xmlns:a16="http://schemas.microsoft.com/office/drawing/2014/main" val="1986419826"/>
                    </a:ext>
                  </a:extLst>
                </a:gridCol>
                <a:gridCol w="4096139">
                  <a:extLst>
                    <a:ext uri="{9D8B030D-6E8A-4147-A177-3AD203B41FA5}">
                      <a16:colId xmlns:a16="http://schemas.microsoft.com/office/drawing/2014/main" val="3987016122"/>
                    </a:ext>
                  </a:extLst>
                </a:gridCol>
              </a:tblGrid>
              <a:tr h="757636">
                <a:tc>
                  <a:txBody>
                    <a:bodyPr/>
                    <a:lstStyle/>
                    <a:p>
                      <a:pPr algn="ctr"/>
                      <a:endParaRPr lang="en-SV" dirty="0">
                        <a:latin typeface="Montserrat" pitchFamily="2" charset="7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3200" b="1" dirty="0">
                          <a:solidFill>
                            <a:schemeClr val="accent2"/>
                          </a:solidFill>
                          <a:latin typeface="Montserrat" pitchFamily="2" charset="77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3200" b="1" dirty="0">
                          <a:solidFill>
                            <a:schemeClr val="accent2"/>
                          </a:solidFill>
                          <a:latin typeface="Montserrat" pitchFamily="2" charset="77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3200" b="1" dirty="0">
                          <a:solidFill>
                            <a:schemeClr val="accent2"/>
                          </a:solidFill>
                          <a:latin typeface="Montserrat" pitchFamily="2" charset="77"/>
                        </a:rPr>
                        <a:t>VARIANCE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71476"/>
                  </a:ext>
                </a:extLst>
              </a:tr>
              <a:tr h="794972">
                <a:tc>
                  <a:txBody>
                    <a:bodyPr/>
                    <a:lstStyle/>
                    <a:p>
                      <a:pPr algn="l"/>
                      <a:r>
                        <a:rPr lang="en-SV" sz="3200" b="1" dirty="0">
                          <a:solidFill>
                            <a:schemeClr val="accent2"/>
                          </a:solidFill>
                          <a:latin typeface="Montserrat" pitchFamily="2" charset="77"/>
                        </a:rPr>
                        <a:t>PRODUCT 01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$43,000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$45,432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-$2,432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9953"/>
                  </a:ext>
                </a:extLst>
              </a:tr>
              <a:tr h="794972">
                <a:tc>
                  <a:txBody>
                    <a:bodyPr/>
                    <a:lstStyle/>
                    <a:p>
                      <a:pPr algn="l"/>
                      <a:r>
                        <a:rPr lang="en-SV" sz="3200" b="1" dirty="0">
                          <a:solidFill>
                            <a:schemeClr val="accent2"/>
                          </a:solidFill>
                          <a:latin typeface="Montserrat" pitchFamily="2" charset="77"/>
                        </a:rPr>
                        <a:t>PRODUCT 02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$3,400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$4,432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-$1,032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219780"/>
                  </a:ext>
                </a:extLst>
              </a:tr>
              <a:tr h="794972">
                <a:tc>
                  <a:txBody>
                    <a:bodyPr/>
                    <a:lstStyle/>
                    <a:p>
                      <a:pPr algn="l"/>
                      <a:r>
                        <a:rPr lang="en-SV" sz="3200" b="1" dirty="0">
                          <a:solidFill>
                            <a:schemeClr val="accent2"/>
                          </a:solidFill>
                          <a:latin typeface="Montserrat" pitchFamily="2" charset="77"/>
                        </a:rPr>
                        <a:t>PRODUCT 03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$14,300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$80,543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V" sz="24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-$6,243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853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51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69">
            <a:extLst>
              <a:ext uri="{FF2B5EF4-FFF2-40B4-BE49-F238E27FC236}">
                <a16:creationId xmlns:a16="http://schemas.microsoft.com/office/drawing/2014/main" id="{A933E8A0-046F-939B-A39B-FDD26293656A}"/>
              </a:ext>
            </a:extLst>
          </p:cNvPr>
          <p:cNvSpPr/>
          <p:nvPr/>
        </p:nvSpPr>
        <p:spPr>
          <a:xfrm>
            <a:off x="4653035" y="3293784"/>
            <a:ext cx="4461180" cy="967821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82" h="7767">
                <a:moveTo>
                  <a:pt x="3582" y="7767"/>
                </a:moveTo>
                <a:lnTo>
                  <a:pt x="0" y="7767"/>
                </a:lnTo>
                <a:lnTo>
                  <a:pt x="0" y="0"/>
                </a:lnTo>
                <a:lnTo>
                  <a:pt x="3582" y="0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61321309-2E3C-7DB4-E101-727B78A6D998}"/>
              </a:ext>
            </a:extLst>
          </p:cNvPr>
          <p:cNvSpPr/>
          <p:nvPr/>
        </p:nvSpPr>
        <p:spPr>
          <a:xfrm>
            <a:off x="13775967" y="3293784"/>
            <a:ext cx="4459934" cy="967821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81" h="7767">
                <a:moveTo>
                  <a:pt x="3581" y="7767"/>
                </a:moveTo>
                <a:lnTo>
                  <a:pt x="0" y="7767"/>
                </a:lnTo>
                <a:lnTo>
                  <a:pt x="0" y="0"/>
                </a:lnTo>
                <a:lnTo>
                  <a:pt x="3581" y="0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3A7BE642-9B0E-A742-AAC9-6B4FB82788A1}"/>
              </a:ext>
            </a:extLst>
          </p:cNvPr>
          <p:cNvSpPr/>
          <p:nvPr/>
        </p:nvSpPr>
        <p:spPr>
          <a:xfrm>
            <a:off x="9178996" y="3293784"/>
            <a:ext cx="4508520" cy="5695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0" h="458">
                <a:moveTo>
                  <a:pt x="3620" y="458"/>
                </a:moveTo>
                <a:lnTo>
                  <a:pt x="0" y="458"/>
                </a:lnTo>
                <a:lnTo>
                  <a:pt x="0" y="0"/>
                </a:lnTo>
                <a:lnTo>
                  <a:pt x="3620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FD134F3B-921C-87F5-CA44-C3F4B79F08A7}"/>
              </a:ext>
            </a:extLst>
          </p:cNvPr>
          <p:cNvSpPr/>
          <p:nvPr/>
        </p:nvSpPr>
        <p:spPr>
          <a:xfrm>
            <a:off x="13751051" y="3293784"/>
            <a:ext cx="4508520" cy="5695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0" h="458">
                <a:moveTo>
                  <a:pt x="3620" y="458"/>
                </a:moveTo>
                <a:lnTo>
                  <a:pt x="0" y="458"/>
                </a:lnTo>
                <a:lnTo>
                  <a:pt x="0" y="0"/>
                </a:lnTo>
                <a:lnTo>
                  <a:pt x="3620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3FB82E56-CD35-C293-7F0A-F4F9295F0054}"/>
              </a:ext>
            </a:extLst>
          </p:cNvPr>
          <p:cNvSpPr/>
          <p:nvPr/>
        </p:nvSpPr>
        <p:spPr>
          <a:xfrm>
            <a:off x="18325594" y="3293784"/>
            <a:ext cx="4539665" cy="5695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45" h="458">
                <a:moveTo>
                  <a:pt x="3645" y="458"/>
                </a:moveTo>
                <a:lnTo>
                  <a:pt x="0" y="458"/>
                </a:lnTo>
                <a:lnTo>
                  <a:pt x="0" y="0"/>
                </a:lnTo>
                <a:lnTo>
                  <a:pt x="3645" y="0"/>
                </a:ln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" name="Straight Connector 125">
            <a:extLst>
              <a:ext uri="{FF2B5EF4-FFF2-40B4-BE49-F238E27FC236}">
                <a16:creationId xmlns:a16="http://schemas.microsoft.com/office/drawing/2014/main" id="{DE8429FE-9872-228D-F577-2CD1159B8CC7}"/>
              </a:ext>
            </a:extLst>
          </p:cNvPr>
          <p:cNvSpPr/>
          <p:nvPr/>
        </p:nvSpPr>
        <p:spPr>
          <a:xfrm>
            <a:off x="6884244" y="4130004"/>
            <a:ext cx="0" cy="8843243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Straight Connector 126">
            <a:extLst>
              <a:ext uri="{FF2B5EF4-FFF2-40B4-BE49-F238E27FC236}">
                <a16:creationId xmlns:a16="http://schemas.microsoft.com/office/drawing/2014/main" id="{81C1C9F9-ADD1-F07B-A34C-86C479BAE23B}"/>
              </a:ext>
            </a:extLst>
          </p:cNvPr>
          <p:cNvSpPr/>
          <p:nvPr/>
        </p:nvSpPr>
        <p:spPr>
          <a:xfrm>
            <a:off x="11433879" y="4130004"/>
            <a:ext cx="0" cy="8843243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" name="Straight Connector 127">
            <a:extLst>
              <a:ext uri="{FF2B5EF4-FFF2-40B4-BE49-F238E27FC236}">
                <a16:creationId xmlns:a16="http://schemas.microsoft.com/office/drawing/2014/main" id="{52D6BDC8-5EA9-E6BF-802F-A3D3B04ADBD4}"/>
              </a:ext>
            </a:extLst>
          </p:cNvPr>
          <p:cNvSpPr/>
          <p:nvPr/>
        </p:nvSpPr>
        <p:spPr>
          <a:xfrm>
            <a:off x="16005934" y="4130004"/>
            <a:ext cx="0" cy="8843243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73D6F520-FD2B-FCD9-7E06-90DD569DE64B}"/>
              </a:ext>
            </a:extLst>
          </p:cNvPr>
          <p:cNvSpPr/>
          <p:nvPr/>
        </p:nvSpPr>
        <p:spPr>
          <a:xfrm>
            <a:off x="4653035" y="3293784"/>
            <a:ext cx="4461180" cy="5695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82" h="458">
                <a:moveTo>
                  <a:pt x="3582" y="458"/>
                </a:moveTo>
                <a:lnTo>
                  <a:pt x="0" y="458"/>
                </a:lnTo>
                <a:lnTo>
                  <a:pt x="0" y="0"/>
                </a:lnTo>
                <a:lnTo>
                  <a:pt x="3582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" name="Straight Connector 147">
            <a:extLst>
              <a:ext uri="{FF2B5EF4-FFF2-40B4-BE49-F238E27FC236}">
                <a16:creationId xmlns:a16="http://schemas.microsoft.com/office/drawing/2014/main" id="{E020EEA0-8856-7B8C-0E79-BFF00EA5A78E}"/>
              </a:ext>
            </a:extLst>
          </p:cNvPr>
          <p:cNvSpPr/>
          <p:nvPr/>
        </p:nvSpPr>
        <p:spPr>
          <a:xfrm>
            <a:off x="20595430" y="4130004"/>
            <a:ext cx="0" cy="8843243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" name="Straight Connector 148">
            <a:extLst>
              <a:ext uri="{FF2B5EF4-FFF2-40B4-BE49-F238E27FC236}">
                <a16:creationId xmlns:a16="http://schemas.microsoft.com/office/drawing/2014/main" id="{6866032D-5F49-CB16-60E3-4D29C9BC44D9}"/>
              </a:ext>
            </a:extLst>
          </p:cNvPr>
          <p:cNvSpPr/>
          <p:nvPr/>
        </p:nvSpPr>
        <p:spPr>
          <a:xfrm>
            <a:off x="4910914" y="4704516"/>
            <a:ext cx="1531078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" name="Straight Connector 149">
            <a:extLst>
              <a:ext uri="{FF2B5EF4-FFF2-40B4-BE49-F238E27FC236}">
                <a16:creationId xmlns:a16="http://schemas.microsoft.com/office/drawing/2014/main" id="{228DF3BF-03E4-1F8B-6EAF-EDA68F34E171}"/>
              </a:ext>
            </a:extLst>
          </p:cNvPr>
          <p:cNvSpPr/>
          <p:nvPr/>
        </p:nvSpPr>
        <p:spPr>
          <a:xfrm>
            <a:off x="7277918" y="4704516"/>
            <a:ext cx="153232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" name="Straight Connector 150">
            <a:extLst>
              <a:ext uri="{FF2B5EF4-FFF2-40B4-BE49-F238E27FC236}">
                <a16:creationId xmlns:a16="http://schemas.microsoft.com/office/drawing/2014/main" id="{8C5FDAB0-79F1-156A-98C3-458CF2A834B9}"/>
              </a:ext>
            </a:extLst>
          </p:cNvPr>
          <p:cNvSpPr/>
          <p:nvPr/>
        </p:nvSpPr>
        <p:spPr>
          <a:xfrm>
            <a:off x="9484211" y="4704516"/>
            <a:ext cx="1532327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" name="Straight Connector 151">
            <a:extLst>
              <a:ext uri="{FF2B5EF4-FFF2-40B4-BE49-F238E27FC236}">
                <a16:creationId xmlns:a16="http://schemas.microsoft.com/office/drawing/2014/main" id="{F6C1C373-C06A-A52F-C2E4-E983AF6090B8}"/>
              </a:ext>
            </a:extLst>
          </p:cNvPr>
          <p:cNvSpPr/>
          <p:nvPr/>
        </p:nvSpPr>
        <p:spPr>
          <a:xfrm>
            <a:off x="11852465" y="4704516"/>
            <a:ext cx="153107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" name="Straight Connector 152">
            <a:extLst>
              <a:ext uri="{FF2B5EF4-FFF2-40B4-BE49-F238E27FC236}">
                <a16:creationId xmlns:a16="http://schemas.microsoft.com/office/drawing/2014/main" id="{7A0B19AD-7BA1-F01F-7702-1DCC31DD85AA}"/>
              </a:ext>
            </a:extLst>
          </p:cNvPr>
          <p:cNvSpPr/>
          <p:nvPr/>
        </p:nvSpPr>
        <p:spPr>
          <a:xfrm>
            <a:off x="14056270" y="4704516"/>
            <a:ext cx="153232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4" name="Straight Connector 153">
            <a:extLst>
              <a:ext uri="{FF2B5EF4-FFF2-40B4-BE49-F238E27FC236}">
                <a16:creationId xmlns:a16="http://schemas.microsoft.com/office/drawing/2014/main" id="{D57D6747-B754-D92F-15C8-A176878F0F96}"/>
              </a:ext>
            </a:extLst>
          </p:cNvPr>
          <p:cNvSpPr/>
          <p:nvPr/>
        </p:nvSpPr>
        <p:spPr>
          <a:xfrm>
            <a:off x="16424520" y="4704516"/>
            <a:ext cx="153232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5" name="Straight Connector 154">
            <a:extLst>
              <a:ext uri="{FF2B5EF4-FFF2-40B4-BE49-F238E27FC236}">
                <a16:creationId xmlns:a16="http://schemas.microsoft.com/office/drawing/2014/main" id="{6BC88A01-4927-A5CE-0A74-BBAC29CD7951}"/>
              </a:ext>
            </a:extLst>
          </p:cNvPr>
          <p:cNvSpPr/>
          <p:nvPr/>
        </p:nvSpPr>
        <p:spPr>
          <a:xfrm>
            <a:off x="18629571" y="4704516"/>
            <a:ext cx="153232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6" name="Straight Connector 155">
            <a:extLst>
              <a:ext uri="{FF2B5EF4-FFF2-40B4-BE49-F238E27FC236}">
                <a16:creationId xmlns:a16="http://schemas.microsoft.com/office/drawing/2014/main" id="{110F93AF-1C7F-F473-5B03-0E43A8F2ADDE}"/>
              </a:ext>
            </a:extLst>
          </p:cNvPr>
          <p:cNvSpPr/>
          <p:nvPr/>
        </p:nvSpPr>
        <p:spPr>
          <a:xfrm>
            <a:off x="20997821" y="4704516"/>
            <a:ext cx="1532320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2" name="Straight Connector 221">
            <a:extLst>
              <a:ext uri="{FF2B5EF4-FFF2-40B4-BE49-F238E27FC236}">
                <a16:creationId xmlns:a16="http://schemas.microsoft.com/office/drawing/2014/main" id="{5D9D9E36-1C8B-1524-4EF8-B12E3C7A94FE}"/>
              </a:ext>
            </a:extLst>
          </p:cNvPr>
          <p:cNvSpPr/>
          <p:nvPr/>
        </p:nvSpPr>
        <p:spPr>
          <a:xfrm>
            <a:off x="4910914" y="6069137"/>
            <a:ext cx="1531078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3" name="Straight Connector 222">
            <a:extLst>
              <a:ext uri="{FF2B5EF4-FFF2-40B4-BE49-F238E27FC236}">
                <a16:creationId xmlns:a16="http://schemas.microsoft.com/office/drawing/2014/main" id="{71483E3D-FEE9-01C1-BED0-79D40BEA9234}"/>
              </a:ext>
            </a:extLst>
          </p:cNvPr>
          <p:cNvSpPr/>
          <p:nvPr/>
        </p:nvSpPr>
        <p:spPr>
          <a:xfrm>
            <a:off x="7277918" y="6069137"/>
            <a:ext cx="153232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4" name="Straight Connector 223">
            <a:extLst>
              <a:ext uri="{FF2B5EF4-FFF2-40B4-BE49-F238E27FC236}">
                <a16:creationId xmlns:a16="http://schemas.microsoft.com/office/drawing/2014/main" id="{9263494C-EB33-446C-5BF0-F43A2981030E}"/>
              </a:ext>
            </a:extLst>
          </p:cNvPr>
          <p:cNvSpPr/>
          <p:nvPr/>
        </p:nvSpPr>
        <p:spPr>
          <a:xfrm>
            <a:off x="9484211" y="6069137"/>
            <a:ext cx="1532327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5" name="Straight Connector 224">
            <a:extLst>
              <a:ext uri="{FF2B5EF4-FFF2-40B4-BE49-F238E27FC236}">
                <a16:creationId xmlns:a16="http://schemas.microsoft.com/office/drawing/2014/main" id="{0080CB46-49FB-D0F0-D1DC-D6EFF1A8BA41}"/>
              </a:ext>
            </a:extLst>
          </p:cNvPr>
          <p:cNvSpPr/>
          <p:nvPr/>
        </p:nvSpPr>
        <p:spPr>
          <a:xfrm>
            <a:off x="11852465" y="6069137"/>
            <a:ext cx="153107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6" name="Straight Connector 225">
            <a:extLst>
              <a:ext uri="{FF2B5EF4-FFF2-40B4-BE49-F238E27FC236}">
                <a16:creationId xmlns:a16="http://schemas.microsoft.com/office/drawing/2014/main" id="{88C9257B-A200-BD5F-9297-8DDE8801B287}"/>
              </a:ext>
            </a:extLst>
          </p:cNvPr>
          <p:cNvSpPr/>
          <p:nvPr/>
        </p:nvSpPr>
        <p:spPr>
          <a:xfrm>
            <a:off x="14056270" y="6069137"/>
            <a:ext cx="153232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7" name="Straight Connector 226">
            <a:extLst>
              <a:ext uri="{FF2B5EF4-FFF2-40B4-BE49-F238E27FC236}">
                <a16:creationId xmlns:a16="http://schemas.microsoft.com/office/drawing/2014/main" id="{DB0C7890-A2CA-C22F-3585-3220E349425F}"/>
              </a:ext>
            </a:extLst>
          </p:cNvPr>
          <p:cNvSpPr/>
          <p:nvPr/>
        </p:nvSpPr>
        <p:spPr>
          <a:xfrm>
            <a:off x="16424520" y="6069137"/>
            <a:ext cx="153232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9" name="Straight Connector 228">
            <a:extLst>
              <a:ext uri="{FF2B5EF4-FFF2-40B4-BE49-F238E27FC236}">
                <a16:creationId xmlns:a16="http://schemas.microsoft.com/office/drawing/2014/main" id="{84459FB0-3B54-2296-952A-6ED275EAAAD0}"/>
              </a:ext>
            </a:extLst>
          </p:cNvPr>
          <p:cNvSpPr/>
          <p:nvPr/>
        </p:nvSpPr>
        <p:spPr>
          <a:xfrm>
            <a:off x="18629571" y="6069137"/>
            <a:ext cx="153232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0" name="Straight Connector 229">
            <a:extLst>
              <a:ext uri="{FF2B5EF4-FFF2-40B4-BE49-F238E27FC236}">
                <a16:creationId xmlns:a16="http://schemas.microsoft.com/office/drawing/2014/main" id="{0A02C4D8-790C-9647-5E04-ED306F98D481}"/>
              </a:ext>
            </a:extLst>
          </p:cNvPr>
          <p:cNvSpPr/>
          <p:nvPr/>
        </p:nvSpPr>
        <p:spPr>
          <a:xfrm>
            <a:off x="20997821" y="6069137"/>
            <a:ext cx="1532320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4" name="Straight Connector 293">
            <a:extLst>
              <a:ext uri="{FF2B5EF4-FFF2-40B4-BE49-F238E27FC236}">
                <a16:creationId xmlns:a16="http://schemas.microsoft.com/office/drawing/2014/main" id="{0F5B0C28-2146-EF33-A620-6C965C8AD3B9}"/>
              </a:ext>
            </a:extLst>
          </p:cNvPr>
          <p:cNvSpPr/>
          <p:nvPr/>
        </p:nvSpPr>
        <p:spPr>
          <a:xfrm>
            <a:off x="4910914" y="7432512"/>
            <a:ext cx="1531078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5" name="Straight Connector 294">
            <a:extLst>
              <a:ext uri="{FF2B5EF4-FFF2-40B4-BE49-F238E27FC236}">
                <a16:creationId xmlns:a16="http://schemas.microsoft.com/office/drawing/2014/main" id="{0281B44B-DA00-FA2E-EF17-1989100CC517}"/>
              </a:ext>
            </a:extLst>
          </p:cNvPr>
          <p:cNvSpPr/>
          <p:nvPr/>
        </p:nvSpPr>
        <p:spPr>
          <a:xfrm>
            <a:off x="7277918" y="7432512"/>
            <a:ext cx="153232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6" name="Straight Connector 295">
            <a:extLst>
              <a:ext uri="{FF2B5EF4-FFF2-40B4-BE49-F238E27FC236}">
                <a16:creationId xmlns:a16="http://schemas.microsoft.com/office/drawing/2014/main" id="{E9DE9005-BE2C-71E5-EE69-8528115AA7D6}"/>
              </a:ext>
            </a:extLst>
          </p:cNvPr>
          <p:cNvSpPr/>
          <p:nvPr/>
        </p:nvSpPr>
        <p:spPr>
          <a:xfrm>
            <a:off x="9484211" y="7432512"/>
            <a:ext cx="1532327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7" name="Straight Connector 296">
            <a:extLst>
              <a:ext uri="{FF2B5EF4-FFF2-40B4-BE49-F238E27FC236}">
                <a16:creationId xmlns:a16="http://schemas.microsoft.com/office/drawing/2014/main" id="{8E2DCF84-B695-FFEE-F97C-29F722F243EA}"/>
              </a:ext>
            </a:extLst>
          </p:cNvPr>
          <p:cNvSpPr/>
          <p:nvPr/>
        </p:nvSpPr>
        <p:spPr>
          <a:xfrm>
            <a:off x="11852465" y="7432512"/>
            <a:ext cx="153107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8" name="Straight Connector 297">
            <a:extLst>
              <a:ext uri="{FF2B5EF4-FFF2-40B4-BE49-F238E27FC236}">
                <a16:creationId xmlns:a16="http://schemas.microsoft.com/office/drawing/2014/main" id="{183833E6-D334-BE27-B7B1-064B66F6BF82}"/>
              </a:ext>
            </a:extLst>
          </p:cNvPr>
          <p:cNvSpPr/>
          <p:nvPr/>
        </p:nvSpPr>
        <p:spPr>
          <a:xfrm>
            <a:off x="14056270" y="7432512"/>
            <a:ext cx="153232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9" name="Straight Connector 298">
            <a:extLst>
              <a:ext uri="{FF2B5EF4-FFF2-40B4-BE49-F238E27FC236}">
                <a16:creationId xmlns:a16="http://schemas.microsoft.com/office/drawing/2014/main" id="{1A078B15-2E07-BEF8-E2AB-0742CB703E54}"/>
              </a:ext>
            </a:extLst>
          </p:cNvPr>
          <p:cNvSpPr/>
          <p:nvPr/>
        </p:nvSpPr>
        <p:spPr>
          <a:xfrm>
            <a:off x="16424520" y="7432512"/>
            <a:ext cx="153232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1" name="Straight Connector 300">
            <a:extLst>
              <a:ext uri="{FF2B5EF4-FFF2-40B4-BE49-F238E27FC236}">
                <a16:creationId xmlns:a16="http://schemas.microsoft.com/office/drawing/2014/main" id="{FFE7D661-DAF4-8399-F867-B53E594D7683}"/>
              </a:ext>
            </a:extLst>
          </p:cNvPr>
          <p:cNvSpPr/>
          <p:nvPr/>
        </p:nvSpPr>
        <p:spPr>
          <a:xfrm>
            <a:off x="18629571" y="7432512"/>
            <a:ext cx="153232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2" name="Straight Connector 301">
            <a:extLst>
              <a:ext uri="{FF2B5EF4-FFF2-40B4-BE49-F238E27FC236}">
                <a16:creationId xmlns:a16="http://schemas.microsoft.com/office/drawing/2014/main" id="{7631C44E-22BF-7796-F8BE-051E60D7E629}"/>
              </a:ext>
            </a:extLst>
          </p:cNvPr>
          <p:cNvSpPr/>
          <p:nvPr/>
        </p:nvSpPr>
        <p:spPr>
          <a:xfrm>
            <a:off x="20997821" y="7432512"/>
            <a:ext cx="1532320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8" name="Straight Connector 367">
            <a:extLst>
              <a:ext uri="{FF2B5EF4-FFF2-40B4-BE49-F238E27FC236}">
                <a16:creationId xmlns:a16="http://schemas.microsoft.com/office/drawing/2014/main" id="{2235D1CA-FACF-4F51-2B76-A88C1B5B9059}"/>
              </a:ext>
            </a:extLst>
          </p:cNvPr>
          <p:cNvSpPr/>
          <p:nvPr/>
        </p:nvSpPr>
        <p:spPr>
          <a:xfrm>
            <a:off x="4910914" y="11525129"/>
            <a:ext cx="1531078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9" name="Straight Connector 368">
            <a:extLst>
              <a:ext uri="{FF2B5EF4-FFF2-40B4-BE49-F238E27FC236}">
                <a16:creationId xmlns:a16="http://schemas.microsoft.com/office/drawing/2014/main" id="{9ABCA420-BF0A-43F8-6269-F020833F04AA}"/>
              </a:ext>
            </a:extLst>
          </p:cNvPr>
          <p:cNvSpPr/>
          <p:nvPr/>
        </p:nvSpPr>
        <p:spPr>
          <a:xfrm>
            <a:off x="7277918" y="11525129"/>
            <a:ext cx="153232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0" name="Straight Connector 369">
            <a:extLst>
              <a:ext uri="{FF2B5EF4-FFF2-40B4-BE49-F238E27FC236}">
                <a16:creationId xmlns:a16="http://schemas.microsoft.com/office/drawing/2014/main" id="{4208E53A-BFF3-8696-907C-3231E89CB1C2}"/>
              </a:ext>
            </a:extLst>
          </p:cNvPr>
          <p:cNvSpPr/>
          <p:nvPr/>
        </p:nvSpPr>
        <p:spPr>
          <a:xfrm>
            <a:off x="9484211" y="11525129"/>
            <a:ext cx="1532327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1" name="Straight Connector 370">
            <a:extLst>
              <a:ext uri="{FF2B5EF4-FFF2-40B4-BE49-F238E27FC236}">
                <a16:creationId xmlns:a16="http://schemas.microsoft.com/office/drawing/2014/main" id="{4C7C7D02-BDC0-464A-CD15-431F2FC61FA3}"/>
              </a:ext>
            </a:extLst>
          </p:cNvPr>
          <p:cNvSpPr/>
          <p:nvPr/>
        </p:nvSpPr>
        <p:spPr>
          <a:xfrm>
            <a:off x="11852465" y="11525129"/>
            <a:ext cx="153107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2" name="Straight Connector 371">
            <a:extLst>
              <a:ext uri="{FF2B5EF4-FFF2-40B4-BE49-F238E27FC236}">
                <a16:creationId xmlns:a16="http://schemas.microsoft.com/office/drawing/2014/main" id="{1F9ED37A-87C8-B168-A4A9-2ABB01909ECA}"/>
              </a:ext>
            </a:extLst>
          </p:cNvPr>
          <p:cNvSpPr/>
          <p:nvPr/>
        </p:nvSpPr>
        <p:spPr>
          <a:xfrm>
            <a:off x="14056270" y="11525129"/>
            <a:ext cx="153232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3" name="Straight Connector 372">
            <a:extLst>
              <a:ext uri="{FF2B5EF4-FFF2-40B4-BE49-F238E27FC236}">
                <a16:creationId xmlns:a16="http://schemas.microsoft.com/office/drawing/2014/main" id="{F18C9595-0699-C956-67AC-C17C367180D3}"/>
              </a:ext>
            </a:extLst>
          </p:cNvPr>
          <p:cNvSpPr/>
          <p:nvPr/>
        </p:nvSpPr>
        <p:spPr>
          <a:xfrm>
            <a:off x="16424520" y="11525129"/>
            <a:ext cx="153232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5" name="Straight Connector 374">
            <a:extLst>
              <a:ext uri="{FF2B5EF4-FFF2-40B4-BE49-F238E27FC236}">
                <a16:creationId xmlns:a16="http://schemas.microsoft.com/office/drawing/2014/main" id="{15338BA4-E0B6-2729-CB2B-C5D7DB3FC543}"/>
              </a:ext>
            </a:extLst>
          </p:cNvPr>
          <p:cNvSpPr/>
          <p:nvPr/>
        </p:nvSpPr>
        <p:spPr>
          <a:xfrm>
            <a:off x="18629571" y="11525129"/>
            <a:ext cx="153232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6" name="Straight Connector 375">
            <a:extLst>
              <a:ext uri="{FF2B5EF4-FFF2-40B4-BE49-F238E27FC236}">
                <a16:creationId xmlns:a16="http://schemas.microsoft.com/office/drawing/2014/main" id="{7EFD0B9F-7346-0EB7-43D5-CF73A7214C7C}"/>
              </a:ext>
            </a:extLst>
          </p:cNvPr>
          <p:cNvSpPr/>
          <p:nvPr/>
        </p:nvSpPr>
        <p:spPr>
          <a:xfrm>
            <a:off x="20997821" y="11525129"/>
            <a:ext cx="1532320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3" name="Straight Connector 442">
            <a:extLst>
              <a:ext uri="{FF2B5EF4-FFF2-40B4-BE49-F238E27FC236}">
                <a16:creationId xmlns:a16="http://schemas.microsoft.com/office/drawing/2014/main" id="{9EC662A6-943C-76D7-76B8-5E1496188C38}"/>
              </a:ext>
            </a:extLst>
          </p:cNvPr>
          <p:cNvSpPr/>
          <p:nvPr/>
        </p:nvSpPr>
        <p:spPr>
          <a:xfrm>
            <a:off x="4910914" y="8795887"/>
            <a:ext cx="1531078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4" name="Straight Connector 443">
            <a:extLst>
              <a:ext uri="{FF2B5EF4-FFF2-40B4-BE49-F238E27FC236}">
                <a16:creationId xmlns:a16="http://schemas.microsoft.com/office/drawing/2014/main" id="{BEAD154B-445F-C506-CFBD-E673F32C93BB}"/>
              </a:ext>
            </a:extLst>
          </p:cNvPr>
          <p:cNvSpPr/>
          <p:nvPr/>
        </p:nvSpPr>
        <p:spPr>
          <a:xfrm>
            <a:off x="7277918" y="8795887"/>
            <a:ext cx="153232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5" name="Straight Connector 444">
            <a:extLst>
              <a:ext uri="{FF2B5EF4-FFF2-40B4-BE49-F238E27FC236}">
                <a16:creationId xmlns:a16="http://schemas.microsoft.com/office/drawing/2014/main" id="{CC045CA4-2F97-4DAD-BFB9-2D78CCAB9C2E}"/>
              </a:ext>
            </a:extLst>
          </p:cNvPr>
          <p:cNvSpPr/>
          <p:nvPr/>
        </p:nvSpPr>
        <p:spPr>
          <a:xfrm>
            <a:off x="9484211" y="8795887"/>
            <a:ext cx="1532327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6" name="Straight Connector 445">
            <a:extLst>
              <a:ext uri="{FF2B5EF4-FFF2-40B4-BE49-F238E27FC236}">
                <a16:creationId xmlns:a16="http://schemas.microsoft.com/office/drawing/2014/main" id="{4E8BECDE-FBE8-6C7C-DF73-2F0FD3AF208A}"/>
              </a:ext>
            </a:extLst>
          </p:cNvPr>
          <p:cNvSpPr/>
          <p:nvPr/>
        </p:nvSpPr>
        <p:spPr>
          <a:xfrm>
            <a:off x="11852465" y="8795887"/>
            <a:ext cx="153107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7" name="Straight Connector 446">
            <a:extLst>
              <a:ext uri="{FF2B5EF4-FFF2-40B4-BE49-F238E27FC236}">
                <a16:creationId xmlns:a16="http://schemas.microsoft.com/office/drawing/2014/main" id="{37B239ED-F0C5-1D7F-DB58-86BE04F1CB10}"/>
              </a:ext>
            </a:extLst>
          </p:cNvPr>
          <p:cNvSpPr/>
          <p:nvPr/>
        </p:nvSpPr>
        <p:spPr>
          <a:xfrm>
            <a:off x="14056270" y="8795887"/>
            <a:ext cx="153232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8" name="Straight Connector 447">
            <a:extLst>
              <a:ext uri="{FF2B5EF4-FFF2-40B4-BE49-F238E27FC236}">
                <a16:creationId xmlns:a16="http://schemas.microsoft.com/office/drawing/2014/main" id="{BDDC27BA-BC5A-003B-225B-9DDD29B33041}"/>
              </a:ext>
            </a:extLst>
          </p:cNvPr>
          <p:cNvSpPr/>
          <p:nvPr/>
        </p:nvSpPr>
        <p:spPr>
          <a:xfrm>
            <a:off x="16424520" y="8795887"/>
            <a:ext cx="153232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0" name="Straight Connector 449">
            <a:extLst>
              <a:ext uri="{FF2B5EF4-FFF2-40B4-BE49-F238E27FC236}">
                <a16:creationId xmlns:a16="http://schemas.microsoft.com/office/drawing/2014/main" id="{B21A9BC1-5F13-4316-1827-A7CDDC3545A6}"/>
              </a:ext>
            </a:extLst>
          </p:cNvPr>
          <p:cNvSpPr/>
          <p:nvPr/>
        </p:nvSpPr>
        <p:spPr>
          <a:xfrm>
            <a:off x="18629571" y="8795887"/>
            <a:ext cx="153232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1" name="Straight Connector 450">
            <a:extLst>
              <a:ext uri="{FF2B5EF4-FFF2-40B4-BE49-F238E27FC236}">
                <a16:creationId xmlns:a16="http://schemas.microsoft.com/office/drawing/2014/main" id="{A74BC9B4-41D2-120E-DA1E-471CC8A6828F}"/>
              </a:ext>
            </a:extLst>
          </p:cNvPr>
          <p:cNvSpPr/>
          <p:nvPr/>
        </p:nvSpPr>
        <p:spPr>
          <a:xfrm>
            <a:off x="20997821" y="8795887"/>
            <a:ext cx="1532320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8" name="Straight Connector 517">
            <a:extLst>
              <a:ext uri="{FF2B5EF4-FFF2-40B4-BE49-F238E27FC236}">
                <a16:creationId xmlns:a16="http://schemas.microsoft.com/office/drawing/2014/main" id="{FD0B12EE-FB37-F94B-8225-9C9E535BFE55}"/>
              </a:ext>
            </a:extLst>
          </p:cNvPr>
          <p:cNvSpPr/>
          <p:nvPr/>
        </p:nvSpPr>
        <p:spPr>
          <a:xfrm>
            <a:off x="4910914" y="10160508"/>
            <a:ext cx="1531078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9" name="Straight Connector 518">
            <a:extLst>
              <a:ext uri="{FF2B5EF4-FFF2-40B4-BE49-F238E27FC236}">
                <a16:creationId xmlns:a16="http://schemas.microsoft.com/office/drawing/2014/main" id="{06364AC9-5D9C-ACEB-603F-32222C210E85}"/>
              </a:ext>
            </a:extLst>
          </p:cNvPr>
          <p:cNvSpPr/>
          <p:nvPr/>
        </p:nvSpPr>
        <p:spPr>
          <a:xfrm>
            <a:off x="7277918" y="10160508"/>
            <a:ext cx="153232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0" name="Straight Connector 519">
            <a:extLst>
              <a:ext uri="{FF2B5EF4-FFF2-40B4-BE49-F238E27FC236}">
                <a16:creationId xmlns:a16="http://schemas.microsoft.com/office/drawing/2014/main" id="{9F6B4882-01A4-68BC-87AE-3535FB65E411}"/>
              </a:ext>
            </a:extLst>
          </p:cNvPr>
          <p:cNvSpPr/>
          <p:nvPr/>
        </p:nvSpPr>
        <p:spPr>
          <a:xfrm>
            <a:off x="9484211" y="10160508"/>
            <a:ext cx="1532327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1" name="Straight Connector 520">
            <a:extLst>
              <a:ext uri="{FF2B5EF4-FFF2-40B4-BE49-F238E27FC236}">
                <a16:creationId xmlns:a16="http://schemas.microsoft.com/office/drawing/2014/main" id="{0CCAD220-E1C5-CBAF-4C03-C8594900FADE}"/>
              </a:ext>
            </a:extLst>
          </p:cNvPr>
          <p:cNvSpPr/>
          <p:nvPr/>
        </p:nvSpPr>
        <p:spPr>
          <a:xfrm>
            <a:off x="11852465" y="10160508"/>
            <a:ext cx="153107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2" name="Straight Connector 521">
            <a:extLst>
              <a:ext uri="{FF2B5EF4-FFF2-40B4-BE49-F238E27FC236}">
                <a16:creationId xmlns:a16="http://schemas.microsoft.com/office/drawing/2014/main" id="{E608F64E-6D20-93B0-326B-9281B967376E}"/>
              </a:ext>
            </a:extLst>
          </p:cNvPr>
          <p:cNvSpPr/>
          <p:nvPr/>
        </p:nvSpPr>
        <p:spPr>
          <a:xfrm>
            <a:off x="14056270" y="10160508"/>
            <a:ext cx="153232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3" name="Straight Connector 522">
            <a:extLst>
              <a:ext uri="{FF2B5EF4-FFF2-40B4-BE49-F238E27FC236}">
                <a16:creationId xmlns:a16="http://schemas.microsoft.com/office/drawing/2014/main" id="{E0CE4307-B5B5-3169-3BBA-F5AA721163B9}"/>
              </a:ext>
            </a:extLst>
          </p:cNvPr>
          <p:cNvSpPr/>
          <p:nvPr/>
        </p:nvSpPr>
        <p:spPr>
          <a:xfrm>
            <a:off x="16424520" y="10160508"/>
            <a:ext cx="153232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4" name="Straight Connector 523">
            <a:extLst>
              <a:ext uri="{FF2B5EF4-FFF2-40B4-BE49-F238E27FC236}">
                <a16:creationId xmlns:a16="http://schemas.microsoft.com/office/drawing/2014/main" id="{83D1FFFD-2BC8-9C7A-7B50-521DF178D386}"/>
              </a:ext>
            </a:extLst>
          </p:cNvPr>
          <p:cNvSpPr/>
          <p:nvPr/>
        </p:nvSpPr>
        <p:spPr>
          <a:xfrm>
            <a:off x="18629571" y="10160508"/>
            <a:ext cx="1532324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5" name="Straight Connector 524">
            <a:extLst>
              <a:ext uri="{FF2B5EF4-FFF2-40B4-BE49-F238E27FC236}">
                <a16:creationId xmlns:a16="http://schemas.microsoft.com/office/drawing/2014/main" id="{2B471C87-9627-938C-77F3-A38BC35CF3D2}"/>
              </a:ext>
            </a:extLst>
          </p:cNvPr>
          <p:cNvSpPr/>
          <p:nvPr/>
        </p:nvSpPr>
        <p:spPr>
          <a:xfrm>
            <a:off x="20997821" y="10160508"/>
            <a:ext cx="1532320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3E751E-2FF0-347D-EA91-DC4C70704E16}"/>
              </a:ext>
            </a:extLst>
          </p:cNvPr>
          <p:cNvSpPr txBox="1"/>
          <p:nvPr/>
        </p:nvSpPr>
        <p:spPr>
          <a:xfrm>
            <a:off x="1505585" y="681191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BUDGET FORECASTING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A77EA9-E2F4-72E6-473A-22989F65137F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EC28BC-BE71-9276-51C3-974051B7B361}"/>
              </a:ext>
            </a:extLst>
          </p:cNvPr>
          <p:cNvSpPr txBox="1"/>
          <p:nvPr/>
        </p:nvSpPr>
        <p:spPr>
          <a:xfrm>
            <a:off x="1415345" y="5043276"/>
            <a:ext cx="32176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 01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EDA406-D1D0-0C2E-6DD4-DE7DBC3A0E6F}"/>
              </a:ext>
            </a:extLst>
          </p:cNvPr>
          <p:cNvSpPr txBox="1"/>
          <p:nvPr/>
        </p:nvSpPr>
        <p:spPr>
          <a:xfrm>
            <a:off x="4734666" y="5071526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$237,000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BB49BD-F084-BA5B-E4DC-2F9947D5CED7}"/>
              </a:ext>
            </a:extLst>
          </p:cNvPr>
          <p:cNvSpPr txBox="1"/>
          <p:nvPr/>
        </p:nvSpPr>
        <p:spPr>
          <a:xfrm>
            <a:off x="1412573" y="6401021"/>
            <a:ext cx="32176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 02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ADF260-1A30-1260-0CC4-43518C170A35}"/>
              </a:ext>
            </a:extLst>
          </p:cNvPr>
          <p:cNvSpPr txBox="1"/>
          <p:nvPr/>
        </p:nvSpPr>
        <p:spPr>
          <a:xfrm>
            <a:off x="1415343" y="7769852"/>
            <a:ext cx="32176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 03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7D9A20-3F36-3D0F-B04C-B0A1E111591F}"/>
              </a:ext>
            </a:extLst>
          </p:cNvPr>
          <p:cNvSpPr txBox="1"/>
          <p:nvPr/>
        </p:nvSpPr>
        <p:spPr>
          <a:xfrm>
            <a:off x="1412574" y="9124826"/>
            <a:ext cx="32176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 04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FE9C7E-C8A6-68B9-548E-71EB95DA56CD}"/>
              </a:ext>
            </a:extLst>
          </p:cNvPr>
          <p:cNvSpPr txBox="1"/>
          <p:nvPr/>
        </p:nvSpPr>
        <p:spPr>
          <a:xfrm>
            <a:off x="1423658" y="10479800"/>
            <a:ext cx="32176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 05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4BBCDCD-BBCB-470E-07BF-50555E02431B}"/>
              </a:ext>
            </a:extLst>
          </p:cNvPr>
          <p:cNvSpPr txBox="1"/>
          <p:nvPr/>
        </p:nvSpPr>
        <p:spPr>
          <a:xfrm>
            <a:off x="1420886" y="11862810"/>
            <a:ext cx="32176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 06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91EA88-AF47-47BA-249B-764044CFE629}"/>
              </a:ext>
            </a:extLst>
          </p:cNvPr>
          <p:cNvSpPr txBox="1"/>
          <p:nvPr/>
        </p:nvSpPr>
        <p:spPr>
          <a:xfrm>
            <a:off x="4729931" y="6426045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$34,200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3E79E3-DAFC-FD92-719D-788FF8A7550E}"/>
              </a:ext>
            </a:extLst>
          </p:cNvPr>
          <p:cNvSpPr txBox="1"/>
          <p:nvPr/>
        </p:nvSpPr>
        <p:spPr>
          <a:xfrm>
            <a:off x="4733899" y="7802405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$14,500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3D6E41-FBF2-721E-E24F-39AA32CFD848}"/>
              </a:ext>
            </a:extLst>
          </p:cNvPr>
          <p:cNvSpPr txBox="1"/>
          <p:nvPr/>
        </p:nvSpPr>
        <p:spPr>
          <a:xfrm>
            <a:off x="4735438" y="9160154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$320,000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F2AFF0-279E-6514-5BCC-C445D10EE99B}"/>
              </a:ext>
            </a:extLst>
          </p:cNvPr>
          <p:cNvSpPr txBox="1"/>
          <p:nvPr/>
        </p:nvSpPr>
        <p:spPr>
          <a:xfrm>
            <a:off x="4735438" y="10520207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$24,543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A5F452-BC91-06C9-29E0-FE2D4A7FF4BF}"/>
              </a:ext>
            </a:extLst>
          </p:cNvPr>
          <p:cNvSpPr txBox="1"/>
          <p:nvPr/>
        </p:nvSpPr>
        <p:spPr>
          <a:xfrm>
            <a:off x="4734068" y="11888727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$354,233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A0FE08-7866-F762-FC76-D0567973672D}"/>
              </a:ext>
            </a:extLst>
          </p:cNvPr>
          <p:cNvSpPr txBox="1"/>
          <p:nvPr/>
        </p:nvSpPr>
        <p:spPr>
          <a:xfrm>
            <a:off x="7101487" y="5069241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$208,560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EF05871-ABB7-C2B9-A08F-0C5EF2F82CAD}"/>
              </a:ext>
            </a:extLst>
          </p:cNvPr>
          <p:cNvSpPr txBox="1"/>
          <p:nvPr/>
        </p:nvSpPr>
        <p:spPr>
          <a:xfrm>
            <a:off x="7102392" y="6423515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$31,432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964F12B-99DD-9237-0AEF-1151B36171B8}"/>
              </a:ext>
            </a:extLst>
          </p:cNvPr>
          <p:cNvSpPr txBox="1"/>
          <p:nvPr/>
        </p:nvSpPr>
        <p:spPr>
          <a:xfrm>
            <a:off x="7096881" y="7800778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$10,433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8F39B3-3E20-1C91-6935-B7B246A7E85A}"/>
              </a:ext>
            </a:extLst>
          </p:cNvPr>
          <p:cNvSpPr txBox="1"/>
          <p:nvPr/>
        </p:nvSpPr>
        <p:spPr>
          <a:xfrm>
            <a:off x="7105602" y="9158045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$250,554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955E81-7120-F0E8-FF0A-12E66F8EC58E}"/>
              </a:ext>
            </a:extLst>
          </p:cNvPr>
          <p:cNvSpPr txBox="1"/>
          <p:nvPr/>
        </p:nvSpPr>
        <p:spPr>
          <a:xfrm>
            <a:off x="7098285" y="10519262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$33,543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0F0C1D-5B8C-8FE0-D2DA-C97061F16B56}"/>
              </a:ext>
            </a:extLst>
          </p:cNvPr>
          <p:cNvSpPr txBox="1"/>
          <p:nvPr/>
        </p:nvSpPr>
        <p:spPr>
          <a:xfrm>
            <a:off x="7102392" y="11887016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$345,641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F48FA97-3B76-9D5F-2131-619CE27F8654}"/>
              </a:ext>
            </a:extLst>
          </p:cNvPr>
          <p:cNvSpPr txBox="1"/>
          <p:nvPr/>
        </p:nvSpPr>
        <p:spPr>
          <a:xfrm>
            <a:off x="9312826" y="5067222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$43,000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E9C9B4A-0149-EE34-ECC6-FDB3174FCDE1}"/>
              </a:ext>
            </a:extLst>
          </p:cNvPr>
          <p:cNvSpPr txBox="1"/>
          <p:nvPr/>
        </p:nvSpPr>
        <p:spPr>
          <a:xfrm>
            <a:off x="9305264" y="6416981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$3,400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B075AA2-3EB5-0E6F-2732-9FAAFCFA617D}"/>
              </a:ext>
            </a:extLst>
          </p:cNvPr>
          <p:cNvSpPr txBox="1"/>
          <p:nvPr/>
        </p:nvSpPr>
        <p:spPr>
          <a:xfrm>
            <a:off x="9305264" y="7803379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$445,543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0FFADA8-8CF7-64F5-1A36-B8A15654A266}"/>
              </a:ext>
            </a:extLst>
          </p:cNvPr>
          <p:cNvSpPr txBox="1"/>
          <p:nvPr/>
        </p:nvSpPr>
        <p:spPr>
          <a:xfrm>
            <a:off x="9305264" y="9153820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$74,300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BFEBD98-4B16-ADB9-CA0A-921FE0FBD729}"/>
              </a:ext>
            </a:extLst>
          </p:cNvPr>
          <p:cNvSpPr txBox="1"/>
          <p:nvPr/>
        </p:nvSpPr>
        <p:spPr>
          <a:xfrm>
            <a:off x="9305264" y="10514905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$24,000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E3A417B-5808-3878-F2FC-0242C5733405}"/>
              </a:ext>
            </a:extLst>
          </p:cNvPr>
          <p:cNvSpPr txBox="1"/>
          <p:nvPr/>
        </p:nvSpPr>
        <p:spPr>
          <a:xfrm>
            <a:off x="9305912" y="11889448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$22,450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066D754-085F-52F4-5D48-44B50822C192}"/>
              </a:ext>
            </a:extLst>
          </p:cNvPr>
          <p:cNvSpPr txBox="1"/>
          <p:nvPr/>
        </p:nvSpPr>
        <p:spPr>
          <a:xfrm>
            <a:off x="11673487" y="5067876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$45,432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C3393D2-260A-BA67-94DD-A92A266B013E}"/>
              </a:ext>
            </a:extLst>
          </p:cNvPr>
          <p:cNvSpPr txBox="1"/>
          <p:nvPr/>
        </p:nvSpPr>
        <p:spPr>
          <a:xfrm>
            <a:off x="11674903" y="6427659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$4,432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1D9655D-667E-3A28-B0C3-14ACC17EF285}"/>
              </a:ext>
            </a:extLst>
          </p:cNvPr>
          <p:cNvSpPr txBox="1"/>
          <p:nvPr/>
        </p:nvSpPr>
        <p:spPr>
          <a:xfrm>
            <a:off x="11673553" y="7793157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$432,543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2C2E3B-0C39-C406-370A-E7D44823997C}"/>
              </a:ext>
            </a:extLst>
          </p:cNvPr>
          <p:cNvSpPr txBox="1"/>
          <p:nvPr/>
        </p:nvSpPr>
        <p:spPr>
          <a:xfrm>
            <a:off x="11662603" y="9160910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$74,300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184CA6E-E3F9-30EC-2E71-B5C7DD465755}"/>
              </a:ext>
            </a:extLst>
          </p:cNvPr>
          <p:cNvSpPr txBox="1"/>
          <p:nvPr/>
        </p:nvSpPr>
        <p:spPr>
          <a:xfrm>
            <a:off x="11671191" y="10523433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$21,000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D7FCF4F-BAB4-57DD-6F91-972A345C4DD0}"/>
              </a:ext>
            </a:extLst>
          </p:cNvPr>
          <p:cNvSpPr txBox="1"/>
          <p:nvPr/>
        </p:nvSpPr>
        <p:spPr>
          <a:xfrm>
            <a:off x="11671191" y="11888931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$16,594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786156D-154B-1674-6363-425CA2FF60AC}"/>
              </a:ext>
            </a:extLst>
          </p:cNvPr>
          <p:cNvSpPr txBox="1"/>
          <p:nvPr/>
        </p:nvSpPr>
        <p:spPr>
          <a:xfrm>
            <a:off x="13880206" y="5068302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$5,550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56573F1-1BED-E5E4-857E-DA25D879475C}"/>
              </a:ext>
            </a:extLst>
          </p:cNvPr>
          <p:cNvSpPr txBox="1"/>
          <p:nvPr/>
        </p:nvSpPr>
        <p:spPr>
          <a:xfrm>
            <a:off x="13875896" y="6422057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$15,532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E0CA742-2C64-79B8-97DE-C57D940539AE}"/>
              </a:ext>
            </a:extLst>
          </p:cNvPr>
          <p:cNvSpPr txBox="1"/>
          <p:nvPr/>
        </p:nvSpPr>
        <p:spPr>
          <a:xfrm>
            <a:off x="13875896" y="7798121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$5,550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9709436-4AAA-B202-8424-AAFABF486121}"/>
              </a:ext>
            </a:extLst>
          </p:cNvPr>
          <p:cNvSpPr txBox="1"/>
          <p:nvPr/>
        </p:nvSpPr>
        <p:spPr>
          <a:xfrm>
            <a:off x="13881505" y="9153820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$51,300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17F555A-7D46-FB3E-109E-48A40EFCAFD6}"/>
              </a:ext>
            </a:extLst>
          </p:cNvPr>
          <p:cNvSpPr txBox="1"/>
          <p:nvPr/>
        </p:nvSpPr>
        <p:spPr>
          <a:xfrm>
            <a:off x="13881505" y="10523433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$30,500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71F82E6-6372-8B38-A0E1-078E671DDBCE}"/>
              </a:ext>
            </a:extLst>
          </p:cNvPr>
          <p:cNvSpPr txBox="1"/>
          <p:nvPr/>
        </p:nvSpPr>
        <p:spPr>
          <a:xfrm>
            <a:off x="13877898" y="11894117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$45,213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E979580-98C1-57E0-6230-C7F1693F5D89}"/>
              </a:ext>
            </a:extLst>
          </p:cNvPr>
          <p:cNvSpPr txBox="1"/>
          <p:nvPr/>
        </p:nvSpPr>
        <p:spPr>
          <a:xfrm>
            <a:off x="16249642" y="5067616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$4,321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5B811AB-4A04-1783-3054-601CB6D644DB}"/>
              </a:ext>
            </a:extLst>
          </p:cNvPr>
          <p:cNvSpPr txBox="1"/>
          <p:nvPr/>
        </p:nvSpPr>
        <p:spPr>
          <a:xfrm>
            <a:off x="16249642" y="6422282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$10,433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C474B48-5F1F-5B34-C08A-C8F5423D322D}"/>
              </a:ext>
            </a:extLst>
          </p:cNvPr>
          <p:cNvSpPr txBox="1"/>
          <p:nvPr/>
        </p:nvSpPr>
        <p:spPr>
          <a:xfrm>
            <a:off x="16249642" y="7800262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$4,321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4BEEA75-F053-E408-92E5-D817F6686609}"/>
              </a:ext>
            </a:extLst>
          </p:cNvPr>
          <p:cNvSpPr txBox="1"/>
          <p:nvPr/>
        </p:nvSpPr>
        <p:spPr>
          <a:xfrm>
            <a:off x="16249642" y="9153820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$50,332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1F44EFF-0E98-889B-213B-027112E29416}"/>
              </a:ext>
            </a:extLst>
          </p:cNvPr>
          <p:cNvSpPr txBox="1"/>
          <p:nvPr/>
        </p:nvSpPr>
        <p:spPr>
          <a:xfrm>
            <a:off x="16252564" y="10514966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$29,553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35953C3-0E10-ABF5-8A95-26BEB8E940F8}"/>
              </a:ext>
            </a:extLst>
          </p:cNvPr>
          <p:cNvSpPr txBox="1"/>
          <p:nvPr/>
        </p:nvSpPr>
        <p:spPr>
          <a:xfrm>
            <a:off x="16245487" y="11890269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$42,544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491CC72-4670-0CD1-2653-18EE5C36E16B}"/>
              </a:ext>
            </a:extLst>
          </p:cNvPr>
          <p:cNvSpPr txBox="1"/>
          <p:nvPr/>
        </p:nvSpPr>
        <p:spPr>
          <a:xfrm>
            <a:off x="18452206" y="5069985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$32,400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813EB9E-D287-E00B-284F-395956865730}"/>
              </a:ext>
            </a:extLst>
          </p:cNvPr>
          <p:cNvSpPr txBox="1"/>
          <p:nvPr/>
        </p:nvSpPr>
        <p:spPr>
          <a:xfrm>
            <a:off x="18459134" y="6421570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$64,550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A7186D6-AC6A-5EAA-45D4-DF0FF6261C49}"/>
              </a:ext>
            </a:extLst>
          </p:cNvPr>
          <p:cNvSpPr txBox="1"/>
          <p:nvPr/>
        </p:nvSpPr>
        <p:spPr>
          <a:xfrm>
            <a:off x="18451437" y="7800868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$22,400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0EE5938-4005-A124-3EAC-5401B60860B4}"/>
              </a:ext>
            </a:extLst>
          </p:cNvPr>
          <p:cNvSpPr txBox="1"/>
          <p:nvPr/>
        </p:nvSpPr>
        <p:spPr>
          <a:xfrm>
            <a:off x="18419110" y="9153820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$125,000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A2F4B42-C439-4179-C847-BF42620C4383}"/>
              </a:ext>
            </a:extLst>
          </p:cNvPr>
          <p:cNvSpPr txBox="1"/>
          <p:nvPr/>
        </p:nvSpPr>
        <p:spPr>
          <a:xfrm>
            <a:off x="18452977" y="10510201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$15,300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6BF750F-ABBB-2873-E952-B2A1DF74BAE9}"/>
              </a:ext>
            </a:extLst>
          </p:cNvPr>
          <p:cNvSpPr txBox="1"/>
          <p:nvPr/>
        </p:nvSpPr>
        <p:spPr>
          <a:xfrm>
            <a:off x="18456826" y="11882571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$84,300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26799B0-BE0C-6E70-D916-56C3E8485793}"/>
              </a:ext>
            </a:extLst>
          </p:cNvPr>
          <p:cNvSpPr txBox="1"/>
          <p:nvPr/>
        </p:nvSpPr>
        <p:spPr>
          <a:xfrm>
            <a:off x="20817485" y="5066135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$24,543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5FEB693-D557-6878-D892-57B48668B157}"/>
              </a:ext>
            </a:extLst>
          </p:cNvPr>
          <p:cNvSpPr txBox="1"/>
          <p:nvPr/>
        </p:nvSpPr>
        <p:spPr>
          <a:xfrm>
            <a:off x="20824412" y="6426188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$61,493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0BBB32D-3AC1-6B8F-B8F0-BA5719A84EB7}"/>
              </a:ext>
            </a:extLst>
          </p:cNvPr>
          <p:cNvSpPr txBox="1"/>
          <p:nvPr/>
        </p:nvSpPr>
        <p:spPr>
          <a:xfrm>
            <a:off x="20825182" y="7805487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$25,443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8881CDE-47E5-BAFF-5355-97DDB5EC6C2A}"/>
              </a:ext>
            </a:extLst>
          </p:cNvPr>
          <p:cNvSpPr txBox="1"/>
          <p:nvPr/>
        </p:nvSpPr>
        <p:spPr>
          <a:xfrm>
            <a:off x="20767455" y="9153820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$125,000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3A00AD1-961A-5D4A-B149-63DAFAE3FE3D}"/>
              </a:ext>
            </a:extLst>
          </p:cNvPr>
          <p:cNvSpPr txBox="1"/>
          <p:nvPr/>
        </p:nvSpPr>
        <p:spPr>
          <a:xfrm>
            <a:off x="20818255" y="10514818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$23,433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F405249-23B9-F9B7-B7EB-C045F38DC10A}"/>
              </a:ext>
            </a:extLst>
          </p:cNvPr>
          <p:cNvSpPr txBox="1"/>
          <p:nvPr/>
        </p:nvSpPr>
        <p:spPr>
          <a:xfrm>
            <a:off x="20822103" y="11887190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$65,344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55DC15F-3340-BA6A-620C-109552525B0F}"/>
              </a:ext>
            </a:extLst>
          </p:cNvPr>
          <p:cNvSpPr txBox="1"/>
          <p:nvPr/>
        </p:nvSpPr>
        <p:spPr>
          <a:xfrm>
            <a:off x="5273377" y="3285741"/>
            <a:ext cx="321761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JAN 2022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0659035-E218-847B-30BE-BB1D16F57675}"/>
              </a:ext>
            </a:extLst>
          </p:cNvPr>
          <p:cNvSpPr txBox="1"/>
          <p:nvPr/>
        </p:nvSpPr>
        <p:spPr>
          <a:xfrm>
            <a:off x="9823498" y="3281603"/>
            <a:ext cx="321761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FEB 2022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AF8F125-EDA0-2AD5-227A-A84EA5FEDDBC}"/>
              </a:ext>
            </a:extLst>
          </p:cNvPr>
          <p:cNvSpPr txBox="1"/>
          <p:nvPr/>
        </p:nvSpPr>
        <p:spPr>
          <a:xfrm>
            <a:off x="14403193" y="3281602"/>
            <a:ext cx="321761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 2022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AA68DA1-81FC-F4B4-1262-BC9155FB8C3C}"/>
              </a:ext>
            </a:extLst>
          </p:cNvPr>
          <p:cNvSpPr txBox="1"/>
          <p:nvPr/>
        </p:nvSpPr>
        <p:spPr>
          <a:xfrm>
            <a:off x="18982888" y="3275055"/>
            <a:ext cx="321761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APR 2022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7A7E329-0FF4-C7B3-C0A2-E0C06B3BDC9A}"/>
              </a:ext>
            </a:extLst>
          </p:cNvPr>
          <p:cNvSpPr txBox="1"/>
          <p:nvPr/>
        </p:nvSpPr>
        <p:spPr>
          <a:xfrm>
            <a:off x="4736208" y="4012086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E9A33C3-69B4-B702-5764-655E124E2DEA}"/>
              </a:ext>
            </a:extLst>
          </p:cNvPr>
          <p:cNvSpPr txBox="1"/>
          <p:nvPr/>
        </p:nvSpPr>
        <p:spPr>
          <a:xfrm>
            <a:off x="7105602" y="4016843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FF182B9-F7AB-DDF2-B320-4B48A1309751}"/>
              </a:ext>
            </a:extLst>
          </p:cNvPr>
          <p:cNvSpPr txBox="1"/>
          <p:nvPr/>
        </p:nvSpPr>
        <p:spPr>
          <a:xfrm>
            <a:off x="9308474" y="4012086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85C3343-F912-FA2E-0321-D63C19DBA3D2}"/>
              </a:ext>
            </a:extLst>
          </p:cNvPr>
          <p:cNvSpPr txBox="1"/>
          <p:nvPr/>
        </p:nvSpPr>
        <p:spPr>
          <a:xfrm>
            <a:off x="11673487" y="4012266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836989B-0915-F872-0A19-7AF0B5DFE21B}"/>
              </a:ext>
            </a:extLst>
          </p:cNvPr>
          <p:cNvSpPr txBox="1"/>
          <p:nvPr/>
        </p:nvSpPr>
        <p:spPr>
          <a:xfrm>
            <a:off x="13875896" y="4012086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47C4795-E0CE-5DFA-5D7C-AAE9EF63B24E}"/>
              </a:ext>
            </a:extLst>
          </p:cNvPr>
          <p:cNvSpPr txBox="1"/>
          <p:nvPr/>
        </p:nvSpPr>
        <p:spPr>
          <a:xfrm>
            <a:off x="16249642" y="4006354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4285EA6-029D-16FE-D2BE-23548F7A0ED3}"/>
              </a:ext>
            </a:extLst>
          </p:cNvPr>
          <p:cNvSpPr txBox="1"/>
          <p:nvPr/>
        </p:nvSpPr>
        <p:spPr>
          <a:xfrm>
            <a:off x="18448398" y="4016843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E6D274F-0C3B-4504-747A-35F0E1D07364}"/>
              </a:ext>
            </a:extLst>
          </p:cNvPr>
          <p:cNvSpPr txBox="1"/>
          <p:nvPr/>
        </p:nvSpPr>
        <p:spPr>
          <a:xfrm>
            <a:off x="20824412" y="4006354"/>
            <a:ext cx="1886764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142" name="Straight Connector 141">
            <a:extLst>
              <a:ext uri="{FF2B5EF4-FFF2-40B4-BE49-F238E27FC236}">
                <a16:creationId xmlns:a16="http://schemas.microsoft.com/office/drawing/2014/main" id="{62247331-3B29-2E1B-3F0F-86EC64FAD597}"/>
              </a:ext>
            </a:extLst>
          </p:cNvPr>
          <p:cNvSpPr/>
          <p:nvPr/>
        </p:nvSpPr>
        <p:spPr>
          <a:xfrm>
            <a:off x="2232369" y="6069137"/>
            <a:ext cx="1531078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" name="Straight Connector 142">
            <a:extLst>
              <a:ext uri="{FF2B5EF4-FFF2-40B4-BE49-F238E27FC236}">
                <a16:creationId xmlns:a16="http://schemas.microsoft.com/office/drawing/2014/main" id="{B9681D12-03A1-4D24-0DA1-31A437CA5D6F}"/>
              </a:ext>
            </a:extLst>
          </p:cNvPr>
          <p:cNvSpPr/>
          <p:nvPr/>
        </p:nvSpPr>
        <p:spPr>
          <a:xfrm>
            <a:off x="2232369" y="7432512"/>
            <a:ext cx="1531078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" name="Straight Connector 143">
            <a:extLst>
              <a:ext uri="{FF2B5EF4-FFF2-40B4-BE49-F238E27FC236}">
                <a16:creationId xmlns:a16="http://schemas.microsoft.com/office/drawing/2014/main" id="{3769C6EA-D04F-7D53-1BCF-6CAFEDBF25DC}"/>
              </a:ext>
            </a:extLst>
          </p:cNvPr>
          <p:cNvSpPr/>
          <p:nvPr/>
        </p:nvSpPr>
        <p:spPr>
          <a:xfrm>
            <a:off x="2232369" y="11525129"/>
            <a:ext cx="1531078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" name="Straight Connector 144">
            <a:extLst>
              <a:ext uri="{FF2B5EF4-FFF2-40B4-BE49-F238E27FC236}">
                <a16:creationId xmlns:a16="http://schemas.microsoft.com/office/drawing/2014/main" id="{AAAD1DBE-696B-3D63-CE77-58A0801D8626}"/>
              </a:ext>
            </a:extLst>
          </p:cNvPr>
          <p:cNvSpPr/>
          <p:nvPr/>
        </p:nvSpPr>
        <p:spPr>
          <a:xfrm>
            <a:off x="2232369" y="8795887"/>
            <a:ext cx="1531078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" name="Straight Connector 145">
            <a:extLst>
              <a:ext uri="{FF2B5EF4-FFF2-40B4-BE49-F238E27FC236}">
                <a16:creationId xmlns:a16="http://schemas.microsoft.com/office/drawing/2014/main" id="{DA42A47E-A4DE-993C-AA71-C340966C3764}"/>
              </a:ext>
            </a:extLst>
          </p:cNvPr>
          <p:cNvSpPr/>
          <p:nvPr/>
        </p:nvSpPr>
        <p:spPr>
          <a:xfrm>
            <a:off x="2232369" y="10160508"/>
            <a:ext cx="1531078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476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traight Connector 245">
            <a:extLst>
              <a:ext uri="{FF2B5EF4-FFF2-40B4-BE49-F238E27FC236}">
                <a16:creationId xmlns:a16="http://schemas.microsoft.com/office/drawing/2014/main" id="{E6EF5F59-124F-C72A-3E0E-5485961D51AE}"/>
              </a:ext>
            </a:extLst>
          </p:cNvPr>
          <p:cNvSpPr/>
          <p:nvPr/>
        </p:nvSpPr>
        <p:spPr>
          <a:xfrm>
            <a:off x="6788323" y="3293784"/>
            <a:ext cx="0" cy="9030178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7" name="Straight Connector 246">
            <a:extLst>
              <a:ext uri="{FF2B5EF4-FFF2-40B4-BE49-F238E27FC236}">
                <a16:creationId xmlns:a16="http://schemas.microsoft.com/office/drawing/2014/main" id="{4BD0BB3A-9E4C-A555-1CA4-2634656B9000}"/>
              </a:ext>
            </a:extLst>
          </p:cNvPr>
          <p:cNvSpPr/>
          <p:nvPr/>
        </p:nvSpPr>
        <p:spPr>
          <a:xfrm>
            <a:off x="7868421" y="3293784"/>
            <a:ext cx="0" cy="9030178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8" name="Straight Connector 247">
            <a:extLst>
              <a:ext uri="{FF2B5EF4-FFF2-40B4-BE49-F238E27FC236}">
                <a16:creationId xmlns:a16="http://schemas.microsoft.com/office/drawing/2014/main" id="{ED39A965-55EE-A654-6572-1FDC8908E16A}"/>
              </a:ext>
            </a:extLst>
          </p:cNvPr>
          <p:cNvSpPr/>
          <p:nvPr/>
        </p:nvSpPr>
        <p:spPr>
          <a:xfrm>
            <a:off x="8949771" y="3293784"/>
            <a:ext cx="0" cy="9030178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9" name="Straight Connector 248">
            <a:extLst>
              <a:ext uri="{FF2B5EF4-FFF2-40B4-BE49-F238E27FC236}">
                <a16:creationId xmlns:a16="http://schemas.microsoft.com/office/drawing/2014/main" id="{070DBA32-8BC0-F68F-3D69-39F194BAC217}"/>
              </a:ext>
            </a:extLst>
          </p:cNvPr>
          <p:cNvSpPr/>
          <p:nvPr/>
        </p:nvSpPr>
        <p:spPr>
          <a:xfrm>
            <a:off x="10029873" y="3293784"/>
            <a:ext cx="0" cy="9030178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0" name="Straight Connector 249">
            <a:extLst>
              <a:ext uri="{FF2B5EF4-FFF2-40B4-BE49-F238E27FC236}">
                <a16:creationId xmlns:a16="http://schemas.microsoft.com/office/drawing/2014/main" id="{F901E172-A05B-E5BD-5D15-5020B080518F}"/>
              </a:ext>
            </a:extLst>
          </p:cNvPr>
          <p:cNvSpPr/>
          <p:nvPr/>
        </p:nvSpPr>
        <p:spPr>
          <a:xfrm>
            <a:off x="11109974" y="3293784"/>
            <a:ext cx="0" cy="9030178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1" name="Straight Connector 250">
            <a:extLst>
              <a:ext uri="{FF2B5EF4-FFF2-40B4-BE49-F238E27FC236}">
                <a16:creationId xmlns:a16="http://schemas.microsoft.com/office/drawing/2014/main" id="{C9AB14A7-1635-FC96-4939-67612B9DF944}"/>
              </a:ext>
            </a:extLst>
          </p:cNvPr>
          <p:cNvSpPr/>
          <p:nvPr/>
        </p:nvSpPr>
        <p:spPr>
          <a:xfrm>
            <a:off x="13268931" y="3293784"/>
            <a:ext cx="0" cy="9030178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2" name="Straight Connector 251">
            <a:extLst>
              <a:ext uri="{FF2B5EF4-FFF2-40B4-BE49-F238E27FC236}">
                <a16:creationId xmlns:a16="http://schemas.microsoft.com/office/drawing/2014/main" id="{13EB7558-7703-83D0-CEE9-37528357ACF9}"/>
              </a:ext>
            </a:extLst>
          </p:cNvPr>
          <p:cNvSpPr/>
          <p:nvPr/>
        </p:nvSpPr>
        <p:spPr>
          <a:xfrm>
            <a:off x="14349033" y="3293784"/>
            <a:ext cx="0" cy="9030178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3" name="Straight Connector 252">
            <a:extLst>
              <a:ext uri="{FF2B5EF4-FFF2-40B4-BE49-F238E27FC236}">
                <a16:creationId xmlns:a16="http://schemas.microsoft.com/office/drawing/2014/main" id="{1D31ECB6-06CE-57AD-B371-627455492481}"/>
              </a:ext>
            </a:extLst>
          </p:cNvPr>
          <p:cNvSpPr/>
          <p:nvPr/>
        </p:nvSpPr>
        <p:spPr>
          <a:xfrm>
            <a:off x="15430380" y="3293784"/>
            <a:ext cx="0" cy="9030178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4" name="Straight Connector 253">
            <a:extLst>
              <a:ext uri="{FF2B5EF4-FFF2-40B4-BE49-F238E27FC236}">
                <a16:creationId xmlns:a16="http://schemas.microsoft.com/office/drawing/2014/main" id="{5F38FB07-6E3C-5173-9E30-8885FFC19A55}"/>
              </a:ext>
            </a:extLst>
          </p:cNvPr>
          <p:cNvSpPr/>
          <p:nvPr/>
        </p:nvSpPr>
        <p:spPr>
          <a:xfrm>
            <a:off x="16510481" y="3293784"/>
            <a:ext cx="0" cy="9030178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5" name="Straight Connector 254">
            <a:extLst>
              <a:ext uri="{FF2B5EF4-FFF2-40B4-BE49-F238E27FC236}">
                <a16:creationId xmlns:a16="http://schemas.microsoft.com/office/drawing/2014/main" id="{B8585EA9-9003-D857-B5F9-CA59DC4CB111}"/>
              </a:ext>
            </a:extLst>
          </p:cNvPr>
          <p:cNvSpPr/>
          <p:nvPr/>
        </p:nvSpPr>
        <p:spPr>
          <a:xfrm>
            <a:off x="17590579" y="3293784"/>
            <a:ext cx="0" cy="9030178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6" name="Straight Connector 255">
            <a:extLst>
              <a:ext uri="{FF2B5EF4-FFF2-40B4-BE49-F238E27FC236}">
                <a16:creationId xmlns:a16="http://schemas.microsoft.com/office/drawing/2014/main" id="{5BF200EE-DB12-2DD1-AF1F-76433126963B}"/>
              </a:ext>
            </a:extLst>
          </p:cNvPr>
          <p:cNvSpPr/>
          <p:nvPr/>
        </p:nvSpPr>
        <p:spPr>
          <a:xfrm>
            <a:off x="18670684" y="3293784"/>
            <a:ext cx="0" cy="9030178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7" name="Straight Connector 256">
            <a:extLst>
              <a:ext uri="{FF2B5EF4-FFF2-40B4-BE49-F238E27FC236}">
                <a16:creationId xmlns:a16="http://schemas.microsoft.com/office/drawing/2014/main" id="{9D35BD6D-2C13-73E9-D536-E01B2E191F49}"/>
              </a:ext>
            </a:extLst>
          </p:cNvPr>
          <p:cNvSpPr/>
          <p:nvPr/>
        </p:nvSpPr>
        <p:spPr>
          <a:xfrm>
            <a:off x="5709463" y="3293784"/>
            <a:ext cx="0" cy="9030178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8" name="Straight Connector 257">
            <a:extLst>
              <a:ext uri="{FF2B5EF4-FFF2-40B4-BE49-F238E27FC236}">
                <a16:creationId xmlns:a16="http://schemas.microsoft.com/office/drawing/2014/main" id="{61895537-EDC9-4083-2661-BC28A31B2DED}"/>
              </a:ext>
            </a:extLst>
          </p:cNvPr>
          <p:cNvSpPr/>
          <p:nvPr/>
        </p:nvSpPr>
        <p:spPr>
          <a:xfrm>
            <a:off x="5709463" y="12057269"/>
            <a:ext cx="12961221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9" name="Straight Connector 258">
            <a:extLst>
              <a:ext uri="{FF2B5EF4-FFF2-40B4-BE49-F238E27FC236}">
                <a16:creationId xmlns:a16="http://schemas.microsoft.com/office/drawing/2014/main" id="{79B43879-FA82-1CE6-CFD4-8B64FEF00470}"/>
              </a:ext>
            </a:extLst>
          </p:cNvPr>
          <p:cNvSpPr/>
          <p:nvPr/>
        </p:nvSpPr>
        <p:spPr>
          <a:xfrm>
            <a:off x="12190075" y="3293784"/>
            <a:ext cx="0" cy="9030178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501074-D66F-06CF-54B4-4A9F8EED67B8}"/>
              </a:ext>
            </a:extLst>
          </p:cNvPr>
          <p:cNvGrpSpPr/>
          <p:nvPr/>
        </p:nvGrpSpPr>
        <p:grpSpPr>
          <a:xfrm>
            <a:off x="5709463" y="3830905"/>
            <a:ext cx="12959971" cy="1717304"/>
            <a:chOff x="5709463" y="3830905"/>
            <a:chExt cx="12959971" cy="1717304"/>
          </a:xfrm>
        </p:grpSpPr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EC2A13A6-880E-357B-266F-1D2EBE7B21CD}"/>
                </a:ext>
              </a:extLst>
            </p:cNvPr>
            <p:cNvSpPr/>
            <p:nvPr/>
          </p:nvSpPr>
          <p:spPr>
            <a:xfrm>
              <a:off x="5709463" y="4238426"/>
              <a:ext cx="12959971" cy="9022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4" h="725">
                  <a:moveTo>
                    <a:pt x="10404" y="725"/>
                  </a:moveTo>
                  <a:lnTo>
                    <a:pt x="0" y="725"/>
                  </a:lnTo>
                  <a:lnTo>
                    <a:pt x="0" y="0"/>
                  </a:lnTo>
                  <a:lnTo>
                    <a:pt x="10404" y="0"/>
                  </a:ln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895004B4-8984-3DCC-8014-2C42B2A2622D}"/>
                </a:ext>
              </a:extLst>
            </p:cNvPr>
            <p:cNvSpPr/>
            <p:nvPr/>
          </p:nvSpPr>
          <p:spPr>
            <a:xfrm>
              <a:off x="5709463" y="4238426"/>
              <a:ext cx="12959971" cy="9022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4" h="725">
                  <a:moveTo>
                    <a:pt x="10404" y="725"/>
                  </a:moveTo>
                  <a:lnTo>
                    <a:pt x="0" y="725"/>
                  </a:lnTo>
                  <a:lnTo>
                    <a:pt x="0" y="0"/>
                  </a:lnTo>
                  <a:lnTo>
                    <a:pt x="10404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C7A4151B-EA25-51AC-6D10-1946D2AE118E}"/>
                </a:ext>
              </a:extLst>
            </p:cNvPr>
            <p:cNvSpPr/>
            <p:nvPr/>
          </p:nvSpPr>
          <p:spPr>
            <a:xfrm>
              <a:off x="7371353" y="4238426"/>
              <a:ext cx="8604683" cy="9022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08" h="725">
                  <a:moveTo>
                    <a:pt x="6908" y="725"/>
                  </a:moveTo>
                  <a:lnTo>
                    <a:pt x="0" y="725"/>
                  </a:lnTo>
                  <a:lnTo>
                    <a:pt x="0" y="0"/>
                  </a:lnTo>
                  <a:lnTo>
                    <a:pt x="6908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80E0FF98-35F1-483B-2400-4376479046B4}"/>
                </a:ext>
              </a:extLst>
            </p:cNvPr>
            <p:cNvSpPr/>
            <p:nvPr/>
          </p:nvSpPr>
          <p:spPr>
            <a:xfrm>
              <a:off x="11330479" y="3830905"/>
              <a:ext cx="1717947" cy="17173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0" h="1379">
                  <a:moveTo>
                    <a:pt x="1380" y="690"/>
                  </a:moveTo>
                  <a:cubicBezTo>
                    <a:pt x="1380" y="1071"/>
                    <a:pt x="1071" y="1379"/>
                    <a:pt x="690" y="1379"/>
                  </a:cubicBezTo>
                  <a:cubicBezTo>
                    <a:pt x="309" y="1379"/>
                    <a:pt x="0" y="1071"/>
                    <a:pt x="0" y="690"/>
                  </a:cubicBezTo>
                  <a:cubicBezTo>
                    <a:pt x="0" y="308"/>
                    <a:pt x="309" y="0"/>
                    <a:pt x="690" y="0"/>
                  </a:cubicBezTo>
                  <a:cubicBezTo>
                    <a:pt x="1071" y="0"/>
                    <a:pt x="1380" y="308"/>
                    <a:pt x="1380" y="69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B30D3D42-65A2-0490-471A-6D3745AD5D94}"/>
                </a:ext>
              </a:extLst>
            </p:cNvPr>
            <p:cNvSpPr/>
            <p:nvPr/>
          </p:nvSpPr>
          <p:spPr>
            <a:xfrm>
              <a:off x="11330479" y="3830905"/>
              <a:ext cx="1717947" cy="17173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0" h="1379">
                  <a:moveTo>
                    <a:pt x="1380" y="690"/>
                  </a:moveTo>
                  <a:cubicBezTo>
                    <a:pt x="1380" y="1071"/>
                    <a:pt x="1071" y="1379"/>
                    <a:pt x="690" y="1379"/>
                  </a:cubicBezTo>
                  <a:cubicBezTo>
                    <a:pt x="309" y="1379"/>
                    <a:pt x="0" y="1071"/>
                    <a:pt x="0" y="690"/>
                  </a:cubicBezTo>
                  <a:cubicBezTo>
                    <a:pt x="0" y="308"/>
                    <a:pt x="309" y="0"/>
                    <a:pt x="690" y="0"/>
                  </a:cubicBezTo>
                  <a:cubicBezTo>
                    <a:pt x="1071" y="0"/>
                    <a:pt x="1380" y="308"/>
                    <a:pt x="1380" y="690"/>
                  </a:cubicBezTo>
                  <a:close/>
                </a:path>
              </a:pathLst>
            </a:custGeom>
            <a:solidFill>
              <a:srgbClr val="F1F6F8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184BFB6F-92C2-8B00-B4B2-996938707328}"/>
                </a:ext>
              </a:extLst>
            </p:cNvPr>
            <p:cNvSpPr/>
            <p:nvPr/>
          </p:nvSpPr>
          <p:spPr>
            <a:xfrm>
              <a:off x="11549739" y="4048999"/>
              <a:ext cx="1279425" cy="12811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8" h="1029">
                  <a:moveTo>
                    <a:pt x="514" y="0"/>
                  </a:moveTo>
                  <a:cubicBezTo>
                    <a:pt x="798" y="0"/>
                    <a:pt x="1028" y="230"/>
                    <a:pt x="1028" y="515"/>
                  </a:cubicBezTo>
                  <a:cubicBezTo>
                    <a:pt x="1028" y="798"/>
                    <a:pt x="798" y="1029"/>
                    <a:pt x="514" y="1029"/>
                  </a:cubicBezTo>
                  <a:cubicBezTo>
                    <a:pt x="230" y="1029"/>
                    <a:pt x="0" y="798"/>
                    <a:pt x="0" y="515"/>
                  </a:cubicBezTo>
                  <a:cubicBezTo>
                    <a:pt x="0" y="230"/>
                    <a:pt x="230" y="0"/>
                    <a:pt x="514" y="0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B7B5E73-930A-3CDC-DC08-8A70644F9A4B}"/>
              </a:ext>
            </a:extLst>
          </p:cNvPr>
          <p:cNvGrpSpPr/>
          <p:nvPr/>
        </p:nvGrpSpPr>
        <p:grpSpPr>
          <a:xfrm>
            <a:off x="5709463" y="5868494"/>
            <a:ext cx="12959971" cy="1718550"/>
            <a:chOff x="5709463" y="5868494"/>
            <a:chExt cx="12959971" cy="1718550"/>
          </a:xfrm>
        </p:grpSpPr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051BCEE8-77BB-4F65-EE66-0924FDEF7886}"/>
                </a:ext>
              </a:extLst>
            </p:cNvPr>
            <p:cNvSpPr/>
            <p:nvPr/>
          </p:nvSpPr>
          <p:spPr>
            <a:xfrm>
              <a:off x="5709463" y="6276011"/>
              <a:ext cx="12959971" cy="9022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4" h="725">
                  <a:moveTo>
                    <a:pt x="10404" y="725"/>
                  </a:moveTo>
                  <a:lnTo>
                    <a:pt x="0" y="725"/>
                  </a:lnTo>
                  <a:lnTo>
                    <a:pt x="0" y="0"/>
                  </a:lnTo>
                  <a:lnTo>
                    <a:pt x="10404" y="0"/>
                  </a:ln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AEC43C1E-2AB6-787B-E423-6E0B44EE34FB}"/>
                </a:ext>
              </a:extLst>
            </p:cNvPr>
            <p:cNvSpPr/>
            <p:nvPr/>
          </p:nvSpPr>
          <p:spPr>
            <a:xfrm>
              <a:off x="5709463" y="6276011"/>
              <a:ext cx="12959971" cy="9022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4" h="725">
                  <a:moveTo>
                    <a:pt x="10404" y="725"/>
                  </a:moveTo>
                  <a:lnTo>
                    <a:pt x="0" y="725"/>
                  </a:lnTo>
                  <a:lnTo>
                    <a:pt x="0" y="0"/>
                  </a:lnTo>
                  <a:lnTo>
                    <a:pt x="10404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A845571E-68F0-47CA-DD1C-B3F443982410}"/>
                </a:ext>
              </a:extLst>
            </p:cNvPr>
            <p:cNvSpPr/>
            <p:nvPr/>
          </p:nvSpPr>
          <p:spPr>
            <a:xfrm>
              <a:off x="8360512" y="6276011"/>
              <a:ext cx="6885487" cy="9022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28" h="725">
                  <a:moveTo>
                    <a:pt x="5528" y="725"/>
                  </a:moveTo>
                  <a:lnTo>
                    <a:pt x="0" y="725"/>
                  </a:lnTo>
                  <a:lnTo>
                    <a:pt x="0" y="0"/>
                  </a:lnTo>
                  <a:lnTo>
                    <a:pt x="5528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EF65E7AE-7670-4DA2-0E9F-4169E9CA03C3}"/>
                </a:ext>
              </a:extLst>
            </p:cNvPr>
            <p:cNvSpPr/>
            <p:nvPr/>
          </p:nvSpPr>
          <p:spPr>
            <a:xfrm>
              <a:off x="11330479" y="5868494"/>
              <a:ext cx="1717947" cy="17185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0" h="1380">
                  <a:moveTo>
                    <a:pt x="1380" y="690"/>
                  </a:moveTo>
                  <a:cubicBezTo>
                    <a:pt x="1380" y="1071"/>
                    <a:pt x="1071" y="1380"/>
                    <a:pt x="690" y="1380"/>
                  </a:cubicBezTo>
                  <a:cubicBezTo>
                    <a:pt x="309" y="1380"/>
                    <a:pt x="0" y="1071"/>
                    <a:pt x="0" y="690"/>
                  </a:cubicBezTo>
                  <a:cubicBezTo>
                    <a:pt x="0" y="309"/>
                    <a:pt x="309" y="0"/>
                    <a:pt x="690" y="0"/>
                  </a:cubicBezTo>
                  <a:cubicBezTo>
                    <a:pt x="1071" y="0"/>
                    <a:pt x="1380" y="309"/>
                    <a:pt x="1380" y="690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351AF9E3-D2EA-85B4-B0B8-AF21613EBC4E}"/>
                </a:ext>
              </a:extLst>
            </p:cNvPr>
            <p:cNvSpPr/>
            <p:nvPr/>
          </p:nvSpPr>
          <p:spPr>
            <a:xfrm>
              <a:off x="11330479" y="5868494"/>
              <a:ext cx="1717947" cy="17185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0" h="1380">
                  <a:moveTo>
                    <a:pt x="1380" y="690"/>
                  </a:moveTo>
                  <a:cubicBezTo>
                    <a:pt x="1380" y="1071"/>
                    <a:pt x="1071" y="1380"/>
                    <a:pt x="690" y="1380"/>
                  </a:cubicBezTo>
                  <a:cubicBezTo>
                    <a:pt x="309" y="1380"/>
                    <a:pt x="0" y="1071"/>
                    <a:pt x="0" y="690"/>
                  </a:cubicBezTo>
                  <a:cubicBezTo>
                    <a:pt x="0" y="309"/>
                    <a:pt x="309" y="0"/>
                    <a:pt x="690" y="0"/>
                  </a:cubicBezTo>
                  <a:cubicBezTo>
                    <a:pt x="1071" y="0"/>
                    <a:pt x="1380" y="309"/>
                    <a:pt x="1380" y="690"/>
                  </a:cubicBezTo>
                  <a:close/>
                </a:path>
              </a:pathLst>
            </a:custGeom>
            <a:solidFill>
              <a:srgbClr val="F1F6F8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9B5D4690-3306-79F6-71A7-82ADC2F03764}"/>
                </a:ext>
              </a:extLst>
            </p:cNvPr>
            <p:cNvSpPr/>
            <p:nvPr/>
          </p:nvSpPr>
          <p:spPr>
            <a:xfrm>
              <a:off x="11549739" y="6087830"/>
              <a:ext cx="1279425" cy="12798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8" h="1028">
                  <a:moveTo>
                    <a:pt x="514" y="0"/>
                  </a:moveTo>
                  <a:cubicBezTo>
                    <a:pt x="798" y="0"/>
                    <a:pt x="1028" y="230"/>
                    <a:pt x="1028" y="514"/>
                  </a:cubicBezTo>
                  <a:cubicBezTo>
                    <a:pt x="1028" y="798"/>
                    <a:pt x="798" y="1028"/>
                    <a:pt x="514" y="1028"/>
                  </a:cubicBezTo>
                  <a:cubicBezTo>
                    <a:pt x="230" y="1028"/>
                    <a:pt x="0" y="798"/>
                    <a:pt x="0" y="514"/>
                  </a:cubicBezTo>
                  <a:cubicBezTo>
                    <a:pt x="0" y="230"/>
                    <a:pt x="230" y="0"/>
                    <a:pt x="514" y="0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B789363-F5F7-10BE-87BF-324592AE8078}"/>
              </a:ext>
            </a:extLst>
          </p:cNvPr>
          <p:cNvGrpSpPr/>
          <p:nvPr/>
        </p:nvGrpSpPr>
        <p:grpSpPr>
          <a:xfrm>
            <a:off x="5709463" y="7904833"/>
            <a:ext cx="12959971" cy="1718550"/>
            <a:chOff x="5709463" y="7904833"/>
            <a:chExt cx="12959971" cy="1718550"/>
          </a:xfrm>
        </p:grpSpPr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E98C2133-2A53-8DF6-4622-F7B4F522112F}"/>
                </a:ext>
              </a:extLst>
            </p:cNvPr>
            <p:cNvSpPr/>
            <p:nvPr/>
          </p:nvSpPr>
          <p:spPr>
            <a:xfrm>
              <a:off x="5709463" y="8313592"/>
              <a:ext cx="12959971" cy="9010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4" h="724">
                  <a:moveTo>
                    <a:pt x="10404" y="724"/>
                  </a:moveTo>
                  <a:lnTo>
                    <a:pt x="0" y="724"/>
                  </a:lnTo>
                  <a:lnTo>
                    <a:pt x="0" y="0"/>
                  </a:lnTo>
                  <a:lnTo>
                    <a:pt x="10404" y="0"/>
                  </a:ln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E22A7049-796A-9EC9-C098-8C112ED55BD0}"/>
                </a:ext>
              </a:extLst>
            </p:cNvPr>
            <p:cNvSpPr/>
            <p:nvPr/>
          </p:nvSpPr>
          <p:spPr>
            <a:xfrm>
              <a:off x="5709463" y="8313592"/>
              <a:ext cx="12959971" cy="9010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4" h="724">
                  <a:moveTo>
                    <a:pt x="10404" y="724"/>
                  </a:moveTo>
                  <a:lnTo>
                    <a:pt x="0" y="724"/>
                  </a:lnTo>
                  <a:lnTo>
                    <a:pt x="0" y="0"/>
                  </a:lnTo>
                  <a:lnTo>
                    <a:pt x="10404" y="0"/>
                  </a:ln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27025B92-7A7A-D38A-1D3E-24618D7FFC87}"/>
                </a:ext>
              </a:extLst>
            </p:cNvPr>
            <p:cNvSpPr/>
            <p:nvPr/>
          </p:nvSpPr>
          <p:spPr>
            <a:xfrm>
              <a:off x="8293239" y="8313592"/>
              <a:ext cx="8450205" cy="9010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84" h="724">
                  <a:moveTo>
                    <a:pt x="6784" y="724"/>
                  </a:moveTo>
                  <a:lnTo>
                    <a:pt x="0" y="724"/>
                  </a:lnTo>
                  <a:lnTo>
                    <a:pt x="0" y="0"/>
                  </a:lnTo>
                  <a:lnTo>
                    <a:pt x="6784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1C9BF7A2-3E7C-D2B3-66E8-C91E19788795}"/>
                </a:ext>
              </a:extLst>
            </p:cNvPr>
            <p:cNvSpPr/>
            <p:nvPr/>
          </p:nvSpPr>
          <p:spPr>
            <a:xfrm>
              <a:off x="11330479" y="7904833"/>
              <a:ext cx="1717947" cy="17185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0" h="1380">
                  <a:moveTo>
                    <a:pt x="1380" y="690"/>
                  </a:moveTo>
                  <a:cubicBezTo>
                    <a:pt x="1380" y="1071"/>
                    <a:pt x="1071" y="1380"/>
                    <a:pt x="690" y="1380"/>
                  </a:cubicBezTo>
                  <a:cubicBezTo>
                    <a:pt x="309" y="1380"/>
                    <a:pt x="0" y="1071"/>
                    <a:pt x="0" y="690"/>
                  </a:cubicBezTo>
                  <a:cubicBezTo>
                    <a:pt x="0" y="309"/>
                    <a:pt x="309" y="0"/>
                    <a:pt x="690" y="0"/>
                  </a:cubicBezTo>
                  <a:cubicBezTo>
                    <a:pt x="1071" y="0"/>
                    <a:pt x="1380" y="309"/>
                    <a:pt x="1380" y="69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44D0A7E4-5F63-2651-34B7-31B74E88F4F6}"/>
                </a:ext>
              </a:extLst>
            </p:cNvPr>
            <p:cNvSpPr/>
            <p:nvPr/>
          </p:nvSpPr>
          <p:spPr>
            <a:xfrm>
              <a:off x="11330479" y="7904833"/>
              <a:ext cx="1717947" cy="17185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0" h="1380">
                  <a:moveTo>
                    <a:pt x="1380" y="690"/>
                  </a:moveTo>
                  <a:cubicBezTo>
                    <a:pt x="1380" y="1071"/>
                    <a:pt x="1071" y="1380"/>
                    <a:pt x="690" y="1380"/>
                  </a:cubicBezTo>
                  <a:cubicBezTo>
                    <a:pt x="309" y="1380"/>
                    <a:pt x="0" y="1071"/>
                    <a:pt x="0" y="690"/>
                  </a:cubicBezTo>
                  <a:cubicBezTo>
                    <a:pt x="0" y="309"/>
                    <a:pt x="309" y="0"/>
                    <a:pt x="690" y="0"/>
                  </a:cubicBezTo>
                  <a:cubicBezTo>
                    <a:pt x="1071" y="0"/>
                    <a:pt x="1380" y="309"/>
                    <a:pt x="1380" y="690"/>
                  </a:cubicBezTo>
                  <a:close/>
                </a:path>
              </a:pathLst>
            </a:custGeom>
            <a:solidFill>
              <a:srgbClr val="F1F6F8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8D2090D1-8883-5BAE-AE13-C03BE1455EB5}"/>
                </a:ext>
              </a:extLst>
            </p:cNvPr>
            <p:cNvSpPr/>
            <p:nvPr/>
          </p:nvSpPr>
          <p:spPr>
            <a:xfrm>
              <a:off x="11549739" y="8124169"/>
              <a:ext cx="1279425" cy="12798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8" h="1028">
                  <a:moveTo>
                    <a:pt x="514" y="0"/>
                  </a:moveTo>
                  <a:cubicBezTo>
                    <a:pt x="798" y="0"/>
                    <a:pt x="1028" y="230"/>
                    <a:pt x="1028" y="514"/>
                  </a:cubicBezTo>
                  <a:cubicBezTo>
                    <a:pt x="1028" y="798"/>
                    <a:pt x="798" y="1028"/>
                    <a:pt x="514" y="1028"/>
                  </a:cubicBezTo>
                  <a:cubicBezTo>
                    <a:pt x="230" y="1028"/>
                    <a:pt x="0" y="798"/>
                    <a:pt x="0" y="514"/>
                  </a:cubicBezTo>
                  <a:cubicBezTo>
                    <a:pt x="0" y="230"/>
                    <a:pt x="230" y="0"/>
                    <a:pt x="514" y="0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6CD3440-E9AB-C987-623B-BEB5BDC22CAB}"/>
              </a:ext>
            </a:extLst>
          </p:cNvPr>
          <p:cNvGrpSpPr/>
          <p:nvPr/>
        </p:nvGrpSpPr>
        <p:grpSpPr>
          <a:xfrm>
            <a:off x="5709463" y="9942414"/>
            <a:ext cx="12959971" cy="1718550"/>
            <a:chOff x="5709463" y="9942414"/>
            <a:chExt cx="12959971" cy="1718550"/>
          </a:xfrm>
        </p:grpSpPr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FB0C5B53-0BE7-3087-9448-FA765B25BAFC}"/>
                </a:ext>
              </a:extLst>
            </p:cNvPr>
            <p:cNvSpPr/>
            <p:nvPr/>
          </p:nvSpPr>
          <p:spPr>
            <a:xfrm>
              <a:off x="5709463" y="10351181"/>
              <a:ext cx="12959971" cy="9010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4" h="724">
                  <a:moveTo>
                    <a:pt x="10404" y="724"/>
                  </a:moveTo>
                  <a:lnTo>
                    <a:pt x="0" y="724"/>
                  </a:lnTo>
                  <a:lnTo>
                    <a:pt x="0" y="0"/>
                  </a:lnTo>
                  <a:lnTo>
                    <a:pt x="10404" y="0"/>
                  </a:ln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D24C66A8-A951-9656-8841-5D225D78C307}"/>
                </a:ext>
              </a:extLst>
            </p:cNvPr>
            <p:cNvSpPr/>
            <p:nvPr/>
          </p:nvSpPr>
          <p:spPr>
            <a:xfrm>
              <a:off x="5709463" y="10351181"/>
              <a:ext cx="12959971" cy="9010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4" h="724">
                  <a:moveTo>
                    <a:pt x="10404" y="724"/>
                  </a:moveTo>
                  <a:lnTo>
                    <a:pt x="0" y="724"/>
                  </a:lnTo>
                  <a:lnTo>
                    <a:pt x="0" y="0"/>
                  </a:lnTo>
                  <a:lnTo>
                    <a:pt x="10404" y="0"/>
                  </a:lnTo>
                  <a:close/>
                </a:path>
              </a:pathLst>
            </a:custGeom>
            <a:solidFill>
              <a:schemeClr val="accent4">
                <a:alpha val="2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6F63B20E-D02A-F311-F8E1-3C30B49350DC}"/>
                </a:ext>
              </a:extLst>
            </p:cNvPr>
            <p:cNvSpPr/>
            <p:nvPr/>
          </p:nvSpPr>
          <p:spPr>
            <a:xfrm>
              <a:off x="6214013" y="10351181"/>
              <a:ext cx="9511620" cy="9010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36" h="724">
                  <a:moveTo>
                    <a:pt x="7636" y="724"/>
                  </a:moveTo>
                  <a:lnTo>
                    <a:pt x="0" y="724"/>
                  </a:lnTo>
                  <a:lnTo>
                    <a:pt x="0" y="0"/>
                  </a:lnTo>
                  <a:lnTo>
                    <a:pt x="7636" y="0"/>
                  </a:ln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DA2CB155-41FE-F86B-0083-AB9702EA59C2}"/>
                </a:ext>
              </a:extLst>
            </p:cNvPr>
            <p:cNvSpPr/>
            <p:nvPr/>
          </p:nvSpPr>
          <p:spPr>
            <a:xfrm>
              <a:off x="11330479" y="9942414"/>
              <a:ext cx="1717947" cy="17185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0" h="1380">
                  <a:moveTo>
                    <a:pt x="1380" y="690"/>
                  </a:moveTo>
                  <a:cubicBezTo>
                    <a:pt x="1380" y="1072"/>
                    <a:pt x="1071" y="1380"/>
                    <a:pt x="690" y="1380"/>
                  </a:cubicBezTo>
                  <a:cubicBezTo>
                    <a:pt x="309" y="1380"/>
                    <a:pt x="0" y="1072"/>
                    <a:pt x="0" y="690"/>
                  </a:cubicBezTo>
                  <a:cubicBezTo>
                    <a:pt x="0" y="309"/>
                    <a:pt x="309" y="0"/>
                    <a:pt x="690" y="0"/>
                  </a:cubicBezTo>
                  <a:cubicBezTo>
                    <a:pt x="1071" y="0"/>
                    <a:pt x="1380" y="309"/>
                    <a:pt x="1380" y="690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5534B5AD-EA92-7C4B-EEFC-713AC22C4187}"/>
                </a:ext>
              </a:extLst>
            </p:cNvPr>
            <p:cNvSpPr/>
            <p:nvPr/>
          </p:nvSpPr>
          <p:spPr>
            <a:xfrm>
              <a:off x="11330479" y="9942414"/>
              <a:ext cx="1717947" cy="17185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0" h="1380">
                  <a:moveTo>
                    <a:pt x="1380" y="690"/>
                  </a:moveTo>
                  <a:cubicBezTo>
                    <a:pt x="1380" y="1072"/>
                    <a:pt x="1071" y="1380"/>
                    <a:pt x="690" y="1380"/>
                  </a:cubicBezTo>
                  <a:cubicBezTo>
                    <a:pt x="309" y="1380"/>
                    <a:pt x="0" y="1072"/>
                    <a:pt x="0" y="690"/>
                  </a:cubicBezTo>
                  <a:cubicBezTo>
                    <a:pt x="0" y="309"/>
                    <a:pt x="309" y="0"/>
                    <a:pt x="690" y="0"/>
                  </a:cubicBezTo>
                  <a:cubicBezTo>
                    <a:pt x="1071" y="0"/>
                    <a:pt x="1380" y="309"/>
                    <a:pt x="1380" y="690"/>
                  </a:cubicBezTo>
                  <a:close/>
                </a:path>
              </a:pathLst>
            </a:custGeom>
            <a:solidFill>
              <a:srgbClr val="F1F6F8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F9D287F8-F215-29B2-0C33-0111F4E7D59B}"/>
                </a:ext>
              </a:extLst>
            </p:cNvPr>
            <p:cNvSpPr/>
            <p:nvPr/>
          </p:nvSpPr>
          <p:spPr>
            <a:xfrm>
              <a:off x="11549739" y="10161754"/>
              <a:ext cx="1279425" cy="12811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8" h="1029">
                  <a:moveTo>
                    <a:pt x="514" y="0"/>
                  </a:moveTo>
                  <a:cubicBezTo>
                    <a:pt x="798" y="0"/>
                    <a:pt x="1028" y="230"/>
                    <a:pt x="1028" y="514"/>
                  </a:cubicBezTo>
                  <a:cubicBezTo>
                    <a:pt x="1028" y="798"/>
                    <a:pt x="798" y="1029"/>
                    <a:pt x="514" y="1029"/>
                  </a:cubicBezTo>
                  <a:cubicBezTo>
                    <a:pt x="230" y="1029"/>
                    <a:pt x="0" y="798"/>
                    <a:pt x="0" y="514"/>
                  </a:cubicBezTo>
                  <a:cubicBezTo>
                    <a:pt x="0" y="230"/>
                    <a:pt x="230" y="0"/>
                    <a:pt x="514" y="0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8" name="Freeform 67">
            <a:extLst>
              <a:ext uri="{FF2B5EF4-FFF2-40B4-BE49-F238E27FC236}">
                <a16:creationId xmlns:a16="http://schemas.microsoft.com/office/drawing/2014/main" id="{3F4503D6-B817-7BB7-2882-F8488DBF0264}"/>
              </a:ext>
            </a:extLst>
          </p:cNvPr>
          <p:cNvSpPr/>
          <p:nvPr/>
        </p:nvSpPr>
        <p:spPr>
          <a:xfrm>
            <a:off x="1600846" y="5909618"/>
            <a:ext cx="758299" cy="780140"/>
          </a:xfrm>
          <a:custGeom>
            <a:avLst/>
            <a:gdLst>
              <a:gd name="connsiteX0" fmla="*/ 536823 w 758299"/>
              <a:gd name="connsiteY0" fmla="*/ 640773 h 780140"/>
              <a:gd name="connsiteX1" fmla="*/ 540541 w 758299"/>
              <a:gd name="connsiteY1" fmla="*/ 711664 h 780140"/>
              <a:gd name="connsiteX2" fmla="*/ 578964 w 758299"/>
              <a:gd name="connsiteY2" fmla="*/ 651967 h 780140"/>
              <a:gd name="connsiteX3" fmla="*/ 306267 w 758299"/>
              <a:gd name="connsiteY3" fmla="*/ 636824 h 780140"/>
              <a:gd name="connsiteX4" fmla="*/ 354001 w 758299"/>
              <a:gd name="connsiteY4" fmla="*/ 636824 h 780140"/>
              <a:gd name="connsiteX5" fmla="*/ 365016 w 758299"/>
              <a:gd name="connsiteY5" fmla="*/ 647417 h 780140"/>
              <a:gd name="connsiteX6" fmla="*/ 354001 w 758299"/>
              <a:gd name="connsiteY6" fmla="*/ 658010 h 780140"/>
              <a:gd name="connsiteX7" fmla="*/ 306267 w 758299"/>
              <a:gd name="connsiteY7" fmla="*/ 658010 h 780140"/>
              <a:gd name="connsiteX8" fmla="*/ 295252 w 758299"/>
              <a:gd name="connsiteY8" fmla="*/ 647417 h 780140"/>
              <a:gd name="connsiteX9" fmla="*/ 306267 w 758299"/>
              <a:gd name="connsiteY9" fmla="*/ 636824 h 780140"/>
              <a:gd name="connsiteX10" fmla="*/ 112024 w 758299"/>
              <a:gd name="connsiteY10" fmla="*/ 636824 h 780140"/>
              <a:gd name="connsiteX11" fmla="*/ 231814 w 758299"/>
              <a:gd name="connsiteY11" fmla="*/ 636824 h 780140"/>
              <a:gd name="connsiteX12" fmla="*/ 242929 w 758299"/>
              <a:gd name="connsiteY12" fmla="*/ 647417 h 780140"/>
              <a:gd name="connsiteX13" fmla="*/ 231814 w 758299"/>
              <a:gd name="connsiteY13" fmla="*/ 658010 h 780140"/>
              <a:gd name="connsiteX14" fmla="*/ 112024 w 758299"/>
              <a:gd name="connsiteY14" fmla="*/ 658010 h 780140"/>
              <a:gd name="connsiteX15" fmla="*/ 100909 w 758299"/>
              <a:gd name="connsiteY15" fmla="*/ 647417 h 780140"/>
              <a:gd name="connsiteX16" fmla="*/ 112024 w 758299"/>
              <a:gd name="connsiteY16" fmla="*/ 636824 h 780140"/>
              <a:gd name="connsiteX17" fmla="*/ 232866 w 758299"/>
              <a:gd name="connsiteY17" fmla="*/ 564542 h 780140"/>
              <a:gd name="connsiteX18" fmla="*/ 353901 w 758299"/>
              <a:gd name="connsiteY18" fmla="*/ 564542 h 780140"/>
              <a:gd name="connsiteX19" fmla="*/ 365017 w 758299"/>
              <a:gd name="connsiteY19" fmla="*/ 573926 h 780140"/>
              <a:gd name="connsiteX20" fmla="*/ 353901 w 758299"/>
              <a:gd name="connsiteY20" fmla="*/ 584482 h 780140"/>
              <a:gd name="connsiteX21" fmla="*/ 232866 w 758299"/>
              <a:gd name="connsiteY21" fmla="*/ 584482 h 780140"/>
              <a:gd name="connsiteX22" fmla="*/ 221751 w 758299"/>
              <a:gd name="connsiteY22" fmla="*/ 573926 h 780140"/>
              <a:gd name="connsiteX23" fmla="*/ 232866 w 758299"/>
              <a:gd name="connsiteY23" fmla="*/ 564542 h 780140"/>
              <a:gd name="connsiteX24" fmla="*/ 114565 w 758299"/>
              <a:gd name="connsiteY24" fmla="*/ 518366 h 780140"/>
              <a:gd name="connsiteX25" fmla="*/ 130471 w 758299"/>
              <a:gd name="connsiteY25" fmla="*/ 518366 h 780140"/>
              <a:gd name="connsiteX26" fmla="*/ 146377 w 758299"/>
              <a:gd name="connsiteY26" fmla="*/ 534283 h 780140"/>
              <a:gd name="connsiteX27" fmla="*/ 162284 w 758299"/>
              <a:gd name="connsiteY27" fmla="*/ 518366 h 780140"/>
              <a:gd name="connsiteX28" fmla="*/ 178190 w 758299"/>
              <a:gd name="connsiteY28" fmla="*/ 518366 h 780140"/>
              <a:gd name="connsiteX29" fmla="*/ 178190 w 758299"/>
              <a:gd name="connsiteY29" fmla="*/ 533059 h 780140"/>
              <a:gd name="connsiteX30" fmla="*/ 162284 w 758299"/>
              <a:gd name="connsiteY30" fmla="*/ 550200 h 780140"/>
              <a:gd name="connsiteX31" fmla="*/ 178190 w 758299"/>
              <a:gd name="connsiteY31" fmla="*/ 566117 h 780140"/>
              <a:gd name="connsiteX32" fmla="*/ 178190 w 758299"/>
              <a:gd name="connsiteY32" fmla="*/ 582034 h 780140"/>
              <a:gd name="connsiteX33" fmla="*/ 169625 w 758299"/>
              <a:gd name="connsiteY33" fmla="*/ 584482 h 780140"/>
              <a:gd name="connsiteX34" fmla="*/ 162284 w 758299"/>
              <a:gd name="connsiteY34" fmla="*/ 582034 h 780140"/>
              <a:gd name="connsiteX35" fmla="*/ 146377 w 758299"/>
              <a:gd name="connsiteY35" fmla="*/ 564892 h 780140"/>
              <a:gd name="connsiteX36" fmla="*/ 130471 w 758299"/>
              <a:gd name="connsiteY36" fmla="*/ 582034 h 780140"/>
              <a:gd name="connsiteX37" fmla="*/ 121906 w 758299"/>
              <a:gd name="connsiteY37" fmla="*/ 584482 h 780140"/>
              <a:gd name="connsiteX38" fmla="*/ 114565 w 758299"/>
              <a:gd name="connsiteY38" fmla="*/ 582034 h 780140"/>
              <a:gd name="connsiteX39" fmla="*/ 114565 w 758299"/>
              <a:gd name="connsiteY39" fmla="*/ 566117 h 780140"/>
              <a:gd name="connsiteX40" fmla="*/ 130471 w 758299"/>
              <a:gd name="connsiteY40" fmla="*/ 550200 h 780140"/>
              <a:gd name="connsiteX41" fmla="*/ 114565 w 758299"/>
              <a:gd name="connsiteY41" fmla="*/ 533059 h 780140"/>
              <a:gd name="connsiteX42" fmla="*/ 114565 w 758299"/>
              <a:gd name="connsiteY42" fmla="*/ 518366 h 780140"/>
              <a:gd name="connsiteX43" fmla="*/ 232866 w 758299"/>
              <a:gd name="connsiteY43" fmla="*/ 514693 h 780140"/>
              <a:gd name="connsiteX44" fmla="*/ 353901 w 758299"/>
              <a:gd name="connsiteY44" fmla="*/ 514693 h 780140"/>
              <a:gd name="connsiteX45" fmla="*/ 365017 w 758299"/>
              <a:gd name="connsiteY45" fmla="*/ 525286 h 780140"/>
              <a:gd name="connsiteX46" fmla="*/ 353901 w 758299"/>
              <a:gd name="connsiteY46" fmla="*/ 535879 h 780140"/>
              <a:gd name="connsiteX47" fmla="*/ 232866 w 758299"/>
              <a:gd name="connsiteY47" fmla="*/ 535879 h 780140"/>
              <a:gd name="connsiteX48" fmla="*/ 221751 w 758299"/>
              <a:gd name="connsiteY48" fmla="*/ 525286 h 780140"/>
              <a:gd name="connsiteX49" fmla="*/ 232866 w 758299"/>
              <a:gd name="connsiteY49" fmla="*/ 514693 h 780140"/>
              <a:gd name="connsiteX50" fmla="*/ 232866 w 758299"/>
              <a:gd name="connsiteY50" fmla="*/ 417487 h 780140"/>
              <a:gd name="connsiteX51" fmla="*/ 353901 w 758299"/>
              <a:gd name="connsiteY51" fmla="*/ 417487 h 780140"/>
              <a:gd name="connsiteX52" fmla="*/ 365017 w 758299"/>
              <a:gd name="connsiteY52" fmla="*/ 426871 h 780140"/>
              <a:gd name="connsiteX53" fmla="*/ 353901 w 758299"/>
              <a:gd name="connsiteY53" fmla="*/ 437427 h 780140"/>
              <a:gd name="connsiteX54" fmla="*/ 232866 w 758299"/>
              <a:gd name="connsiteY54" fmla="*/ 437427 h 780140"/>
              <a:gd name="connsiteX55" fmla="*/ 221751 w 758299"/>
              <a:gd name="connsiteY55" fmla="*/ 426871 h 780140"/>
              <a:gd name="connsiteX56" fmla="*/ 232866 w 758299"/>
              <a:gd name="connsiteY56" fmla="*/ 417487 h 780140"/>
              <a:gd name="connsiteX57" fmla="*/ 174650 w 758299"/>
              <a:gd name="connsiteY57" fmla="*/ 371311 h 780140"/>
              <a:gd name="connsiteX58" fmla="*/ 189405 w 758299"/>
              <a:gd name="connsiteY58" fmla="*/ 371311 h 780140"/>
              <a:gd name="connsiteX59" fmla="*/ 189405 w 758299"/>
              <a:gd name="connsiteY59" fmla="*/ 386004 h 780140"/>
              <a:gd name="connsiteX60" fmla="*/ 141450 w 758299"/>
              <a:gd name="connsiteY60" fmla="*/ 434979 h 780140"/>
              <a:gd name="connsiteX61" fmla="*/ 134073 w 758299"/>
              <a:gd name="connsiteY61" fmla="*/ 437427 h 780140"/>
              <a:gd name="connsiteX62" fmla="*/ 125465 w 758299"/>
              <a:gd name="connsiteY62" fmla="*/ 433754 h 780140"/>
              <a:gd name="connsiteX63" fmla="*/ 102103 w 758299"/>
              <a:gd name="connsiteY63" fmla="*/ 406818 h 780140"/>
              <a:gd name="connsiteX64" fmla="*/ 103332 w 758299"/>
              <a:gd name="connsiteY64" fmla="*/ 390901 h 780140"/>
              <a:gd name="connsiteX65" fmla="*/ 118088 w 758299"/>
              <a:gd name="connsiteY65" fmla="*/ 392126 h 780140"/>
              <a:gd name="connsiteX66" fmla="*/ 134073 w 758299"/>
              <a:gd name="connsiteY66" fmla="*/ 410491 h 780140"/>
              <a:gd name="connsiteX67" fmla="*/ 232866 w 758299"/>
              <a:gd name="connsiteY67" fmla="*/ 367638 h 780140"/>
              <a:gd name="connsiteX68" fmla="*/ 353901 w 758299"/>
              <a:gd name="connsiteY68" fmla="*/ 367638 h 780140"/>
              <a:gd name="connsiteX69" fmla="*/ 365017 w 758299"/>
              <a:gd name="connsiteY69" fmla="*/ 378231 h 780140"/>
              <a:gd name="connsiteX70" fmla="*/ 353901 w 758299"/>
              <a:gd name="connsiteY70" fmla="*/ 388824 h 780140"/>
              <a:gd name="connsiteX71" fmla="*/ 232866 w 758299"/>
              <a:gd name="connsiteY71" fmla="*/ 388824 h 780140"/>
              <a:gd name="connsiteX72" fmla="*/ 221751 w 758299"/>
              <a:gd name="connsiteY72" fmla="*/ 378231 h 780140"/>
              <a:gd name="connsiteX73" fmla="*/ 232866 w 758299"/>
              <a:gd name="connsiteY73" fmla="*/ 367638 h 780140"/>
              <a:gd name="connsiteX74" fmla="*/ 618627 w 758299"/>
              <a:gd name="connsiteY74" fmla="*/ 321143 h 780140"/>
              <a:gd name="connsiteX75" fmla="*/ 543020 w 758299"/>
              <a:gd name="connsiteY75" fmla="*/ 600975 h 780140"/>
              <a:gd name="connsiteX76" fmla="*/ 539301 w 758299"/>
              <a:gd name="connsiteY76" fmla="*/ 618387 h 780140"/>
              <a:gd name="connsiteX77" fmla="*/ 588880 w 758299"/>
              <a:gd name="connsiteY77" fmla="*/ 632067 h 780140"/>
              <a:gd name="connsiteX78" fmla="*/ 592599 w 758299"/>
              <a:gd name="connsiteY78" fmla="*/ 614656 h 780140"/>
              <a:gd name="connsiteX79" fmla="*/ 595077 w 758299"/>
              <a:gd name="connsiteY79" fmla="*/ 607194 h 780140"/>
              <a:gd name="connsiteX80" fmla="*/ 668206 w 758299"/>
              <a:gd name="connsiteY80" fmla="*/ 334824 h 780140"/>
              <a:gd name="connsiteX81" fmla="*/ 232866 w 758299"/>
              <a:gd name="connsiteY81" fmla="*/ 270432 h 780140"/>
              <a:gd name="connsiteX82" fmla="*/ 353901 w 758299"/>
              <a:gd name="connsiteY82" fmla="*/ 270432 h 780140"/>
              <a:gd name="connsiteX83" fmla="*/ 365017 w 758299"/>
              <a:gd name="connsiteY83" fmla="*/ 279816 h 780140"/>
              <a:gd name="connsiteX84" fmla="*/ 353901 w 758299"/>
              <a:gd name="connsiteY84" fmla="*/ 290372 h 780140"/>
              <a:gd name="connsiteX85" fmla="*/ 232866 w 758299"/>
              <a:gd name="connsiteY85" fmla="*/ 290372 h 780140"/>
              <a:gd name="connsiteX86" fmla="*/ 221751 w 758299"/>
              <a:gd name="connsiteY86" fmla="*/ 279816 h 780140"/>
              <a:gd name="connsiteX87" fmla="*/ 232866 w 758299"/>
              <a:gd name="connsiteY87" fmla="*/ 270432 h 780140"/>
              <a:gd name="connsiteX88" fmla="*/ 174650 w 758299"/>
              <a:gd name="connsiteY88" fmla="*/ 224256 h 780140"/>
              <a:gd name="connsiteX89" fmla="*/ 189405 w 758299"/>
              <a:gd name="connsiteY89" fmla="*/ 224256 h 780140"/>
              <a:gd name="connsiteX90" fmla="*/ 189405 w 758299"/>
              <a:gd name="connsiteY90" fmla="*/ 238949 h 780140"/>
              <a:gd name="connsiteX91" fmla="*/ 141450 w 758299"/>
              <a:gd name="connsiteY91" fmla="*/ 287924 h 780140"/>
              <a:gd name="connsiteX92" fmla="*/ 134073 w 758299"/>
              <a:gd name="connsiteY92" fmla="*/ 290372 h 780140"/>
              <a:gd name="connsiteX93" fmla="*/ 125465 w 758299"/>
              <a:gd name="connsiteY93" fmla="*/ 286699 h 780140"/>
              <a:gd name="connsiteX94" fmla="*/ 102103 w 758299"/>
              <a:gd name="connsiteY94" fmla="*/ 259763 h 780140"/>
              <a:gd name="connsiteX95" fmla="*/ 103332 w 758299"/>
              <a:gd name="connsiteY95" fmla="*/ 243846 h 780140"/>
              <a:gd name="connsiteX96" fmla="*/ 118088 w 758299"/>
              <a:gd name="connsiteY96" fmla="*/ 245071 h 780140"/>
              <a:gd name="connsiteX97" fmla="*/ 134073 w 758299"/>
              <a:gd name="connsiteY97" fmla="*/ 263436 h 780140"/>
              <a:gd name="connsiteX98" fmla="*/ 232866 w 758299"/>
              <a:gd name="connsiteY98" fmla="*/ 220583 h 780140"/>
              <a:gd name="connsiteX99" fmla="*/ 353901 w 758299"/>
              <a:gd name="connsiteY99" fmla="*/ 220583 h 780140"/>
              <a:gd name="connsiteX100" fmla="*/ 365017 w 758299"/>
              <a:gd name="connsiteY100" fmla="*/ 231176 h 780140"/>
              <a:gd name="connsiteX101" fmla="*/ 353901 w 758299"/>
              <a:gd name="connsiteY101" fmla="*/ 241769 h 780140"/>
              <a:gd name="connsiteX102" fmla="*/ 232866 w 758299"/>
              <a:gd name="connsiteY102" fmla="*/ 241769 h 780140"/>
              <a:gd name="connsiteX103" fmla="*/ 221751 w 758299"/>
              <a:gd name="connsiteY103" fmla="*/ 231176 h 780140"/>
              <a:gd name="connsiteX104" fmla="*/ 232866 w 758299"/>
              <a:gd name="connsiteY104" fmla="*/ 220583 h 780140"/>
              <a:gd name="connsiteX105" fmla="*/ 663248 w 758299"/>
              <a:gd name="connsiteY105" fmla="*/ 155731 h 780140"/>
              <a:gd name="connsiteX106" fmla="*/ 624825 w 758299"/>
              <a:gd name="connsiteY106" fmla="*/ 298757 h 780140"/>
              <a:gd name="connsiteX107" fmla="*/ 673164 w 758299"/>
              <a:gd name="connsiteY107" fmla="*/ 312437 h 780140"/>
              <a:gd name="connsiteX108" fmla="*/ 711587 w 758299"/>
              <a:gd name="connsiteY108" fmla="*/ 168168 h 780140"/>
              <a:gd name="connsiteX109" fmla="*/ 86972 w 758299"/>
              <a:gd name="connsiteY109" fmla="*/ 144332 h 780140"/>
              <a:gd name="connsiteX110" fmla="*/ 72062 w 758299"/>
              <a:gd name="connsiteY110" fmla="*/ 159263 h 780140"/>
              <a:gd name="connsiteX111" fmla="*/ 72062 w 758299"/>
              <a:gd name="connsiteY111" fmla="*/ 694287 h 780140"/>
              <a:gd name="connsiteX112" fmla="*/ 86972 w 758299"/>
              <a:gd name="connsiteY112" fmla="*/ 710463 h 780140"/>
              <a:gd name="connsiteX113" fmla="*/ 376463 w 758299"/>
              <a:gd name="connsiteY113" fmla="*/ 710463 h 780140"/>
              <a:gd name="connsiteX114" fmla="*/ 391373 w 758299"/>
              <a:gd name="connsiteY114" fmla="*/ 694287 h 780140"/>
              <a:gd name="connsiteX115" fmla="*/ 391373 w 758299"/>
              <a:gd name="connsiteY115" fmla="*/ 159263 h 780140"/>
              <a:gd name="connsiteX116" fmla="*/ 376463 w 758299"/>
              <a:gd name="connsiteY116" fmla="*/ 144332 h 780140"/>
              <a:gd name="connsiteX117" fmla="*/ 359069 w 758299"/>
              <a:gd name="connsiteY117" fmla="*/ 144332 h 780140"/>
              <a:gd name="connsiteX118" fmla="*/ 355342 w 758299"/>
              <a:gd name="connsiteY118" fmla="*/ 159263 h 780140"/>
              <a:gd name="connsiteX119" fmla="*/ 337947 w 758299"/>
              <a:gd name="connsiteY119" fmla="*/ 169217 h 780140"/>
              <a:gd name="connsiteX120" fmla="*/ 126730 w 758299"/>
              <a:gd name="connsiteY120" fmla="*/ 169217 h 780140"/>
              <a:gd name="connsiteX121" fmla="*/ 108093 w 758299"/>
              <a:gd name="connsiteY121" fmla="*/ 159263 h 780140"/>
              <a:gd name="connsiteX122" fmla="*/ 104366 w 758299"/>
              <a:gd name="connsiteY122" fmla="*/ 144332 h 780140"/>
              <a:gd name="connsiteX123" fmla="*/ 666967 w 758299"/>
              <a:gd name="connsiteY123" fmla="*/ 133345 h 780140"/>
              <a:gd name="connsiteX124" fmla="*/ 719024 w 758299"/>
              <a:gd name="connsiteY124" fmla="*/ 147026 h 780140"/>
              <a:gd name="connsiteX125" fmla="*/ 733898 w 758299"/>
              <a:gd name="connsiteY125" fmla="*/ 173143 h 780140"/>
              <a:gd name="connsiteX126" fmla="*/ 732658 w 758299"/>
              <a:gd name="connsiteY126" fmla="*/ 176874 h 780140"/>
              <a:gd name="connsiteX127" fmla="*/ 752490 w 758299"/>
              <a:gd name="connsiteY127" fmla="*/ 195530 h 780140"/>
              <a:gd name="connsiteX128" fmla="*/ 756208 w 758299"/>
              <a:gd name="connsiteY128" fmla="*/ 227866 h 780140"/>
              <a:gd name="connsiteX129" fmla="*/ 696714 w 758299"/>
              <a:gd name="connsiteY129" fmla="*/ 456706 h 780140"/>
              <a:gd name="connsiteX130" fmla="*/ 674403 w 758299"/>
              <a:gd name="connsiteY130" fmla="*/ 451731 h 780140"/>
              <a:gd name="connsiteX131" fmla="*/ 735137 w 758299"/>
              <a:gd name="connsiteY131" fmla="*/ 221647 h 780140"/>
              <a:gd name="connsiteX132" fmla="*/ 732658 w 758299"/>
              <a:gd name="connsiteY132" fmla="*/ 206723 h 780140"/>
              <a:gd name="connsiteX133" fmla="*/ 726461 w 758299"/>
              <a:gd name="connsiteY133" fmla="*/ 199261 h 780140"/>
              <a:gd name="connsiteX134" fmla="*/ 671924 w 758299"/>
              <a:gd name="connsiteY134" fmla="*/ 404471 h 780140"/>
              <a:gd name="connsiteX135" fmla="*/ 685559 w 758299"/>
              <a:gd name="connsiteY135" fmla="*/ 403227 h 780140"/>
              <a:gd name="connsiteX136" fmla="*/ 686798 w 758299"/>
              <a:gd name="connsiteY136" fmla="*/ 403227 h 780140"/>
              <a:gd name="connsiteX137" fmla="*/ 674403 w 758299"/>
              <a:gd name="connsiteY137" fmla="*/ 451731 h 780140"/>
              <a:gd name="connsiteX138" fmla="*/ 673164 w 758299"/>
              <a:gd name="connsiteY138" fmla="*/ 450488 h 780140"/>
              <a:gd name="connsiteX139" fmla="*/ 660769 w 758299"/>
              <a:gd name="connsiteY139" fmla="*/ 444269 h 780140"/>
              <a:gd name="connsiteX140" fmla="*/ 612430 w 758299"/>
              <a:gd name="connsiteY140" fmla="*/ 628336 h 780140"/>
              <a:gd name="connsiteX141" fmla="*/ 606233 w 758299"/>
              <a:gd name="connsiteY141" fmla="*/ 648236 h 780140"/>
              <a:gd name="connsiteX142" fmla="*/ 604993 w 758299"/>
              <a:gd name="connsiteY142" fmla="*/ 651967 h 780140"/>
              <a:gd name="connsiteX143" fmla="*/ 551696 w 758299"/>
              <a:gd name="connsiteY143" fmla="*/ 736538 h 780140"/>
              <a:gd name="connsiteX144" fmla="*/ 536823 w 758299"/>
              <a:gd name="connsiteY144" fmla="*/ 744000 h 780140"/>
              <a:gd name="connsiteX145" fmla="*/ 533104 w 758299"/>
              <a:gd name="connsiteY145" fmla="*/ 744000 h 780140"/>
              <a:gd name="connsiteX146" fmla="*/ 518231 w 758299"/>
              <a:gd name="connsiteY146" fmla="*/ 726588 h 780140"/>
              <a:gd name="connsiteX147" fmla="*/ 514512 w 758299"/>
              <a:gd name="connsiteY147" fmla="*/ 627093 h 780140"/>
              <a:gd name="connsiteX148" fmla="*/ 514512 w 758299"/>
              <a:gd name="connsiteY148" fmla="*/ 623362 h 780140"/>
              <a:gd name="connsiteX149" fmla="*/ 516991 w 758299"/>
              <a:gd name="connsiteY149" fmla="*/ 613412 h 780140"/>
              <a:gd name="connsiteX150" fmla="*/ 520709 w 758299"/>
              <a:gd name="connsiteY150" fmla="*/ 603462 h 780140"/>
              <a:gd name="connsiteX151" fmla="*/ 524428 w 758299"/>
              <a:gd name="connsiteY151" fmla="*/ 588538 h 780140"/>
              <a:gd name="connsiteX152" fmla="*/ 640938 w 758299"/>
              <a:gd name="connsiteY152" fmla="*/ 148269 h 780140"/>
              <a:gd name="connsiteX153" fmla="*/ 650854 w 758299"/>
              <a:gd name="connsiteY153" fmla="*/ 135832 h 780140"/>
              <a:gd name="connsiteX154" fmla="*/ 666967 w 758299"/>
              <a:gd name="connsiteY154" fmla="*/ 133345 h 780140"/>
              <a:gd name="connsiteX155" fmla="*/ 136670 w 758299"/>
              <a:gd name="connsiteY155" fmla="*/ 120691 h 780140"/>
              <a:gd name="connsiteX156" fmla="*/ 126730 w 758299"/>
              <a:gd name="connsiteY156" fmla="*/ 145577 h 780140"/>
              <a:gd name="connsiteX157" fmla="*/ 126730 w 758299"/>
              <a:gd name="connsiteY157" fmla="*/ 146821 h 780140"/>
              <a:gd name="connsiteX158" fmla="*/ 337947 w 758299"/>
              <a:gd name="connsiteY158" fmla="*/ 146821 h 780140"/>
              <a:gd name="connsiteX159" fmla="*/ 347887 w 758299"/>
              <a:gd name="connsiteY159" fmla="*/ 141844 h 780140"/>
              <a:gd name="connsiteX160" fmla="*/ 337947 w 758299"/>
              <a:gd name="connsiteY160" fmla="*/ 145577 h 780140"/>
              <a:gd name="connsiteX161" fmla="*/ 326765 w 758299"/>
              <a:gd name="connsiteY161" fmla="*/ 120691 h 780140"/>
              <a:gd name="connsiteX162" fmla="*/ 49698 w 758299"/>
              <a:gd name="connsiteY162" fmla="*/ 94562 h 780140"/>
              <a:gd name="connsiteX163" fmla="*/ 23607 w 758299"/>
              <a:gd name="connsiteY163" fmla="*/ 121936 h 780140"/>
              <a:gd name="connsiteX164" fmla="*/ 23607 w 758299"/>
              <a:gd name="connsiteY164" fmla="*/ 732859 h 780140"/>
              <a:gd name="connsiteX165" fmla="*/ 49698 w 758299"/>
              <a:gd name="connsiteY165" fmla="*/ 758988 h 780140"/>
              <a:gd name="connsiteX166" fmla="*/ 414979 w 758299"/>
              <a:gd name="connsiteY166" fmla="*/ 758988 h 780140"/>
              <a:gd name="connsiteX167" fmla="*/ 441071 w 758299"/>
              <a:gd name="connsiteY167" fmla="*/ 732859 h 780140"/>
              <a:gd name="connsiteX168" fmla="*/ 441071 w 758299"/>
              <a:gd name="connsiteY168" fmla="*/ 121936 h 780140"/>
              <a:gd name="connsiteX169" fmla="*/ 414979 w 758299"/>
              <a:gd name="connsiteY169" fmla="*/ 94562 h 780140"/>
              <a:gd name="connsiteX170" fmla="*/ 340432 w 758299"/>
              <a:gd name="connsiteY170" fmla="*/ 94562 h 780140"/>
              <a:gd name="connsiteX171" fmla="*/ 351614 w 758299"/>
              <a:gd name="connsiteY171" fmla="*/ 123180 h 780140"/>
              <a:gd name="connsiteX172" fmla="*/ 376463 w 758299"/>
              <a:gd name="connsiteY172" fmla="*/ 123180 h 780140"/>
              <a:gd name="connsiteX173" fmla="*/ 413737 w 758299"/>
              <a:gd name="connsiteY173" fmla="*/ 159263 h 780140"/>
              <a:gd name="connsiteX174" fmla="*/ 413737 w 758299"/>
              <a:gd name="connsiteY174" fmla="*/ 694287 h 780140"/>
              <a:gd name="connsiteX175" fmla="*/ 376463 w 758299"/>
              <a:gd name="connsiteY175" fmla="*/ 731615 h 780140"/>
              <a:gd name="connsiteX176" fmla="*/ 86972 w 758299"/>
              <a:gd name="connsiteY176" fmla="*/ 731615 h 780140"/>
              <a:gd name="connsiteX177" fmla="*/ 49698 w 758299"/>
              <a:gd name="connsiteY177" fmla="*/ 694287 h 780140"/>
              <a:gd name="connsiteX178" fmla="*/ 49698 w 758299"/>
              <a:gd name="connsiteY178" fmla="*/ 159263 h 780140"/>
              <a:gd name="connsiteX179" fmla="*/ 86972 w 758299"/>
              <a:gd name="connsiteY179" fmla="*/ 123180 h 780140"/>
              <a:gd name="connsiteX180" fmla="*/ 111821 w 758299"/>
              <a:gd name="connsiteY180" fmla="*/ 123180 h 780140"/>
              <a:gd name="connsiteX181" fmla="*/ 123003 w 758299"/>
              <a:gd name="connsiteY181" fmla="*/ 94562 h 780140"/>
              <a:gd name="connsiteX182" fmla="*/ 232340 w 758299"/>
              <a:gd name="connsiteY182" fmla="*/ 48600 h 780140"/>
              <a:gd name="connsiteX183" fmla="*/ 244175 w 758299"/>
              <a:gd name="connsiteY183" fmla="*/ 59225 h 780140"/>
              <a:gd name="connsiteX184" fmla="*/ 232340 w 758299"/>
              <a:gd name="connsiteY184" fmla="*/ 71032 h 780140"/>
              <a:gd name="connsiteX185" fmla="*/ 220505 w 758299"/>
              <a:gd name="connsiteY185" fmla="*/ 59225 h 780140"/>
              <a:gd name="connsiteX186" fmla="*/ 232340 w 758299"/>
              <a:gd name="connsiteY186" fmla="*/ 48600 h 780140"/>
              <a:gd name="connsiteX187" fmla="*/ 145367 w 758299"/>
              <a:gd name="connsiteY187" fmla="*/ 22396 h 780140"/>
              <a:gd name="connsiteX188" fmla="*/ 145367 w 758299"/>
              <a:gd name="connsiteY188" fmla="*/ 97051 h 780140"/>
              <a:gd name="connsiteX189" fmla="*/ 319310 w 758299"/>
              <a:gd name="connsiteY189" fmla="*/ 97051 h 780140"/>
              <a:gd name="connsiteX190" fmla="*/ 319310 w 758299"/>
              <a:gd name="connsiteY190" fmla="*/ 22396 h 780140"/>
              <a:gd name="connsiteX191" fmla="*/ 144124 w 758299"/>
              <a:gd name="connsiteY191" fmla="*/ 0 h 780140"/>
              <a:gd name="connsiteX192" fmla="*/ 319310 w 758299"/>
              <a:gd name="connsiteY192" fmla="*/ 0 h 780140"/>
              <a:gd name="connsiteX193" fmla="*/ 340432 w 758299"/>
              <a:gd name="connsiteY193" fmla="*/ 21152 h 780140"/>
              <a:gd name="connsiteX194" fmla="*/ 340432 w 758299"/>
              <a:gd name="connsiteY194" fmla="*/ 73410 h 780140"/>
              <a:gd name="connsiteX195" fmla="*/ 414979 w 758299"/>
              <a:gd name="connsiteY195" fmla="*/ 73410 h 780140"/>
              <a:gd name="connsiteX196" fmla="*/ 463435 w 758299"/>
              <a:gd name="connsiteY196" fmla="*/ 121936 h 780140"/>
              <a:gd name="connsiteX197" fmla="*/ 463435 w 758299"/>
              <a:gd name="connsiteY197" fmla="*/ 732859 h 780140"/>
              <a:gd name="connsiteX198" fmla="*/ 414979 w 758299"/>
              <a:gd name="connsiteY198" fmla="*/ 780140 h 780140"/>
              <a:gd name="connsiteX199" fmla="*/ 49698 w 758299"/>
              <a:gd name="connsiteY199" fmla="*/ 780140 h 780140"/>
              <a:gd name="connsiteX200" fmla="*/ 0 w 758299"/>
              <a:gd name="connsiteY200" fmla="*/ 732859 h 780140"/>
              <a:gd name="connsiteX201" fmla="*/ 0 w 758299"/>
              <a:gd name="connsiteY201" fmla="*/ 121936 h 780140"/>
              <a:gd name="connsiteX202" fmla="*/ 49698 w 758299"/>
              <a:gd name="connsiteY202" fmla="*/ 73410 h 780140"/>
              <a:gd name="connsiteX203" fmla="*/ 123003 w 758299"/>
              <a:gd name="connsiteY203" fmla="*/ 73410 h 780140"/>
              <a:gd name="connsiteX204" fmla="*/ 123003 w 758299"/>
              <a:gd name="connsiteY204" fmla="*/ 21152 h 780140"/>
              <a:gd name="connsiteX205" fmla="*/ 144124 w 758299"/>
              <a:gd name="connsiteY205" fmla="*/ 0 h 78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758299" h="780140">
                <a:moveTo>
                  <a:pt x="536823" y="640773"/>
                </a:moveTo>
                <a:lnTo>
                  <a:pt x="540541" y="711664"/>
                </a:lnTo>
                <a:lnTo>
                  <a:pt x="578964" y="651967"/>
                </a:lnTo>
                <a:close/>
                <a:moveTo>
                  <a:pt x="306267" y="636824"/>
                </a:moveTo>
                <a:lnTo>
                  <a:pt x="354001" y="636824"/>
                </a:lnTo>
                <a:cubicBezTo>
                  <a:pt x="360120" y="636824"/>
                  <a:pt x="365016" y="642709"/>
                  <a:pt x="365016" y="647417"/>
                </a:cubicBezTo>
                <a:cubicBezTo>
                  <a:pt x="365016" y="653302"/>
                  <a:pt x="360120" y="658010"/>
                  <a:pt x="354001" y="658010"/>
                </a:cubicBezTo>
                <a:lnTo>
                  <a:pt x="306267" y="658010"/>
                </a:lnTo>
                <a:cubicBezTo>
                  <a:pt x="300148" y="658010"/>
                  <a:pt x="295252" y="653302"/>
                  <a:pt x="295252" y="647417"/>
                </a:cubicBezTo>
                <a:cubicBezTo>
                  <a:pt x="295252" y="642709"/>
                  <a:pt x="300148" y="636824"/>
                  <a:pt x="306267" y="636824"/>
                </a:cubicBezTo>
                <a:close/>
                <a:moveTo>
                  <a:pt x="112024" y="636824"/>
                </a:moveTo>
                <a:lnTo>
                  <a:pt x="231814" y="636824"/>
                </a:lnTo>
                <a:cubicBezTo>
                  <a:pt x="237989" y="636824"/>
                  <a:pt x="242929" y="642709"/>
                  <a:pt x="242929" y="647417"/>
                </a:cubicBezTo>
                <a:cubicBezTo>
                  <a:pt x="242929" y="653302"/>
                  <a:pt x="237989" y="658010"/>
                  <a:pt x="231814" y="658010"/>
                </a:cubicBezTo>
                <a:lnTo>
                  <a:pt x="112024" y="658010"/>
                </a:lnTo>
                <a:cubicBezTo>
                  <a:pt x="105849" y="658010"/>
                  <a:pt x="100909" y="653302"/>
                  <a:pt x="100909" y="647417"/>
                </a:cubicBezTo>
                <a:cubicBezTo>
                  <a:pt x="100909" y="642709"/>
                  <a:pt x="105849" y="636824"/>
                  <a:pt x="112024" y="636824"/>
                </a:cubicBezTo>
                <a:close/>
                <a:moveTo>
                  <a:pt x="232866" y="564542"/>
                </a:moveTo>
                <a:lnTo>
                  <a:pt x="353901" y="564542"/>
                </a:lnTo>
                <a:cubicBezTo>
                  <a:pt x="360077" y="564542"/>
                  <a:pt x="365017" y="568061"/>
                  <a:pt x="365017" y="573926"/>
                </a:cubicBezTo>
                <a:cubicBezTo>
                  <a:pt x="365017" y="579790"/>
                  <a:pt x="360077" y="584482"/>
                  <a:pt x="353901" y="584482"/>
                </a:cubicBezTo>
                <a:lnTo>
                  <a:pt x="232866" y="584482"/>
                </a:lnTo>
                <a:cubicBezTo>
                  <a:pt x="226691" y="584482"/>
                  <a:pt x="221751" y="579790"/>
                  <a:pt x="221751" y="573926"/>
                </a:cubicBezTo>
                <a:cubicBezTo>
                  <a:pt x="221751" y="568061"/>
                  <a:pt x="226691" y="564542"/>
                  <a:pt x="232866" y="564542"/>
                </a:cubicBezTo>
                <a:close/>
                <a:moveTo>
                  <a:pt x="114565" y="518366"/>
                </a:moveTo>
                <a:cubicBezTo>
                  <a:pt x="118236" y="513469"/>
                  <a:pt x="125577" y="513469"/>
                  <a:pt x="130471" y="518366"/>
                </a:cubicBezTo>
                <a:lnTo>
                  <a:pt x="146377" y="534283"/>
                </a:lnTo>
                <a:lnTo>
                  <a:pt x="162284" y="518366"/>
                </a:lnTo>
                <a:cubicBezTo>
                  <a:pt x="167178" y="513469"/>
                  <a:pt x="174519" y="513469"/>
                  <a:pt x="178190" y="518366"/>
                </a:cubicBezTo>
                <a:cubicBezTo>
                  <a:pt x="181860" y="522039"/>
                  <a:pt x="181860" y="529386"/>
                  <a:pt x="178190" y="533059"/>
                </a:cubicBezTo>
                <a:lnTo>
                  <a:pt x="162284" y="550200"/>
                </a:lnTo>
                <a:lnTo>
                  <a:pt x="178190" y="566117"/>
                </a:lnTo>
                <a:cubicBezTo>
                  <a:pt x="181860" y="571014"/>
                  <a:pt x="181860" y="577136"/>
                  <a:pt x="178190" y="582034"/>
                </a:cubicBezTo>
                <a:cubicBezTo>
                  <a:pt x="175743" y="584482"/>
                  <a:pt x="173296" y="584482"/>
                  <a:pt x="169625" y="584482"/>
                </a:cubicBezTo>
                <a:cubicBezTo>
                  <a:pt x="167178" y="584482"/>
                  <a:pt x="164731" y="584482"/>
                  <a:pt x="162284" y="582034"/>
                </a:cubicBezTo>
                <a:lnTo>
                  <a:pt x="146377" y="564892"/>
                </a:lnTo>
                <a:lnTo>
                  <a:pt x="130471" y="582034"/>
                </a:lnTo>
                <a:cubicBezTo>
                  <a:pt x="128024" y="584482"/>
                  <a:pt x="124353" y="584482"/>
                  <a:pt x="121906" y="584482"/>
                </a:cubicBezTo>
                <a:cubicBezTo>
                  <a:pt x="119459" y="584482"/>
                  <a:pt x="117012" y="584482"/>
                  <a:pt x="114565" y="582034"/>
                </a:cubicBezTo>
                <a:cubicBezTo>
                  <a:pt x="110894" y="577136"/>
                  <a:pt x="110894" y="571014"/>
                  <a:pt x="114565" y="566117"/>
                </a:cubicBezTo>
                <a:lnTo>
                  <a:pt x="130471" y="550200"/>
                </a:lnTo>
                <a:lnTo>
                  <a:pt x="114565" y="533059"/>
                </a:lnTo>
                <a:cubicBezTo>
                  <a:pt x="110894" y="529386"/>
                  <a:pt x="110894" y="522039"/>
                  <a:pt x="114565" y="518366"/>
                </a:cubicBezTo>
                <a:close/>
                <a:moveTo>
                  <a:pt x="232866" y="514693"/>
                </a:moveTo>
                <a:lnTo>
                  <a:pt x="353901" y="514693"/>
                </a:lnTo>
                <a:cubicBezTo>
                  <a:pt x="360077" y="514693"/>
                  <a:pt x="365017" y="519401"/>
                  <a:pt x="365017" y="525286"/>
                </a:cubicBezTo>
                <a:cubicBezTo>
                  <a:pt x="365017" y="531171"/>
                  <a:pt x="360077" y="535879"/>
                  <a:pt x="353901" y="535879"/>
                </a:cubicBezTo>
                <a:lnTo>
                  <a:pt x="232866" y="535879"/>
                </a:lnTo>
                <a:cubicBezTo>
                  <a:pt x="226691" y="535879"/>
                  <a:pt x="221751" y="531171"/>
                  <a:pt x="221751" y="525286"/>
                </a:cubicBezTo>
                <a:cubicBezTo>
                  <a:pt x="221751" y="519401"/>
                  <a:pt x="226691" y="514693"/>
                  <a:pt x="232866" y="514693"/>
                </a:cubicBezTo>
                <a:close/>
                <a:moveTo>
                  <a:pt x="232866" y="417487"/>
                </a:moveTo>
                <a:lnTo>
                  <a:pt x="353901" y="417487"/>
                </a:lnTo>
                <a:cubicBezTo>
                  <a:pt x="360077" y="417487"/>
                  <a:pt x="365017" y="421006"/>
                  <a:pt x="365017" y="426871"/>
                </a:cubicBezTo>
                <a:cubicBezTo>
                  <a:pt x="365017" y="432735"/>
                  <a:pt x="360077" y="437427"/>
                  <a:pt x="353901" y="437427"/>
                </a:cubicBezTo>
                <a:lnTo>
                  <a:pt x="232866" y="437427"/>
                </a:lnTo>
                <a:cubicBezTo>
                  <a:pt x="226691" y="437427"/>
                  <a:pt x="221751" y="432735"/>
                  <a:pt x="221751" y="426871"/>
                </a:cubicBezTo>
                <a:cubicBezTo>
                  <a:pt x="221751" y="421006"/>
                  <a:pt x="226691" y="417487"/>
                  <a:pt x="232866" y="417487"/>
                </a:cubicBezTo>
                <a:close/>
                <a:moveTo>
                  <a:pt x="174650" y="371311"/>
                </a:moveTo>
                <a:cubicBezTo>
                  <a:pt x="178339" y="366414"/>
                  <a:pt x="185716" y="366414"/>
                  <a:pt x="189405" y="371311"/>
                </a:cubicBezTo>
                <a:cubicBezTo>
                  <a:pt x="194324" y="374984"/>
                  <a:pt x="194324" y="382331"/>
                  <a:pt x="189405" y="386004"/>
                </a:cubicBezTo>
                <a:lnTo>
                  <a:pt x="141450" y="434979"/>
                </a:lnTo>
                <a:cubicBezTo>
                  <a:pt x="138991" y="436203"/>
                  <a:pt x="137761" y="437427"/>
                  <a:pt x="134073" y="437427"/>
                </a:cubicBezTo>
                <a:cubicBezTo>
                  <a:pt x="130384" y="437427"/>
                  <a:pt x="127925" y="436203"/>
                  <a:pt x="125465" y="433754"/>
                </a:cubicBezTo>
                <a:lnTo>
                  <a:pt x="102103" y="406818"/>
                </a:lnTo>
                <a:cubicBezTo>
                  <a:pt x="97184" y="401921"/>
                  <a:pt x="98414" y="394574"/>
                  <a:pt x="103332" y="390901"/>
                </a:cubicBezTo>
                <a:cubicBezTo>
                  <a:pt x="107021" y="387228"/>
                  <a:pt x="114399" y="387228"/>
                  <a:pt x="118088" y="392126"/>
                </a:cubicBezTo>
                <a:lnTo>
                  <a:pt x="134073" y="410491"/>
                </a:lnTo>
                <a:close/>
                <a:moveTo>
                  <a:pt x="232866" y="367638"/>
                </a:moveTo>
                <a:lnTo>
                  <a:pt x="353901" y="367638"/>
                </a:lnTo>
                <a:cubicBezTo>
                  <a:pt x="360077" y="367638"/>
                  <a:pt x="365017" y="372346"/>
                  <a:pt x="365017" y="378231"/>
                </a:cubicBezTo>
                <a:cubicBezTo>
                  <a:pt x="365017" y="384116"/>
                  <a:pt x="360077" y="388824"/>
                  <a:pt x="353901" y="388824"/>
                </a:cubicBezTo>
                <a:lnTo>
                  <a:pt x="232866" y="388824"/>
                </a:lnTo>
                <a:cubicBezTo>
                  <a:pt x="226691" y="388824"/>
                  <a:pt x="221751" y="384116"/>
                  <a:pt x="221751" y="378231"/>
                </a:cubicBezTo>
                <a:cubicBezTo>
                  <a:pt x="221751" y="372346"/>
                  <a:pt x="226691" y="367638"/>
                  <a:pt x="232866" y="367638"/>
                </a:cubicBezTo>
                <a:close/>
                <a:moveTo>
                  <a:pt x="618627" y="321143"/>
                </a:moveTo>
                <a:lnTo>
                  <a:pt x="543020" y="600975"/>
                </a:lnTo>
                <a:lnTo>
                  <a:pt x="539301" y="618387"/>
                </a:lnTo>
                <a:lnTo>
                  <a:pt x="588880" y="632067"/>
                </a:lnTo>
                <a:lnTo>
                  <a:pt x="592599" y="614656"/>
                </a:lnTo>
                <a:lnTo>
                  <a:pt x="595077" y="607194"/>
                </a:lnTo>
                <a:lnTo>
                  <a:pt x="668206" y="334824"/>
                </a:lnTo>
                <a:close/>
                <a:moveTo>
                  <a:pt x="232866" y="270432"/>
                </a:moveTo>
                <a:lnTo>
                  <a:pt x="353901" y="270432"/>
                </a:lnTo>
                <a:cubicBezTo>
                  <a:pt x="360077" y="270432"/>
                  <a:pt x="365017" y="273951"/>
                  <a:pt x="365017" y="279816"/>
                </a:cubicBezTo>
                <a:cubicBezTo>
                  <a:pt x="365017" y="285680"/>
                  <a:pt x="360077" y="290372"/>
                  <a:pt x="353901" y="290372"/>
                </a:cubicBezTo>
                <a:lnTo>
                  <a:pt x="232866" y="290372"/>
                </a:lnTo>
                <a:cubicBezTo>
                  <a:pt x="226691" y="290372"/>
                  <a:pt x="221751" y="285680"/>
                  <a:pt x="221751" y="279816"/>
                </a:cubicBezTo>
                <a:cubicBezTo>
                  <a:pt x="221751" y="273951"/>
                  <a:pt x="226691" y="270432"/>
                  <a:pt x="232866" y="270432"/>
                </a:cubicBezTo>
                <a:close/>
                <a:moveTo>
                  <a:pt x="174650" y="224256"/>
                </a:moveTo>
                <a:cubicBezTo>
                  <a:pt x="178339" y="219359"/>
                  <a:pt x="185716" y="219359"/>
                  <a:pt x="189405" y="224256"/>
                </a:cubicBezTo>
                <a:cubicBezTo>
                  <a:pt x="194324" y="227929"/>
                  <a:pt x="194324" y="235276"/>
                  <a:pt x="189405" y="238949"/>
                </a:cubicBezTo>
                <a:lnTo>
                  <a:pt x="141450" y="287924"/>
                </a:lnTo>
                <a:cubicBezTo>
                  <a:pt x="138991" y="289148"/>
                  <a:pt x="137761" y="290372"/>
                  <a:pt x="134073" y="290372"/>
                </a:cubicBezTo>
                <a:cubicBezTo>
                  <a:pt x="130384" y="290372"/>
                  <a:pt x="127925" y="289148"/>
                  <a:pt x="125465" y="286699"/>
                </a:cubicBezTo>
                <a:lnTo>
                  <a:pt x="102103" y="259763"/>
                </a:lnTo>
                <a:cubicBezTo>
                  <a:pt x="97184" y="256090"/>
                  <a:pt x="98414" y="247519"/>
                  <a:pt x="103332" y="243846"/>
                </a:cubicBezTo>
                <a:cubicBezTo>
                  <a:pt x="107021" y="240173"/>
                  <a:pt x="114399" y="240173"/>
                  <a:pt x="118088" y="245071"/>
                </a:cubicBezTo>
                <a:lnTo>
                  <a:pt x="134073" y="263436"/>
                </a:lnTo>
                <a:close/>
                <a:moveTo>
                  <a:pt x="232866" y="220583"/>
                </a:moveTo>
                <a:lnTo>
                  <a:pt x="353901" y="220583"/>
                </a:lnTo>
                <a:cubicBezTo>
                  <a:pt x="360077" y="220583"/>
                  <a:pt x="365017" y="225291"/>
                  <a:pt x="365017" y="231176"/>
                </a:cubicBezTo>
                <a:cubicBezTo>
                  <a:pt x="365017" y="237061"/>
                  <a:pt x="360077" y="241769"/>
                  <a:pt x="353901" y="241769"/>
                </a:cubicBezTo>
                <a:lnTo>
                  <a:pt x="232866" y="241769"/>
                </a:lnTo>
                <a:cubicBezTo>
                  <a:pt x="226691" y="241769"/>
                  <a:pt x="221751" y="237061"/>
                  <a:pt x="221751" y="231176"/>
                </a:cubicBezTo>
                <a:cubicBezTo>
                  <a:pt x="221751" y="225291"/>
                  <a:pt x="226691" y="220583"/>
                  <a:pt x="232866" y="220583"/>
                </a:cubicBezTo>
                <a:close/>
                <a:moveTo>
                  <a:pt x="663248" y="155731"/>
                </a:moveTo>
                <a:lnTo>
                  <a:pt x="624825" y="298757"/>
                </a:lnTo>
                <a:lnTo>
                  <a:pt x="673164" y="312437"/>
                </a:lnTo>
                <a:lnTo>
                  <a:pt x="711587" y="168168"/>
                </a:lnTo>
                <a:close/>
                <a:moveTo>
                  <a:pt x="86972" y="144332"/>
                </a:moveTo>
                <a:cubicBezTo>
                  <a:pt x="78274" y="144332"/>
                  <a:pt x="72062" y="151798"/>
                  <a:pt x="72062" y="159263"/>
                </a:cubicBezTo>
                <a:lnTo>
                  <a:pt x="72062" y="694287"/>
                </a:lnTo>
                <a:cubicBezTo>
                  <a:pt x="72062" y="702997"/>
                  <a:pt x="78274" y="710463"/>
                  <a:pt x="86972" y="710463"/>
                </a:cubicBezTo>
                <a:lnTo>
                  <a:pt x="376463" y="710463"/>
                </a:lnTo>
                <a:cubicBezTo>
                  <a:pt x="385160" y="710463"/>
                  <a:pt x="391373" y="702997"/>
                  <a:pt x="391373" y="694287"/>
                </a:cubicBezTo>
                <a:lnTo>
                  <a:pt x="391373" y="159263"/>
                </a:lnTo>
                <a:cubicBezTo>
                  <a:pt x="391373" y="151798"/>
                  <a:pt x="385160" y="144332"/>
                  <a:pt x="376463" y="144332"/>
                </a:cubicBezTo>
                <a:lnTo>
                  <a:pt x="359069" y="144332"/>
                </a:lnTo>
                <a:cubicBezTo>
                  <a:pt x="360311" y="149309"/>
                  <a:pt x="359069" y="154286"/>
                  <a:pt x="355342" y="159263"/>
                </a:cubicBezTo>
                <a:cubicBezTo>
                  <a:pt x="351614" y="165484"/>
                  <a:pt x="345402" y="169217"/>
                  <a:pt x="337947" y="169217"/>
                </a:cubicBezTo>
                <a:lnTo>
                  <a:pt x="126730" y="169217"/>
                </a:lnTo>
                <a:cubicBezTo>
                  <a:pt x="119275" y="169217"/>
                  <a:pt x="111821" y="165484"/>
                  <a:pt x="108093" y="159263"/>
                </a:cubicBezTo>
                <a:cubicBezTo>
                  <a:pt x="105608" y="154286"/>
                  <a:pt x="104366" y="149309"/>
                  <a:pt x="104366" y="144332"/>
                </a:cubicBezTo>
                <a:close/>
                <a:moveTo>
                  <a:pt x="666967" y="133345"/>
                </a:moveTo>
                <a:lnTo>
                  <a:pt x="719024" y="147026"/>
                </a:lnTo>
                <a:cubicBezTo>
                  <a:pt x="730179" y="150757"/>
                  <a:pt x="737616" y="161950"/>
                  <a:pt x="733898" y="173143"/>
                </a:cubicBezTo>
                <a:lnTo>
                  <a:pt x="732658" y="176874"/>
                </a:lnTo>
                <a:cubicBezTo>
                  <a:pt x="741335" y="180605"/>
                  <a:pt x="748771" y="186824"/>
                  <a:pt x="752490" y="195530"/>
                </a:cubicBezTo>
                <a:cubicBezTo>
                  <a:pt x="758687" y="205479"/>
                  <a:pt x="759927" y="216673"/>
                  <a:pt x="756208" y="227866"/>
                </a:cubicBezTo>
                <a:lnTo>
                  <a:pt x="696714" y="456706"/>
                </a:lnTo>
                <a:lnTo>
                  <a:pt x="674403" y="451731"/>
                </a:lnTo>
                <a:lnTo>
                  <a:pt x="735137" y="221647"/>
                </a:lnTo>
                <a:cubicBezTo>
                  <a:pt x="737616" y="216673"/>
                  <a:pt x="736377" y="210454"/>
                  <a:pt x="732658" y="206723"/>
                </a:cubicBezTo>
                <a:cubicBezTo>
                  <a:pt x="731419" y="202992"/>
                  <a:pt x="728940" y="201748"/>
                  <a:pt x="726461" y="199261"/>
                </a:cubicBezTo>
                <a:lnTo>
                  <a:pt x="671924" y="404471"/>
                </a:lnTo>
                <a:cubicBezTo>
                  <a:pt x="676882" y="401984"/>
                  <a:pt x="680601" y="401984"/>
                  <a:pt x="685559" y="403227"/>
                </a:cubicBezTo>
                <a:lnTo>
                  <a:pt x="686798" y="403227"/>
                </a:lnTo>
                <a:lnTo>
                  <a:pt x="674403" y="451731"/>
                </a:lnTo>
                <a:lnTo>
                  <a:pt x="673164" y="450488"/>
                </a:lnTo>
                <a:cubicBezTo>
                  <a:pt x="668206" y="450488"/>
                  <a:pt x="664488" y="446757"/>
                  <a:pt x="660769" y="444269"/>
                </a:cubicBezTo>
                <a:lnTo>
                  <a:pt x="612430" y="628336"/>
                </a:lnTo>
                <a:lnTo>
                  <a:pt x="606233" y="648236"/>
                </a:lnTo>
                <a:cubicBezTo>
                  <a:pt x="606233" y="649479"/>
                  <a:pt x="606233" y="650723"/>
                  <a:pt x="604993" y="651967"/>
                </a:cubicBezTo>
                <a:lnTo>
                  <a:pt x="551696" y="736538"/>
                </a:lnTo>
                <a:cubicBezTo>
                  <a:pt x="547978" y="741513"/>
                  <a:pt x="543020" y="744000"/>
                  <a:pt x="536823" y="744000"/>
                </a:cubicBezTo>
                <a:cubicBezTo>
                  <a:pt x="535583" y="744000"/>
                  <a:pt x="534344" y="744000"/>
                  <a:pt x="533104" y="744000"/>
                </a:cubicBezTo>
                <a:cubicBezTo>
                  <a:pt x="524428" y="741513"/>
                  <a:pt x="518231" y="735294"/>
                  <a:pt x="518231" y="726588"/>
                </a:cubicBezTo>
                <a:lnTo>
                  <a:pt x="514512" y="627093"/>
                </a:lnTo>
                <a:cubicBezTo>
                  <a:pt x="514512" y="625849"/>
                  <a:pt x="514512" y="624605"/>
                  <a:pt x="514512" y="623362"/>
                </a:cubicBezTo>
                <a:lnTo>
                  <a:pt x="516991" y="613412"/>
                </a:lnTo>
                <a:lnTo>
                  <a:pt x="520709" y="603462"/>
                </a:lnTo>
                <a:lnTo>
                  <a:pt x="524428" y="588538"/>
                </a:lnTo>
                <a:lnTo>
                  <a:pt x="640938" y="148269"/>
                </a:lnTo>
                <a:cubicBezTo>
                  <a:pt x="643417" y="143295"/>
                  <a:pt x="647135" y="138320"/>
                  <a:pt x="650854" y="135832"/>
                </a:cubicBezTo>
                <a:cubicBezTo>
                  <a:pt x="657051" y="132101"/>
                  <a:pt x="662009" y="132101"/>
                  <a:pt x="666967" y="133345"/>
                </a:cubicBezTo>
                <a:close/>
                <a:moveTo>
                  <a:pt x="136670" y="120691"/>
                </a:moveTo>
                <a:lnTo>
                  <a:pt x="126730" y="145577"/>
                </a:lnTo>
                <a:lnTo>
                  <a:pt x="126730" y="146821"/>
                </a:lnTo>
                <a:lnTo>
                  <a:pt x="337947" y="146821"/>
                </a:lnTo>
                <a:lnTo>
                  <a:pt x="347887" y="141844"/>
                </a:lnTo>
                <a:lnTo>
                  <a:pt x="337947" y="145577"/>
                </a:lnTo>
                <a:lnTo>
                  <a:pt x="326765" y="120691"/>
                </a:lnTo>
                <a:close/>
                <a:moveTo>
                  <a:pt x="49698" y="94562"/>
                </a:moveTo>
                <a:cubicBezTo>
                  <a:pt x="34789" y="94562"/>
                  <a:pt x="23607" y="107005"/>
                  <a:pt x="23607" y="121936"/>
                </a:cubicBezTo>
                <a:lnTo>
                  <a:pt x="23607" y="732859"/>
                </a:lnTo>
                <a:cubicBezTo>
                  <a:pt x="23607" y="746546"/>
                  <a:pt x="34789" y="758988"/>
                  <a:pt x="49698" y="758988"/>
                </a:cubicBezTo>
                <a:lnTo>
                  <a:pt x="414979" y="758988"/>
                </a:lnTo>
                <a:cubicBezTo>
                  <a:pt x="428646" y="758988"/>
                  <a:pt x="441071" y="746546"/>
                  <a:pt x="441071" y="732859"/>
                </a:cubicBezTo>
                <a:lnTo>
                  <a:pt x="441071" y="121936"/>
                </a:lnTo>
                <a:cubicBezTo>
                  <a:pt x="441071" y="107005"/>
                  <a:pt x="428646" y="94562"/>
                  <a:pt x="414979" y="94562"/>
                </a:cubicBezTo>
                <a:lnTo>
                  <a:pt x="340432" y="94562"/>
                </a:lnTo>
                <a:lnTo>
                  <a:pt x="351614" y="123180"/>
                </a:lnTo>
                <a:lnTo>
                  <a:pt x="376463" y="123180"/>
                </a:lnTo>
                <a:cubicBezTo>
                  <a:pt x="397585" y="123180"/>
                  <a:pt x="413737" y="139355"/>
                  <a:pt x="413737" y="159263"/>
                </a:cubicBezTo>
                <a:lnTo>
                  <a:pt x="413737" y="694287"/>
                </a:lnTo>
                <a:cubicBezTo>
                  <a:pt x="413737" y="715440"/>
                  <a:pt x="397585" y="731615"/>
                  <a:pt x="376463" y="731615"/>
                </a:cubicBezTo>
                <a:lnTo>
                  <a:pt x="86972" y="731615"/>
                </a:lnTo>
                <a:cubicBezTo>
                  <a:pt x="67092" y="731615"/>
                  <a:pt x="49698" y="715440"/>
                  <a:pt x="49698" y="694287"/>
                </a:cubicBezTo>
                <a:lnTo>
                  <a:pt x="49698" y="159263"/>
                </a:lnTo>
                <a:cubicBezTo>
                  <a:pt x="49698" y="139355"/>
                  <a:pt x="67092" y="123180"/>
                  <a:pt x="86972" y="123180"/>
                </a:cubicBezTo>
                <a:lnTo>
                  <a:pt x="111821" y="123180"/>
                </a:lnTo>
                <a:lnTo>
                  <a:pt x="123003" y="94562"/>
                </a:lnTo>
                <a:close/>
                <a:moveTo>
                  <a:pt x="232340" y="48600"/>
                </a:moveTo>
                <a:cubicBezTo>
                  <a:pt x="238257" y="48600"/>
                  <a:pt x="244175" y="53322"/>
                  <a:pt x="244175" y="59225"/>
                </a:cubicBezTo>
                <a:cubicBezTo>
                  <a:pt x="244175" y="66309"/>
                  <a:pt x="238257" y="71032"/>
                  <a:pt x="232340" y="71032"/>
                </a:cubicBezTo>
                <a:cubicBezTo>
                  <a:pt x="226422" y="71032"/>
                  <a:pt x="220505" y="66309"/>
                  <a:pt x="220505" y="59225"/>
                </a:cubicBezTo>
                <a:cubicBezTo>
                  <a:pt x="220505" y="53322"/>
                  <a:pt x="226422" y="48600"/>
                  <a:pt x="232340" y="48600"/>
                </a:cubicBezTo>
                <a:close/>
                <a:moveTo>
                  <a:pt x="145367" y="22396"/>
                </a:moveTo>
                <a:lnTo>
                  <a:pt x="145367" y="97051"/>
                </a:lnTo>
                <a:lnTo>
                  <a:pt x="319310" y="97051"/>
                </a:lnTo>
                <a:lnTo>
                  <a:pt x="319310" y="22396"/>
                </a:lnTo>
                <a:close/>
                <a:moveTo>
                  <a:pt x="144124" y="0"/>
                </a:moveTo>
                <a:lnTo>
                  <a:pt x="319310" y="0"/>
                </a:lnTo>
                <a:cubicBezTo>
                  <a:pt x="331735" y="0"/>
                  <a:pt x="340432" y="8709"/>
                  <a:pt x="340432" y="21152"/>
                </a:cubicBezTo>
                <a:lnTo>
                  <a:pt x="340432" y="73410"/>
                </a:lnTo>
                <a:lnTo>
                  <a:pt x="414979" y="73410"/>
                </a:lnTo>
                <a:cubicBezTo>
                  <a:pt x="441071" y="73410"/>
                  <a:pt x="463435" y="94562"/>
                  <a:pt x="463435" y="121936"/>
                </a:cubicBezTo>
                <a:lnTo>
                  <a:pt x="463435" y="732859"/>
                </a:lnTo>
                <a:cubicBezTo>
                  <a:pt x="463435" y="758988"/>
                  <a:pt x="441071" y="780140"/>
                  <a:pt x="414979" y="780140"/>
                </a:cubicBezTo>
                <a:lnTo>
                  <a:pt x="49698" y="780140"/>
                </a:lnTo>
                <a:cubicBezTo>
                  <a:pt x="22364" y="780140"/>
                  <a:pt x="0" y="758988"/>
                  <a:pt x="0" y="732859"/>
                </a:cubicBezTo>
                <a:lnTo>
                  <a:pt x="0" y="121936"/>
                </a:lnTo>
                <a:cubicBezTo>
                  <a:pt x="0" y="94562"/>
                  <a:pt x="22364" y="73410"/>
                  <a:pt x="49698" y="73410"/>
                </a:cubicBezTo>
                <a:lnTo>
                  <a:pt x="123003" y="73410"/>
                </a:lnTo>
                <a:lnTo>
                  <a:pt x="123003" y="21152"/>
                </a:lnTo>
                <a:cubicBezTo>
                  <a:pt x="123003" y="8709"/>
                  <a:pt x="132942" y="0"/>
                  <a:pt x="144124" y="0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6" name="Freeform 305">
            <a:extLst>
              <a:ext uri="{FF2B5EF4-FFF2-40B4-BE49-F238E27FC236}">
                <a16:creationId xmlns:a16="http://schemas.microsoft.com/office/drawing/2014/main" id="{F1ECB020-1276-0860-EEBB-21A32CBA40C5}"/>
              </a:ext>
            </a:extLst>
          </p:cNvPr>
          <p:cNvSpPr/>
          <p:nvPr/>
        </p:nvSpPr>
        <p:spPr>
          <a:xfrm>
            <a:off x="1503674" y="6966422"/>
            <a:ext cx="3458314" cy="598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77" h="49">
                <a:moveTo>
                  <a:pt x="2777" y="0"/>
                </a:moveTo>
                <a:lnTo>
                  <a:pt x="0" y="0"/>
                </a:lnTo>
                <a:lnTo>
                  <a:pt x="0" y="49"/>
                </a:lnTo>
                <a:lnTo>
                  <a:pt x="2777" y="49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7" name="Freeform 306">
            <a:extLst>
              <a:ext uri="{FF2B5EF4-FFF2-40B4-BE49-F238E27FC236}">
                <a16:creationId xmlns:a16="http://schemas.microsoft.com/office/drawing/2014/main" id="{6756FC9F-BA54-B0E4-E4E7-6ABB5BB849B2}"/>
              </a:ext>
            </a:extLst>
          </p:cNvPr>
          <p:cNvSpPr/>
          <p:nvPr/>
        </p:nvSpPr>
        <p:spPr>
          <a:xfrm>
            <a:off x="19411927" y="6966422"/>
            <a:ext cx="3458314" cy="598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77" h="49">
                <a:moveTo>
                  <a:pt x="2777" y="0"/>
                </a:moveTo>
                <a:lnTo>
                  <a:pt x="0" y="0"/>
                </a:lnTo>
                <a:lnTo>
                  <a:pt x="0" y="49"/>
                </a:lnTo>
                <a:lnTo>
                  <a:pt x="2777" y="49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E24098F9-1686-45D1-C6B1-D66929CF9219}"/>
              </a:ext>
            </a:extLst>
          </p:cNvPr>
          <p:cNvSpPr/>
          <p:nvPr/>
        </p:nvSpPr>
        <p:spPr>
          <a:xfrm>
            <a:off x="22039178" y="5847950"/>
            <a:ext cx="709858" cy="879196"/>
          </a:xfrm>
          <a:custGeom>
            <a:avLst/>
            <a:gdLst>
              <a:gd name="connsiteX0" fmla="*/ 59323 w 709858"/>
              <a:gd name="connsiteY0" fmla="*/ 734633 h 879196"/>
              <a:gd name="connsiteX1" fmla="*/ 74869 w 709858"/>
              <a:gd name="connsiteY1" fmla="*/ 750186 h 879196"/>
              <a:gd name="connsiteX2" fmla="*/ 59323 w 709858"/>
              <a:gd name="connsiteY2" fmla="*/ 764543 h 879196"/>
              <a:gd name="connsiteX3" fmla="*/ 44971 w 709858"/>
              <a:gd name="connsiteY3" fmla="*/ 750186 h 879196"/>
              <a:gd name="connsiteX4" fmla="*/ 59323 w 709858"/>
              <a:gd name="connsiteY4" fmla="*/ 734633 h 879196"/>
              <a:gd name="connsiteX5" fmla="*/ 118271 w 709858"/>
              <a:gd name="connsiteY5" fmla="*/ 692006 h 879196"/>
              <a:gd name="connsiteX6" fmla="*/ 118271 w 709858"/>
              <a:gd name="connsiteY6" fmla="*/ 837048 h 879196"/>
              <a:gd name="connsiteX7" fmla="*/ 156823 w 709858"/>
              <a:gd name="connsiteY7" fmla="*/ 840767 h 879196"/>
              <a:gd name="connsiteX8" fmla="*/ 156823 w 709858"/>
              <a:gd name="connsiteY8" fmla="*/ 692006 h 879196"/>
              <a:gd name="connsiteX9" fmla="*/ 59323 w 709858"/>
              <a:gd name="connsiteY9" fmla="*/ 687273 h 879196"/>
              <a:gd name="connsiteX10" fmla="*/ 74869 w 709858"/>
              <a:gd name="connsiteY10" fmla="*/ 701630 h 879196"/>
              <a:gd name="connsiteX11" fmla="*/ 59323 w 709858"/>
              <a:gd name="connsiteY11" fmla="*/ 717183 h 879196"/>
              <a:gd name="connsiteX12" fmla="*/ 44971 w 709858"/>
              <a:gd name="connsiteY12" fmla="*/ 701630 h 879196"/>
              <a:gd name="connsiteX13" fmla="*/ 59323 w 709858"/>
              <a:gd name="connsiteY13" fmla="*/ 687273 h 879196"/>
              <a:gd name="connsiteX14" fmla="*/ 291133 w 709858"/>
              <a:gd name="connsiteY14" fmla="*/ 665973 h 879196"/>
              <a:gd name="connsiteX15" fmla="*/ 225221 w 709858"/>
              <a:gd name="connsiteY15" fmla="*/ 674650 h 879196"/>
              <a:gd name="connsiteX16" fmla="*/ 179207 w 709858"/>
              <a:gd name="connsiteY16" fmla="*/ 687047 h 879196"/>
              <a:gd name="connsiteX17" fmla="*/ 179207 w 709858"/>
              <a:gd name="connsiteY17" fmla="*/ 840767 h 879196"/>
              <a:gd name="connsiteX18" fmla="*/ 312273 w 709858"/>
              <a:gd name="connsiteY18" fmla="*/ 849444 h 879196"/>
              <a:gd name="connsiteX19" fmla="*/ 434147 w 709858"/>
              <a:gd name="connsiteY19" fmla="*/ 838287 h 879196"/>
              <a:gd name="connsiteX20" fmla="*/ 665457 w 709858"/>
              <a:gd name="connsiteY20" fmla="*/ 753990 h 879196"/>
              <a:gd name="connsiteX21" fmla="*/ 684111 w 709858"/>
              <a:gd name="connsiteY21" fmla="*/ 700683 h 879196"/>
              <a:gd name="connsiteX22" fmla="*/ 660483 w 709858"/>
              <a:gd name="connsiteY22" fmla="*/ 678369 h 879196"/>
              <a:gd name="connsiteX23" fmla="*/ 626905 w 709858"/>
              <a:gd name="connsiteY23" fmla="*/ 682088 h 879196"/>
              <a:gd name="connsiteX24" fmla="*/ 523687 w 709858"/>
              <a:gd name="connsiteY24" fmla="*/ 729196 h 879196"/>
              <a:gd name="connsiteX25" fmla="*/ 465237 w 709858"/>
              <a:gd name="connsiteY25" fmla="*/ 783742 h 879196"/>
              <a:gd name="connsiteX26" fmla="*/ 345851 w 709858"/>
              <a:gd name="connsiteY26" fmla="*/ 796138 h 879196"/>
              <a:gd name="connsiteX27" fmla="*/ 344607 w 709858"/>
              <a:gd name="connsiteY27" fmla="*/ 796138 h 879196"/>
              <a:gd name="connsiteX28" fmla="*/ 333415 w 709858"/>
              <a:gd name="connsiteY28" fmla="*/ 786221 h 879196"/>
              <a:gd name="connsiteX29" fmla="*/ 343363 w 709858"/>
              <a:gd name="connsiteY29" fmla="*/ 773824 h 879196"/>
              <a:gd name="connsiteX30" fmla="*/ 462749 w 709858"/>
              <a:gd name="connsiteY30" fmla="*/ 762667 h 879196"/>
              <a:gd name="connsiteX31" fmla="*/ 502545 w 709858"/>
              <a:gd name="connsiteY31" fmla="*/ 714320 h 879196"/>
              <a:gd name="connsiteX32" fmla="*/ 462749 w 709858"/>
              <a:gd name="connsiteY32" fmla="*/ 665973 h 879196"/>
              <a:gd name="connsiteX33" fmla="*/ 28731 w 709858"/>
              <a:gd name="connsiteY33" fmla="*/ 665973 h 879196"/>
              <a:gd name="connsiteX34" fmla="*/ 22513 w 709858"/>
              <a:gd name="connsiteY34" fmla="*/ 672171 h 879196"/>
              <a:gd name="connsiteX35" fmla="*/ 22513 w 709858"/>
              <a:gd name="connsiteY35" fmla="*/ 850684 h 879196"/>
              <a:gd name="connsiteX36" fmla="*/ 28731 w 709858"/>
              <a:gd name="connsiteY36" fmla="*/ 856882 h 879196"/>
              <a:gd name="connsiteX37" fmla="*/ 89667 w 709858"/>
              <a:gd name="connsiteY37" fmla="*/ 856882 h 879196"/>
              <a:gd name="connsiteX38" fmla="*/ 95885 w 709858"/>
              <a:gd name="connsiteY38" fmla="*/ 850684 h 879196"/>
              <a:gd name="connsiteX39" fmla="*/ 95885 w 709858"/>
              <a:gd name="connsiteY39" fmla="*/ 672171 h 879196"/>
              <a:gd name="connsiteX40" fmla="*/ 89667 w 709858"/>
              <a:gd name="connsiteY40" fmla="*/ 665973 h 879196"/>
              <a:gd name="connsiteX41" fmla="*/ 28731 w 709858"/>
              <a:gd name="connsiteY41" fmla="*/ 643659 h 879196"/>
              <a:gd name="connsiteX42" fmla="*/ 89667 w 709858"/>
              <a:gd name="connsiteY42" fmla="*/ 643659 h 879196"/>
              <a:gd name="connsiteX43" fmla="*/ 118271 w 709858"/>
              <a:gd name="connsiteY43" fmla="*/ 670931 h 879196"/>
              <a:gd name="connsiteX44" fmla="*/ 156823 w 709858"/>
              <a:gd name="connsiteY44" fmla="*/ 670931 h 879196"/>
              <a:gd name="connsiteX45" fmla="*/ 219003 w 709858"/>
              <a:gd name="connsiteY45" fmla="*/ 653576 h 879196"/>
              <a:gd name="connsiteX46" fmla="*/ 291133 w 709858"/>
              <a:gd name="connsiteY46" fmla="*/ 643659 h 879196"/>
              <a:gd name="connsiteX47" fmla="*/ 462749 w 709858"/>
              <a:gd name="connsiteY47" fmla="*/ 643659 h 879196"/>
              <a:gd name="connsiteX48" fmla="*/ 524929 w 709858"/>
              <a:gd name="connsiteY48" fmla="*/ 705642 h 879196"/>
              <a:gd name="connsiteX49" fmla="*/ 615713 w 709858"/>
              <a:gd name="connsiteY49" fmla="*/ 662254 h 879196"/>
              <a:gd name="connsiteX50" fmla="*/ 667945 w 709858"/>
              <a:gd name="connsiteY50" fmla="*/ 657295 h 879196"/>
              <a:gd name="connsiteX51" fmla="*/ 705253 w 709858"/>
              <a:gd name="connsiteY51" fmla="*/ 692006 h 879196"/>
              <a:gd name="connsiteX52" fmla="*/ 675407 w 709858"/>
              <a:gd name="connsiteY52" fmla="*/ 773824 h 879196"/>
              <a:gd name="connsiteX53" fmla="*/ 440365 w 709858"/>
              <a:gd name="connsiteY53" fmla="*/ 859362 h 879196"/>
              <a:gd name="connsiteX54" fmla="*/ 342119 w 709858"/>
              <a:gd name="connsiteY54" fmla="*/ 872998 h 879196"/>
              <a:gd name="connsiteX55" fmla="*/ 311029 w 709858"/>
              <a:gd name="connsiteY55" fmla="*/ 871758 h 879196"/>
              <a:gd name="connsiteX56" fmla="*/ 117027 w 709858"/>
              <a:gd name="connsiteY56" fmla="*/ 860601 h 879196"/>
              <a:gd name="connsiteX57" fmla="*/ 89667 w 709858"/>
              <a:gd name="connsiteY57" fmla="*/ 879196 h 879196"/>
              <a:gd name="connsiteX58" fmla="*/ 28731 w 709858"/>
              <a:gd name="connsiteY58" fmla="*/ 879196 h 879196"/>
              <a:gd name="connsiteX59" fmla="*/ 1373 w 709858"/>
              <a:gd name="connsiteY59" fmla="*/ 850684 h 879196"/>
              <a:gd name="connsiteX60" fmla="*/ 1373 w 709858"/>
              <a:gd name="connsiteY60" fmla="*/ 672171 h 879196"/>
              <a:gd name="connsiteX61" fmla="*/ 28731 w 709858"/>
              <a:gd name="connsiteY61" fmla="*/ 643659 h 879196"/>
              <a:gd name="connsiteX62" fmla="*/ 462937 w 709858"/>
              <a:gd name="connsiteY62" fmla="*/ 408121 h 879196"/>
              <a:gd name="connsiteX63" fmla="*/ 472713 w 709858"/>
              <a:gd name="connsiteY63" fmla="*/ 419241 h 879196"/>
              <a:gd name="connsiteX64" fmla="*/ 472713 w 709858"/>
              <a:gd name="connsiteY64" fmla="*/ 427890 h 879196"/>
              <a:gd name="connsiteX65" fmla="*/ 491039 w 709858"/>
              <a:gd name="connsiteY65" fmla="*/ 445188 h 879196"/>
              <a:gd name="connsiteX66" fmla="*/ 482487 w 709858"/>
              <a:gd name="connsiteY66" fmla="*/ 457544 h 879196"/>
              <a:gd name="connsiteX67" fmla="*/ 469047 w 709858"/>
              <a:gd name="connsiteY67" fmla="*/ 448895 h 879196"/>
              <a:gd name="connsiteX68" fmla="*/ 464159 w 709858"/>
              <a:gd name="connsiteY68" fmla="*/ 447659 h 879196"/>
              <a:gd name="connsiteX69" fmla="*/ 456829 w 709858"/>
              <a:gd name="connsiteY69" fmla="*/ 450131 h 879196"/>
              <a:gd name="connsiteX70" fmla="*/ 453163 w 709858"/>
              <a:gd name="connsiteY70" fmla="*/ 458780 h 879196"/>
              <a:gd name="connsiteX71" fmla="*/ 462937 w 709858"/>
              <a:gd name="connsiteY71" fmla="*/ 469900 h 879196"/>
              <a:gd name="connsiteX72" fmla="*/ 494705 w 709858"/>
              <a:gd name="connsiteY72" fmla="*/ 504496 h 879196"/>
              <a:gd name="connsiteX73" fmla="*/ 472713 w 709858"/>
              <a:gd name="connsiteY73" fmla="*/ 534150 h 879196"/>
              <a:gd name="connsiteX74" fmla="*/ 472713 w 709858"/>
              <a:gd name="connsiteY74" fmla="*/ 541564 h 879196"/>
              <a:gd name="connsiteX75" fmla="*/ 462937 w 709858"/>
              <a:gd name="connsiteY75" fmla="*/ 552684 h 879196"/>
              <a:gd name="connsiteX76" fmla="*/ 451941 w 709858"/>
              <a:gd name="connsiteY76" fmla="*/ 541564 h 879196"/>
              <a:gd name="connsiteX77" fmla="*/ 451941 w 709858"/>
              <a:gd name="connsiteY77" fmla="*/ 535386 h 879196"/>
              <a:gd name="connsiteX78" fmla="*/ 434835 w 709858"/>
              <a:gd name="connsiteY78" fmla="*/ 514381 h 879196"/>
              <a:gd name="connsiteX79" fmla="*/ 442167 w 709858"/>
              <a:gd name="connsiteY79" fmla="*/ 502025 h 879196"/>
              <a:gd name="connsiteX80" fmla="*/ 455607 w 709858"/>
              <a:gd name="connsiteY80" fmla="*/ 511910 h 879196"/>
              <a:gd name="connsiteX81" fmla="*/ 460493 w 709858"/>
              <a:gd name="connsiteY81" fmla="*/ 514381 h 879196"/>
              <a:gd name="connsiteX82" fmla="*/ 471491 w 709858"/>
              <a:gd name="connsiteY82" fmla="*/ 503261 h 879196"/>
              <a:gd name="connsiteX83" fmla="*/ 461715 w 709858"/>
              <a:gd name="connsiteY83" fmla="*/ 492140 h 879196"/>
              <a:gd name="connsiteX84" fmla="*/ 460493 w 709858"/>
              <a:gd name="connsiteY84" fmla="*/ 492140 h 879196"/>
              <a:gd name="connsiteX85" fmla="*/ 431169 w 709858"/>
              <a:gd name="connsiteY85" fmla="*/ 457544 h 879196"/>
              <a:gd name="connsiteX86" fmla="*/ 442167 w 709858"/>
              <a:gd name="connsiteY86" fmla="*/ 435304 h 879196"/>
              <a:gd name="connsiteX87" fmla="*/ 451941 w 709858"/>
              <a:gd name="connsiteY87" fmla="*/ 427890 h 879196"/>
              <a:gd name="connsiteX88" fmla="*/ 451941 w 709858"/>
              <a:gd name="connsiteY88" fmla="*/ 419241 h 879196"/>
              <a:gd name="connsiteX89" fmla="*/ 462937 w 709858"/>
              <a:gd name="connsiteY89" fmla="*/ 408121 h 879196"/>
              <a:gd name="connsiteX90" fmla="*/ 462937 w 709858"/>
              <a:gd name="connsiteY90" fmla="*/ 384327 h 879196"/>
              <a:gd name="connsiteX91" fmla="*/ 365027 w 709858"/>
              <a:gd name="connsiteY91" fmla="*/ 482269 h 879196"/>
              <a:gd name="connsiteX92" fmla="*/ 462937 w 709858"/>
              <a:gd name="connsiteY92" fmla="*/ 578971 h 879196"/>
              <a:gd name="connsiteX93" fmla="*/ 559609 w 709858"/>
              <a:gd name="connsiteY93" fmla="*/ 482269 h 879196"/>
              <a:gd name="connsiteX94" fmla="*/ 462937 w 709858"/>
              <a:gd name="connsiteY94" fmla="*/ 384327 h 879196"/>
              <a:gd name="connsiteX95" fmla="*/ 462937 w 709858"/>
              <a:gd name="connsiteY95" fmla="*/ 362011 h 879196"/>
              <a:gd name="connsiteX96" fmla="*/ 583157 w 709858"/>
              <a:gd name="connsiteY96" fmla="*/ 482269 h 879196"/>
              <a:gd name="connsiteX97" fmla="*/ 462937 w 709858"/>
              <a:gd name="connsiteY97" fmla="*/ 601287 h 879196"/>
              <a:gd name="connsiteX98" fmla="*/ 342719 w 709858"/>
              <a:gd name="connsiteY98" fmla="*/ 482269 h 879196"/>
              <a:gd name="connsiteX99" fmla="*/ 462937 w 709858"/>
              <a:gd name="connsiteY99" fmla="*/ 362011 h 879196"/>
              <a:gd name="connsiteX100" fmla="*/ 462931 w 709858"/>
              <a:gd name="connsiteY100" fmla="*/ 350704 h 879196"/>
              <a:gd name="connsiteX101" fmla="*/ 331413 w 709858"/>
              <a:gd name="connsiteY101" fmla="*/ 482269 h 879196"/>
              <a:gd name="connsiteX102" fmla="*/ 462931 w 709858"/>
              <a:gd name="connsiteY102" fmla="*/ 612593 h 879196"/>
              <a:gd name="connsiteX103" fmla="*/ 593211 w 709858"/>
              <a:gd name="connsiteY103" fmla="*/ 482269 h 879196"/>
              <a:gd name="connsiteX104" fmla="*/ 462931 w 709858"/>
              <a:gd name="connsiteY104" fmla="*/ 350704 h 879196"/>
              <a:gd name="connsiteX105" fmla="*/ 462931 w 709858"/>
              <a:gd name="connsiteY105" fmla="*/ 328363 h 879196"/>
              <a:gd name="connsiteX106" fmla="*/ 615545 w 709858"/>
              <a:gd name="connsiteY106" fmla="*/ 482269 h 879196"/>
              <a:gd name="connsiteX107" fmla="*/ 462931 w 709858"/>
              <a:gd name="connsiteY107" fmla="*/ 634935 h 879196"/>
              <a:gd name="connsiteX108" fmla="*/ 309079 w 709858"/>
              <a:gd name="connsiteY108" fmla="*/ 482269 h 879196"/>
              <a:gd name="connsiteX109" fmla="*/ 462931 w 709858"/>
              <a:gd name="connsiteY109" fmla="*/ 328363 h 879196"/>
              <a:gd name="connsiteX110" fmla="*/ 140495 w 709858"/>
              <a:gd name="connsiteY110" fmla="*/ 268544 h 879196"/>
              <a:gd name="connsiteX111" fmla="*/ 152743 w 709858"/>
              <a:gd name="connsiteY111" fmla="*/ 277192 h 879196"/>
              <a:gd name="connsiteX112" fmla="*/ 153967 w 709858"/>
              <a:gd name="connsiteY112" fmla="*/ 284605 h 879196"/>
              <a:gd name="connsiteX113" fmla="*/ 174787 w 709858"/>
              <a:gd name="connsiteY113" fmla="*/ 299431 h 879196"/>
              <a:gd name="connsiteX114" fmla="*/ 168663 w 709858"/>
              <a:gd name="connsiteY114" fmla="*/ 314257 h 879196"/>
              <a:gd name="connsiteX115" fmla="*/ 153967 w 709858"/>
              <a:gd name="connsiteY115" fmla="*/ 308079 h 879196"/>
              <a:gd name="connsiteX116" fmla="*/ 149069 w 709858"/>
              <a:gd name="connsiteY116" fmla="*/ 308079 h 879196"/>
              <a:gd name="connsiteX117" fmla="*/ 139271 w 709858"/>
              <a:gd name="connsiteY117" fmla="*/ 320434 h 879196"/>
              <a:gd name="connsiteX118" fmla="*/ 151517 w 709858"/>
              <a:gd name="connsiteY118" fmla="*/ 330318 h 879196"/>
              <a:gd name="connsiteX119" fmla="*/ 188259 w 709858"/>
              <a:gd name="connsiteY119" fmla="*/ 357499 h 879196"/>
              <a:gd name="connsiteX120" fmla="*/ 173563 w 709858"/>
              <a:gd name="connsiteY120" fmla="*/ 390857 h 879196"/>
              <a:gd name="connsiteX121" fmla="*/ 174787 w 709858"/>
              <a:gd name="connsiteY121" fmla="*/ 398269 h 879196"/>
              <a:gd name="connsiteX122" fmla="*/ 164989 w 709858"/>
              <a:gd name="connsiteY122" fmla="*/ 410624 h 879196"/>
              <a:gd name="connsiteX123" fmla="*/ 163765 w 709858"/>
              <a:gd name="connsiteY123" fmla="*/ 411860 h 879196"/>
              <a:gd name="connsiteX124" fmla="*/ 152743 w 709858"/>
              <a:gd name="connsiteY124" fmla="*/ 401976 h 879196"/>
              <a:gd name="connsiteX125" fmla="*/ 151517 w 709858"/>
              <a:gd name="connsiteY125" fmla="*/ 395798 h 879196"/>
              <a:gd name="connsiteX126" fmla="*/ 130699 w 709858"/>
              <a:gd name="connsiteY126" fmla="*/ 379737 h 879196"/>
              <a:gd name="connsiteX127" fmla="*/ 136821 w 709858"/>
              <a:gd name="connsiteY127" fmla="*/ 364911 h 879196"/>
              <a:gd name="connsiteX128" fmla="*/ 151517 w 709858"/>
              <a:gd name="connsiteY128" fmla="*/ 371089 h 879196"/>
              <a:gd name="connsiteX129" fmla="*/ 156417 w 709858"/>
              <a:gd name="connsiteY129" fmla="*/ 373560 h 879196"/>
              <a:gd name="connsiteX130" fmla="*/ 166215 w 709858"/>
              <a:gd name="connsiteY130" fmla="*/ 361205 h 879196"/>
              <a:gd name="connsiteX131" fmla="*/ 153967 w 709858"/>
              <a:gd name="connsiteY131" fmla="*/ 351321 h 879196"/>
              <a:gd name="connsiteX132" fmla="*/ 117227 w 709858"/>
              <a:gd name="connsiteY132" fmla="*/ 324140 h 879196"/>
              <a:gd name="connsiteX133" fmla="*/ 133147 w 709858"/>
              <a:gd name="connsiteY133" fmla="*/ 290782 h 879196"/>
              <a:gd name="connsiteX134" fmla="*/ 130699 w 709858"/>
              <a:gd name="connsiteY134" fmla="*/ 282134 h 879196"/>
              <a:gd name="connsiteX135" fmla="*/ 140495 w 709858"/>
              <a:gd name="connsiteY135" fmla="*/ 268544 h 879196"/>
              <a:gd name="connsiteX136" fmla="*/ 153971 w 709858"/>
              <a:gd name="connsiteY136" fmla="*/ 244749 h 879196"/>
              <a:gd name="connsiteX137" fmla="*/ 135381 w 709858"/>
              <a:gd name="connsiteY137" fmla="*/ 245988 h 879196"/>
              <a:gd name="connsiteX138" fmla="*/ 57303 w 709858"/>
              <a:gd name="connsiteY138" fmla="*/ 360047 h 879196"/>
              <a:gd name="connsiteX139" fmla="*/ 171321 w 709858"/>
              <a:gd name="connsiteY139" fmla="*/ 438153 h 879196"/>
              <a:gd name="connsiteX140" fmla="*/ 233289 w 709858"/>
              <a:gd name="connsiteY140" fmla="*/ 397241 h 879196"/>
              <a:gd name="connsiteX141" fmla="*/ 249399 w 709858"/>
              <a:gd name="connsiteY141" fmla="*/ 324094 h 879196"/>
              <a:gd name="connsiteX142" fmla="*/ 208501 w 709858"/>
              <a:gd name="connsiteY142" fmla="*/ 262105 h 879196"/>
              <a:gd name="connsiteX143" fmla="*/ 153971 w 709858"/>
              <a:gd name="connsiteY143" fmla="*/ 244749 h 879196"/>
              <a:gd name="connsiteX144" fmla="*/ 131663 w 709858"/>
              <a:gd name="connsiteY144" fmla="*/ 224912 h 879196"/>
              <a:gd name="connsiteX145" fmla="*/ 220895 w 709858"/>
              <a:gd name="connsiteY145" fmla="*/ 243509 h 879196"/>
              <a:gd name="connsiteX146" fmla="*/ 270469 w 709858"/>
              <a:gd name="connsiteY146" fmla="*/ 320375 h 879196"/>
              <a:gd name="connsiteX147" fmla="*/ 251879 w 709858"/>
              <a:gd name="connsiteY147" fmla="*/ 409638 h 879196"/>
              <a:gd name="connsiteX148" fmla="*/ 175039 w 709858"/>
              <a:gd name="connsiteY148" fmla="*/ 460469 h 879196"/>
              <a:gd name="connsiteX149" fmla="*/ 152731 w 709858"/>
              <a:gd name="connsiteY149" fmla="*/ 461709 h 879196"/>
              <a:gd name="connsiteX150" fmla="*/ 34995 w 709858"/>
              <a:gd name="connsiteY150" fmla="*/ 363767 h 879196"/>
              <a:gd name="connsiteX151" fmla="*/ 54825 w 709858"/>
              <a:gd name="connsiteY151" fmla="*/ 274503 h 879196"/>
              <a:gd name="connsiteX152" fmla="*/ 131663 w 709858"/>
              <a:gd name="connsiteY152" fmla="*/ 224912 h 879196"/>
              <a:gd name="connsiteX153" fmla="*/ 152739 w 709858"/>
              <a:gd name="connsiteY153" fmla="*/ 211126 h 879196"/>
              <a:gd name="connsiteX154" fmla="*/ 129163 w 709858"/>
              <a:gd name="connsiteY154" fmla="*/ 213608 h 879196"/>
              <a:gd name="connsiteX155" fmla="*/ 23701 w 709858"/>
              <a:gd name="connsiteY155" fmla="*/ 366274 h 879196"/>
              <a:gd name="connsiteX156" fmla="*/ 177553 w 709858"/>
              <a:gd name="connsiteY156" fmla="*/ 471774 h 879196"/>
              <a:gd name="connsiteX157" fmla="*/ 281777 w 709858"/>
              <a:gd name="connsiteY157" fmla="*/ 317868 h 879196"/>
              <a:gd name="connsiteX158" fmla="*/ 152739 w 709858"/>
              <a:gd name="connsiteY158" fmla="*/ 211126 h 879196"/>
              <a:gd name="connsiteX159" fmla="*/ 125441 w 709858"/>
              <a:gd name="connsiteY159" fmla="*/ 191267 h 879196"/>
              <a:gd name="connsiteX160" fmla="*/ 304109 w 709858"/>
              <a:gd name="connsiteY160" fmla="*/ 314144 h 879196"/>
              <a:gd name="connsiteX161" fmla="*/ 181275 w 709858"/>
              <a:gd name="connsiteY161" fmla="*/ 492874 h 879196"/>
              <a:gd name="connsiteX162" fmla="*/ 152739 w 709858"/>
              <a:gd name="connsiteY162" fmla="*/ 495357 h 879196"/>
              <a:gd name="connsiteX163" fmla="*/ 2607 w 709858"/>
              <a:gd name="connsiteY163" fmla="*/ 369997 h 879196"/>
              <a:gd name="connsiteX164" fmla="*/ 26181 w 709858"/>
              <a:gd name="connsiteY164" fmla="*/ 254567 h 879196"/>
              <a:gd name="connsiteX165" fmla="*/ 125441 w 709858"/>
              <a:gd name="connsiteY165" fmla="*/ 191267 h 879196"/>
              <a:gd name="connsiteX166" fmla="*/ 444141 w 709858"/>
              <a:gd name="connsiteY166" fmla="*/ 80359 h 879196"/>
              <a:gd name="connsiteX167" fmla="*/ 453913 w 709858"/>
              <a:gd name="connsiteY167" fmla="*/ 92715 h 879196"/>
              <a:gd name="connsiteX168" fmla="*/ 453913 w 709858"/>
              <a:gd name="connsiteY168" fmla="*/ 100128 h 879196"/>
              <a:gd name="connsiteX169" fmla="*/ 469789 w 709858"/>
              <a:gd name="connsiteY169" fmla="*/ 119897 h 879196"/>
              <a:gd name="connsiteX170" fmla="*/ 461241 w 709858"/>
              <a:gd name="connsiteY170" fmla="*/ 132253 h 879196"/>
              <a:gd name="connsiteX171" fmla="*/ 447805 w 709858"/>
              <a:gd name="connsiteY171" fmla="*/ 123604 h 879196"/>
              <a:gd name="connsiteX172" fmla="*/ 447805 w 709858"/>
              <a:gd name="connsiteY172" fmla="*/ 122369 h 879196"/>
              <a:gd name="connsiteX173" fmla="*/ 442919 w 709858"/>
              <a:gd name="connsiteY173" fmla="*/ 121133 h 879196"/>
              <a:gd name="connsiteX174" fmla="*/ 430707 w 709858"/>
              <a:gd name="connsiteY174" fmla="*/ 131018 h 879196"/>
              <a:gd name="connsiteX175" fmla="*/ 440477 w 709858"/>
              <a:gd name="connsiteY175" fmla="*/ 142138 h 879196"/>
              <a:gd name="connsiteX176" fmla="*/ 468569 w 709858"/>
              <a:gd name="connsiteY176" fmla="*/ 179205 h 879196"/>
              <a:gd name="connsiteX177" fmla="*/ 446583 w 709858"/>
              <a:gd name="connsiteY177" fmla="*/ 206388 h 879196"/>
              <a:gd name="connsiteX178" fmla="*/ 445363 w 709858"/>
              <a:gd name="connsiteY178" fmla="*/ 213802 h 879196"/>
              <a:gd name="connsiteX179" fmla="*/ 434371 w 709858"/>
              <a:gd name="connsiteY179" fmla="*/ 224922 h 879196"/>
              <a:gd name="connsiteX180" fmla="*/ 423377 w 709858"/>
              <a:gd name="connsiteY180" fmla="*/ 212566 h 879196"/>
              <a:gd name="connsiteX181" fmla="*/ 424599 w 709858"/>
              <a:gd name="connsiteY181" fmla="*/ 206388 h 879196"/>
              <a:gd name="connsiteX182" fmla="*/ 407501 w 709858"/>
              <a:gd name="connsiteY182" fmla="*/ 185383 h 879196"/>
              <a:gd name="connsiteX183" fmla="*/ 417271 w 709858"/>
              <a:gd name="connsiteY183" fmla="*/ 174263 h 879196"/>
              <a:gd name="connsiteX184" fmla="*/ 429485 w 709858"/>
              <a:gd name="connsiteY184" fmla="*/ 182912 h 879196"/>
              <a:gd name="connsiteX185" fmla="*/ 434371 w 709858"/>
              <a:gd name="connsiteY185" fmla="*/ 186619 h 879196"/>
              <a:gd name="connsiteX186" fmla="*/ 446583 w 709858"/>
              <a:gd name="connsiteY186" fmla="*/ 176734 h 879196"/>
              <a:gd name="connsiteX187" fmla="*/ 436813 w 709858"/>
              <a:gd name="connsiteY187" fmla="*/ 164378 h 879196"/>
              <a:gd name="connsiteX188" fmla="*/ 435591 w 709858"/>
              <a:gd name="connsiteY188" fmla="*/ 164378 h 879196"/>
              <a:gd name="connsiteX189" fmla="*/ 408721 w 709858"/>
              <a:gd name="connsiteY189" fmla="*/ 128546 h 879196"/>
              <a:gd name="connsiteX190" fmla="*/ 431927 w 709858"/>
              <a:gd name="connsiteY190" fmla="*/ 100128 h 879196"/>
              <a:gd name="connsiteX191" fmla="*/ 433149 w 709858"/>
              <a:gd name="connsiteY191" fmla="*/ 91479 h 879196"/>
              <a:gd name="connsiteX192" fmla="*/ 444141 w 709858"/>
              <a:gd name="connsiteY192" fmla="*/ 80359 h 879196"/>
              <a:gd name="connsiteX193" fmla="*/ 438021 w 709858"/>
              <a:gd name="connsiteY193" fmla="*/ 56568 h 879196"/>
              <a:gd name="connsiteX194" fmla="*/ 374815 w 709858"/>
              <a:gd name="connsiteY194" fmla="*/ 80123 h 879196"/>
              <a:gd name="connsiteX195" fmla="*/ 341353 w 709858"/>
              <a:gd name="connsiteY195" fmla="*/ 147071 h 879196"/>
              <a:gd name="connsiteX196" fmla="*/ 364901 w 709858"/>
              <a:gd name="connsiteY196" fmla="*/ 217738 h 879196"/>
              <a:gd name="connsiteX197" fmla="*/ 431825 w 709858"/>
              <a:gd name="connsiteY197" fmla="*/ 252452 h 879196"/>
              <a:gd name="connsiteX198" fmla="*/ 502467 w 709858"/>
              <a:gd name="connsiteY198" fmla="*/ 227656 h 879196"/>
              <a:gd name="connsiteX199" fmla="*/ 535929 w 709858"/>
              <a:gd name="connsiteY199" fmla="*/ 160709 h 879196"/>
              <a:gd name="connsiteX200" fmla="*/ 446697 w 709858"/>
              <a:gd name="connsiteY200" fmla="*/ 56568 h 879196"/>
              <a:gd name="connsiteX201" fmla="*/ 438021 w 709858"/>
              <a:gd name="connsiteY201" fmla="*/ 56568 h 879196"/>
              <a:gd name="connsiteX202" fmla="*/ 447937 w 709858"/>
              <a:gd name="connsiteY202" fmla="*/ 35492 h 879196"/>
              <a:gd name="connsiteX203" fmla="*/ 558237 w 709858"/>
              <a:gd name="connsiteY203" fmla="*/ 161948 h 879196"/>
              <a:gd name="connsiteX204" fmla="*/ 517339 w 709858"/>
              <a:gd name="connsiteY204" fmla="*/ 245013 h 879196"/>
              <a:gd name="connsiteX205" fmla="*/ 439261 w 709858"/>
              <a:gd name="connsiteY205" fmla="*/ 273528 h 879196"/>
              <a:gd name="connsiteX206" fmla="*/ 430585 w 709858"/>
              <a:gd name="connsiteY206" fmla="*/ 273528 h 879196"/>
              <a:gd name="connsiteX207" fmla="*/ 348789 w 709858"/>
              <a:gd name="connsiteY207" fmla="*/ 232615 h 879196"/>
              <a:gd name="connsiteX208" fmla="*/ 319045 w 709858"/>
              <a:gd name="connsiteY208" fmla="*/ 145831 h 879196"/>
              <a:gd name="connsiteX209" fmla="*/ 359943 w 709858"/>
              <a:gd name="connsiteY209" fmla="*/ 64006 h 879196"/>
              <a:gd name="connsiteX210" fmla="*/ 447937 w 709858"/>
              <a:gd name="connsiteY210" fmla="*/ 35492 h 879196"/>
              <a:gd name="connsiteX211" fmla="*/ 438027 w 709858"/>
              <a:gd name="connsiteY211" fmla="*/ 21704 h 879196"/>
              <a:gd name="connsiteX212" fmla="*/ 352413 w 709858"/>
              <a:gd name="connsiteY212" fmla="*/ 53974 h 879196"/>
              <a:gd name="connsiteX213" fmla="*/ 307745 w 709858"/>
              <a:gd name="connsiteY213" fmla="*/ 143337 h 879196"/>
              <a:gd name="connsiteX214" fmla="*/ 340005 w 709858"/>
              <a:gd name="connsiteY214" fmla="*/ 238907 h 879196"/>
              <a:gd name="connsiteX215" fmla="*/ 429341 w 709858"/>
              <a:gd name="connsiteY215" fmla="*/ 283589 h 879196"/>
              <a:gd name="connsiteX216" fmla="*/ 569549 w 709858"/>
              <a:gd name="connsiteY216" fmla="*/ 161955 h 879196"/>
              <a:gd name="connsiteX217" fmla="*/ 447953 w 709858"/>
              <a:gd name="connsiteY217" fmla="*/ 21704 h 879196"/>
              <a:gd name="connsiteX218" fmla="*/ 438027 w 709858"/>
              <a:gd name="connsiteY218" fmla="*/ 21704 h 879196"/>
              <a:gd name="connsiteX219" fmla="*/ 449193 w 709858"/>
              <a:gd name="connsiteY219" fmla="*/ 604 h 879196"/>
              <a:gd name="connsiteX220" fmla="*/ 591883 w 709858"/>
              <a:gd name="connsiteY220" fmla="*/ 164437 h 879196"/>
              <a:gd name="connsiteX221" fmla="*/ 438027 w 709858"/>
              <a:gd name="connsiteY221" fmla="*/ 305930 h 879196"/>
              <a:gd name="connsiteX222" fmla="*/ 428101 w 709858"/>
              <a:gd name="connsiteY222" fmla="*/ 305930 h 879196"/>
              <a:gd name="connsiteX223" fmla="*/ 322635 w 709858"/>
              <a:gd name="connsiteY223" fmla="*/ 253801 h 879196"/>
              <a:gd name="connsiteX224" fmla="*/ 285413 w 709858"/>
              <a:gd name="connsiteY224" fmla="*/ 142096 h 879196"/>
              <a:gd name="connsiteX225" fmla="*/ 338765 w 709858"/>
              <a:gd name="connsiteY225" fmla="*/ 36597 h 879196"/>
              <a:gd name="connsiteX226" fmla="*/ 449193 w 709858"/>
              <a:gd name="connsiteY226" fmla="*/ 604 h 879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709858" h="879196">
                <a:moveTo>
                  <a:pt x="59323" y="734633"/>
                </a:moveTo>
                <a:cubicBezTo>
                  <a:pt x="67695" y="734633"/>
                  <a:pt x="74869" y="741812"/>
                  <a:pt x="74869" y="750186"/>
                </a:cubicBezTo>
                <a:cubicBezTo>
                  <a:pt x="74869" y="758561"/>
                  <a:pt x="67695" y="764543"/>
                  <a:pt x="59323" y="764543"/>
                </a:cubicBezTo>
                <a:cubicBezTo>
                  <a:pt x="50951" y="764543"/>
                  <a:pt x="44971" y="758561"/>
                  <a:pt x="44971" y="750186"/>
                </a:cubicBezTo>
                <a:cubicBezTo>
                  <a:pt x="44971" y="741812"/>
                  <a:pt x="50951" y="734633"/>
                  <a:pt x="59323" y="734633"/>
                </a:cubicBezTo>
                <a:close/>
                <a:moveTo>
                  <a:pt x="118271" y="692006"/>
                </a:moveTo>
                <a:lnTo>
                  <a:pt x="118271" y="837048"/>
                </a:lnTo>
                <a:lnTo>
                  <a:pt x="156823" y="840767"/>
                </a:lnTo>
                <a:lnTo>
                  <a:pt x="156823" y="692006"/>
                </a:lnTo>
                <a:close/>
                <a:moveTo>
                  <a:pt x="59323" y="687273"/>
                </a:moveTo>
                <a:cubicBezTo>
                  <a:pt x="67695" y="687273"/>
                  <a:pt x="74869" y="694451"/>
                  <a:pt x="74869" y="701630"/>
                </a:cubicBezTo>
                <a:cubicBezTo>
                  <a:pt x="74869" y="710004"/>
                  <a:pt x="67695" y="717183"/>
                  <a:pt x="59323" y="717183"/>
                </a:cubicBezTo>
                <a:cubicBezTo>
                  <a:pt x="50951" y="717183"/>
                  <a:pt x="44971" y="710004"/>
                  <a:pt x="44971" y="701630"/>
                </a:cubicBezTo>
                <a:cubicBezTo>
                  <a:pt x="44971" y="694451"/>
                  <a:pt x="50951" y="687273"/>
                  <a:pt x="59323" y="687273"/>
                </a:cubicBezTo>
                <a:close/>
                <a:moveTo>
                  <a:pt x="291133" y="665973"/>
                </a:moveTo>
                <a:cubicBezTo>
                  <a:pt x="268747" y="665973"/>
                  <a:pt x="246363" y="669692"/>
                  <a:pt x="225221" y="674650"/>
                </a:cubicBezTo>
                <a:cubicBezTo>
                  <a:pt x="204079" y="680849"/>
                  <a:pt x="189157" y="684568"/>
                  <a:pt x="179207" y="687047"/>
                </a:cubicBezTo>
                <a:lnTo>
                  <a:pt x="179207" y="840767"/>
                </a:lnTo>
                <a:lnTo>
                  <a:pt x="312273" y="849444"/>
                </a:lnTo>
                <a:cubicBezTo>
                  <a:pt x="354555" y="853163"/>
                  <a:pt x="395595" y="849444"/>
                  <a:pt x="434147" y="838287"/>
                </a:cubicBezTo>
                <a:cubicBezTo>
                  <a:pt x="497571" y="819692"/>
                  <a:pt x="608251" y="784981"/>
                  <a:pt x="665457" y="753990"/>
                </a:cubicBezTo>
                <a:cubicBezTo>
                  <a:pt x="682867" y="744072"/>
                  <a:pt x="692817" y="719279"/>
                  <a:pt x="684111" y="700683"/>
                </a:cubicBezTo>
                <a:cubicBezTo>
                  <a:pt x="680381" y="690766"/>
                  <a:pt x="670431" y="683328"/>
                  <a:pt x="660483" y="678369"/>
                </a:cubicBezTo>
                <a:cubicBezTo>
                  <a:pt x="649291" y="674650"/>
                  <a:pt x="638097" y="677130"/>
                  <a:pt x="626905" y="682088"/>
                </a:cubicBezTo>
                <a:cubicBezTo>
                  <a:pt x="594571" y="699444"/>
                  <a:pt x="560995" y="715560"/>
                  <a:pt x="523687" y="729196"/>
                </a:cubicBezTo>
                <a:cubicBezTo>
                  <a:pt x="518711" y="757709"/>
                  <a:pt x="497571" y="778783"/>
                  <a:pt x="465237" y="783742"/>
                </a:cubicBezTo>
                <a:cubicBezTo>
                  <a:pt x="415493" y="789940"/>
                  <a:pt x="379429" y="793659"/>
                  <a:pt x="345851" y="796138"/>
                </a:cubicBezTo>
                <a:lnTo>
                  <a:pt x="344607" y="796138"/>
                </a:lnTo>
                <a:cubicBezTo>
                  <a:pt x="338389" y="796138"/>
                  <a:pt x="334659" y="791180"/>
                  <a:pt x="333415" y="786221"/>
                </a:cubicBezTo>
                <a:cubicBezTo>
                  <a:pt x="333415" y="778783"/>
                  <a:pt x="338389" y="773824"/>
                  <a:pt x="343363" y="773824"/>
                </a:cubicBezTo>
                <a:cubicBezTo>
                  <a:pt x="376941" y="772585"/>
                  <a:pt x="413005" y="768866"/>
                  <a:pt x="462749" y="762667"/>
                </a:cubicBezTo>
                <a:cubicBezTo>
                  <a:pt x="481403" y="758948"/>
                  <a:pt x="502545" y="744072"/>
                  <a:pt x="502545" y="714320"/>
                </a:cubicBezTo>
                <a:cubicBezTo>
                  <a:pt x="502545" y="688287"/>
                  <a:pt x="485135" y="665973"/>
                  <a:pt x="462749" y="665973"/>
                </a:cubicBezTo>
                <a:close/>
                <a:moveTo>
                  <a:pt x="28731" y="665973"/>
                </a:moveTo>
                <a:cubicBezTo>
                  <a:pt x="26245" y="665973"/>
                  <a:pt x="22513" y="669692"/>
                  <a:pt x="22513" y="672171"/>
                </a:cubicBezTo>
                <a:lnTo>
                  <a:pt x="22513" y="850684"/>
                </a:lnTo>
                <a:cubicBezTo>
                  <a:pt x="22513" y="854403"/>
                  <a:pt x="26245" y="856882"/>
                  <a:pt x="28731" y="856882"/>
                </a:cubicBezTo>
                <a:lnTo>
                  <a:pt x="89667" y="856882"/>
                </a:lnTo>
                <a:cubicBezTo>
                  <a:pt x="93399" y="856882"/>
                  <a:pt x="95885" y="854403"/>
                  <a:pt x="95885" y="850684"/>
                </a:cubicBezTo>
                <a:lnTo>
                  <a:pt x="95885" y="672171"/>
                </a:lnTo>
                <a:cubicBezTo>
                  <a:pt x="95885" y="669692"/>
                  <a:pt x="93399" y="665973"/>
                  <a:pt x="89667" y="665973"/>
                </a:cubicBezTo>
                <a:close/>
                <a:moveTo>
                  <a:pt x="28731" y="643659"/>
                </a:moveTo>
                <a:lnTo>
                  <a:pt x="89667" y="643659"/>
                </a:lnTo>
                <a:cubicBezTo>
                  <a:pt x="104591" y="643659"/>
                  <a:pt x="117027" y="656055"/>
                  <a:pt x="118271" y="670931"/>
                </a:cubicBezTo>
                <a:lnTo>
                  <a:pt x="156823" y="670931"/>
                </a:lnTo>
                <a:cubicBezTo>
                  <a:pt x="159309" y="669692"/>
                  <a:pt x="169259" y="667212"/>
                  <a:pt x="219003" y="653576"/>
                </a:cubicBezTo>
                <a:cubicBezTo>
                  <a:pt x="241387" y="647378"/>
                  <a:pt x="266259" y="643659"/>
                  <a:pt x="291133" y="643659"/>
                </a:cubicBezTo>
                <a:lnTo>
                  <a:pt x="462749" y="643659"/>
                </a:lnTo>
                <a:cubicBezTo>
                  <a:pt x="495083" y="643659"/>
                  <a:pt x="519955" y="670931"/>
                  <a:pt x="524929" y="705642"/>
                </a:cubicBezTo>
                <a:cubicBezTo>
                  <a:pt x="557263" y="692006"/>
                  <a:pt x="588353" y="678369"/>
                  <a:pt x="615713" y="662254"/>
                </a:cubicBezTo>
                <a:cubicBezTo>
                  <a:pt x="631879" y="653576"/>
                  <a:pt x="650533" y="652336"/>
                  <a:pt x="667945" y="657295"/>
                </a:cubicBezTo>
                <a:cubicBezTo>
                  <a:pt x="684111" y="663493"/>
                  <a:pt x="697791" y="675890"/>
                  <a:pt x="705253" y="692006"/>
                </a:cubicBezTo>
                <a:cubicBezTo>
                  <a:pt x="717689" y="721758"/>
                  <a:pt x="704009" y="757709"/>
                  <a:pt x="675407" y="773824"/>
                </a:cubicBezTo>
                <a:cubicBezTo>
                  <a:pt x="620687" y="803576"/>
                  <a:pt x="517469" y="837048"/>
                  <a:pt x="440365" y="859362"/>
                </a:cubicBezTo>
                <a:cubicBezTo>
                  <a:pt x="408031" y="868039"/>
                  <a:pt x="375697" y="872998"/>
                  <a:pt x="342119" y="872998"/>
                </a:cubicBezTo>
                <a:cubicBezTo>
                  <a:pt x="332171" y="872998"/>
                  <a:pt x="320979" y="872998"/>
                  <a:pt x="311029" y="871758"/>
                </a:cubicBezTo>
                <a:lnTo>
                  <a:pt x="117027" y="860601"/>
                </a:lnTo>
                <a:cubicBezTo>
                  <a:pt x="113297" y="871758"/>
                  <a:pt x="103347" y="879196"/>
                  <a:pt x="89667" y="879196"/>
                </a:cubicBezTo>
                <a:lnTo>
                  <a:pt x="28731" y="879196"/>
                </a:lnTo>
                <a:cubicBezTo>
                  <a:pt x="13809" y="879196"/>
                  <a:pt x="1373" y="866800"/>
                  <a:pt x="1373" y="850684"/>
                </a:cubicBezTo>
                <a:lnTo>
                  <a:pt x="1373" y="672171"/>
                </a:lnTo>
                <a:cubicBezTo>
                  <a:pt x="1373" y="657295"/>
                  <a:pt x="13809" y="643659"/>
                  <a:pt x="28731" y="643659"/>
                </a:cubicBezTo>
                <a:close/>
                <a:moveTo>
                  <a:pt x="462937" y="408121"/>
                </a:moveTo>
                <a:cubicBezTo>
                  <a:pt x="469047" y="408121"/>
                  <a:pt x="472713" y="413063"/>
                  <a:pt x="472713" y="419241"/>
                </a:cubicBezTo>
                <a:lnTo>
                  <a:pt x="472713" y="427890"/>
                </a:lnTo>
                <a:cubicBezTo>
                  <a:pt x="481265" y="429126"/>
                  <a:pt x="488595" y="434068"/>
                  <a:pt x="491039" y="445188"/>
                </a:cubicBezTo>
                <a:cubicBezTo>
                  <a:pt x="492261" y="450131"/>
                  <a:pt x="488595" y="456308"/>
                  <a:pt x="482487" y="457544"/>
                </a:cubicBezTo>
                <a:cubicBezTo>
                  <a:pt x="477599" y="458780"/>
                  <a:pt x="471491" y="455073"/>
                  <a:pt x="469047" y="448895"/>
                </a:cubicBezTo>
                <a:cubicBezTo>
                  <a:pt x="469047" y="448895"/>
                  <a:pt x="465381" y="447659"/>
                  <a:pt x="464159" y="447659"/>
                </a:cubicBezTo>
                <a:cubicBezTo>
                  <a:pt x="461715" y="447659"/>
                  <a:pt x="458051" y="448895"/>
                  <a:pt x="456829" y="450131"/>
                </a:cubicBezTo>
                <a:cubicBezTo>
                  <a:pt x="454385" y="452602"/>
                  <a:pt x="453163" y="455073"/>
                  <a:pt x="453163" y="458780"/>
                </a:cubicBezTo>
                <a:cubicBezTo>
                  <a:pt x="453163" y="463722"/>
                  <a:pt x="456829" y="469900"/>
                  <a:pt x="462937" y="469900"/>
                </a:cubicBezTo>
                <a:cubicBezTo>
                  <a:pt x="481265" y="471135"/>
                  <a:pt x="494705" y="485962"/>
                  <a:pt x="494705" y="504496"/>
                </a:cubicBezTo>
                <a:cubicBezTo>
                  <a:pt x="493483" y="518087"/>
                  <a:pt x="484931" y="529208"/>
                  <a:pt x="472713" y="534150"/>
                </a:cubicBezTo>
                <a:lnTo>
                  <a:pt x="472713" y="541564"/>
                </a:lnTo>
                <a:cubicBezTo>
                  <a:pt x="472713" y="547741"/>
                  <a:pt x="469047" y="552684"/>
                  <a:pt x="462937" y="552684"/>
                </a:cubicBezTo>
                <a:cubicBezTo>
                  <a:pt x="456829" y="552684"/>
                  <a:pt x="451941" y="547741"/>
                  <a:pt x="451941" y="541564"/>
                </a:cubicBezTo>
                <a:lnTo>
                  <a:pt x="451941" y="535386"/>
                </a:lnTo>
                <a:cubicBezTo>
                  <a:pt x="444611" y="532914"/>
                  <a:pt x="436057" y="526737"/>
                  <a:pt x="434835" y="514381"/>
                </a:cubicBezTo>
                <a:cubicBezTo>
                  <a:pt x="433613" y="509438"/>
                  <a:pt x="436057" y="503261"/>
                  <a:pt x="442167" y="502025"/>
                </a:cubicBezTo>
                <a:cubicBezTo>
                  <a:pt x="448275" y="500789"/>
                  <a:pt x="454385" y="505732"/>
                  <a:pt x="455607" y="511910"/>
                </a:cubicBezTo>
                <a:cubicBezTo>
                  <a:pt x="455607" y="514381"/>
                  <a:pt x="459273" y="514381"/>
                  <a:pt x="460493" y="514381"/>
                </a:cubicBezTo>
                <a:cubicBezTo>
                  <a:pt x="466603" y="514381"/>
                  <a:pt x="471491" y="509438"/>
                  <a:pt x="471491" y="503261"/>
                </a:cubicBezTo>
                <a:cubicBezTo>
                  <a:pt x="472713" y="498318"/>
                  <a:pt x="467825" y="492140"/>
                  <a:pt x="461715" y="492140"/>
                </a:cubicBezTo>
                <a:lnTo>
                  <a:pt x="460493" y="492140"/>
                </a:lnTo>
                <a:cubicBezTo>
                  <a:pt x="443389" y="490905"/>
                  <a:pt x="431169" y="476078"/>
                  <a:pt x="431169" y="457544"/>
                </a:cubicBezTo>
                <a:cubicBezTo>
                  <a:pt x="431169" y="448895"/>
                  <a:pt x="434835" y="441481"/>
                  <a:pt x="442167" y="435304"/>
                </a:cubicBezTo>
                <a:cubicBezTo>
                  <a:pt x="444611" y="431597"/>
                  <a:pt x="448275" y="429126"/>
                  <a:pt x="451941" y="427890"/>
                </a:cubicBezTo>
                <a:lnTo>
                  <a:pt x="451941" y="419241"/>
                </a:lnTo>
                <a:cubicBezTo>
                  <a:pt x="451941" y="413063"/>
                  <a:pt x="456829" y="408121"/>
                  <a:pt x="462937" y="408121"/>
                </a:cubicBezTo>
                <a:close/>
                <a:moveTo>
                  <a:pt x="462937" y="384327"/>
                </a:moveTo>
                <a:cubicBezTo>
                  <a:pt x="408405" y="384327"/>
                  <a:pt x="365027" y="427719"/>
                  <a:pt x="365027" y="482269"/>
                </a:cubicBezTo>
                <a:cubicBezTo>
                  <a:pt x="365027" y="535579"/>
                  <a:pt x="408405" y="578971"/>
                  <a:pt x="462937" y="578971"/>
                </a:cubicBezTo>
                <a:cubicBezTo>
                  <a:pt x="516231" y="578971"/>
                  <a:pt x="559609" y="535579"/>
                  <a:pt x="559609" y="482269"/>
                </a:cubicBezTo>
                <a:cubicBezTo>
                  <a:pt x="559609" y="427719"/>
                  <a:pt x="516231" y="384327"/>
                  <a:pt x="462937" y="384327"/>
                </a:cubicBezTo>
                <a:close/>
                <a:moveTo>
                  <a:pt x="462937" y="362011"/>
                </a:moveTo>
                <a:cubicBezTo>
                  <a:pt x="528625" y="362011"/>
                  <a:pt x="583157" y="415321"/>
                  <a:pt x="583157" y="482269"/>
                </a:cubicBezTo>
                <a:cubicBezTo>
                  <a:pt x="583157" y="547977"/>
                  <a:pt x="528625" y="601287"/>
                  <a:pt x="462937" y="601287"/>
                </a:cubicBezTo>
                <a:cubicBezTo>
                  <a:pt x="396011" y="601287"/>
                  <a:pt x="342719" y="547977"/>
                  <a:pt x="342719" y="482269"/>
                </a:cubicBezTo>
                <a:cubicBezTo>
                  <a:pt x="342719" y="415321"/>
                  <a:pt x="396011" y="362011"/>
                  <a:pt x="462937" y="362011"/>
                </a:cubicBezTo>
                <a:close/>
                <a:moveTo>
                  <a:pt x="462931" y="350704"/>
                </a:moveTo>
                <a:cubicBezTo>
                  <a:pt x="389727" y="350704"/>
                  <a:pt x="331413" y="409040"/>
                  <a:pt x="331413" y="482269"/>
                </a:cubicBezTo>
                <a:cubicBezTo>
                  <a:pt x="331413" y="554258"/>
                  <a:pt x="389727" y="612593"/>
                  <a:pt x="462931" y="612593"/>
                </a:cubicBezTo>
                <a:cubicBezTo>
                  <a:pt x="534895" y="612593"/>
                  <a:pt x="593211" y="554258"/>
                  <a:pt x="593211" y="482269"/>
                </a:cubicBezTo>
                <a:cubicBezTo>
                  <a:pt x="593211" y="409040"/>
                  <a:pt x="534895" y="350704"/>
                  <a:pt x="462931" y="350704"/>
                </a:cubicBezTo>
                <a:close/>
                <a:moveTo>
                  <a:pt x="462931" y="328363"/>
                </a:moveTo>
                <a:cubicBezTo>
                  <a:pt x="547303" y="328363"/>
                  <a:pt x="615545" y="396628"/>
                  <a:pt x="615545" y="482269"/>
                </a:cubicBezTo>
                <a:cubicBezTo>
                  <a:pt x="615545" y="565429"/>
                  <a:pt x="547303" y="634935"/>
                  <a:pt x="462931" y="634935"/>
                </a:cubicBezTo>
                <a:cubicBezTo>
                  <a:pt x="377321" y="634935"/>
                  <a:pt x="309079" y="565429"/>
                  <a:pt x="309079" y="482269"/>
                </a:cubicBezTo>
                <a:cubicBezTo>
                  <a:pt x="309079" y="396628"/>
                  <a:pt x="377321" y="328363"/>
                  <a:pt x="462931" y="328363"/>
                </a:cubicBezTo>
                <a:close/>
                <a:moveTo>
                  <a:pt x="140495" y="268544"/>
                </a:moveTo>
                <a:cubicBezTo>
                  <a:pt x="146619" y="267308"/>
                  <a:pt x="151517" y="271015"/>
                  <a:pt x="152743" y="277192"/>
                </a:cubicBezTo>
                <a:lnTo>
                  <a:pt x="153967" y="284605"/>
                </a:lnTo>
                <a:cubicBezTo>
                  <a:pt x="161315" y="287076"/>
                  <a:pt x="169889" y="289547"/>
                  <a:pt x="174787" y="299431"/>
                </a:cubicBezTo>
                <a:cubicBezTo>
                  <a:pt x="177237" y="304373"/>
                  <a:pt x="174787" y="311786"/>
                  <a:pt x="168663" y="314257"/>
                </a:cubicBezTo>
                <a:cubicBezTo>
                  <a:pt x="162541" y="316728"/>
                  <a:pt x="156417" y="314257"/>
                  <a:pt x="153967" y="308079"/>
                </a:cubicBezTo>
                <a:cubicBezTo>
                  <a:pt x="153967" y="308079"/>
                  <a:pt x="151517" y="306844"/>
                  <a:pt x="149069" y="308079"/>
                </a:cubicBezTo>
                <a:cubicBezTo>
                  <a:pt x="142945" y="308079"/>
                  <a:pt x="138047" y="314257"/>
                  <a:pt x="139271" y="320434"/>
                </a:cubicBezTo>
                <a:cubicBezTo>
                  <a:pt x="140495" y="325376"/>
                  <a:pt x="145395" y="330318"/>
                  <a:pt x="151517" y="330318"/>
                </a:cubicBezTo>
                <a:cubicBezTo>
                  <a:pt x="168663" y="327847"/>
                  <a:pt x="185809" y="340202"/>
                  <a:pt x="188259" y="357499"/>
                </a:cubicBezTo>
                <a:cubicBezTo>
                  <a:pt x="190707" y="371089"/>
                  <a:pt x="184585" y="383444"/>
                  <a:pt x="173563" y="390857"/>
                </a:cubicBezTo>
                <a:lnTo>
                  <a:pt x="174787" y="398269"/>
                </a:lnTo>
                <a:cubicBezTo>
                  <a:pt x="176011" y="404447"/>
                  <a:pt x="171113" y="409389"/>
                  <a:pt x="164989" y="410624"/>
                </a:cubicBezTo>
                <a:cubicBezTo>
                  <a:pt x="164989" y="410624"/>
                  <a:pt x="164989" y="411860"/>
                  <a:pt x="163765" y="411860"/>
                </a:cubicBezTo>
                <a:cubicBezTo>
                  <a:pt x="158867" y="411860"/>
                  <a:pt x="153967" y="406918"/>
                  <a:pt x="152743" y="401976"/>
                </a:cubicBezTo>
                <a:lnTo>
                  <a:pt x="151517" y="395798"/>
                </a:lnTo>
                <a:cubicBezTo>
                  <a:pt x="144169" y="394563"/>
                  <a:pt x="135597" y="390857"/>
                  <a:pt x="130699" y="379737"/>
                </a:cubicBezTo>
                <a:cubicBezTo>
                  <a:pt x="128249" y="373560"/>
                  <a:pt x="131923" y="367382"/>
                  <a:pt x="136821" y="364911"/>
                </a:cubicBezTo>
                <a:cubicBezTo>
                  <a:pt x="142945" y="362440"/>
                  <a:pt x="149069" y="364911"/>
                  <a:pt x="151517" y="371089"/>
                </a:cubicBezTo>
                <a:cubicBezTo>
                  <a:pt x="151517" y="372324"/>
                  <a:pt x="152743" y="374795"/>
                  <a:pt x="156417" y="373560"/>
                </a:cubicBezTo>
                <a:cubicBezTo>
                  <a:pt x="162541" y="372324"/>
                  <a:pt x="167439" y="367382"/>
                  <a:pt x="166215" y="361205"/>
                </a:cubicBezTo>
                <a:cubicBezTo>
                  <a:pt x="164989" y="355028"/>
                  <a:pt x="160091" y="351321"/>
                  <a:pt x="153967" y="351321"/>
                </a:cubicBezTo>
                <a:cubicBezTo>
                  <a:pt x="135597" y="353792"/>
                  <a:pt x="120901" y="341437"/>
                  <a:pt x="117227" y="324140"/>
                </a:cubicBezTo>
                <a:cubicBezTo>
                  <a:pt x="116003" y="310550"/>
                  <a:pt x="122125" y="296960"/>
                  <a:pt x="133147" y="290782"/>
                </a:cubicBezTo>
                <a:lnTo>
                  <a:pt x="130699" y="282134"/>
                </a:lnTo>
                <a:cubicBezTo>
                  <a:pt x="129473" y="275957"/>
                  <a:pt x="134373" y="269779"/>
                  <a:pt x="140495" y="268544"/>
                </a:cubicBezTo>
                <a:close/>
                <a:moveTo>
                  <a:pt x="153971" y="244749"/>
                </a:moveTo>
                <a:cubicBezTo>
                  <a:pt x="147775" y="244749"/>
                  <a:pt x="141577" y="244749"/>
                  <a:pt x="135381" y="245988"/>
                </a:cubicBezTo>
                <a:cubicBezTo>
                  <a:pt x="82089" y="255907"/>
                  <a:pt x="47389" y="306737"/>
                  <a:pt x="57303" y="360047"/>
                </a:cubicBezTo>
                <a:cubicBezTo>
                  <a:pt x="67217" y="413358"/>
                  <a:pt x="118031" y="448071"/>
                  <a:pt x="171321" y="438153"/>
                </a:cubicBezTo>
                <a:cubicBezTo>
                  <a:pt x="197347" y="433194"/>
                  <a:pt x="218417" y="419557"/>
                  <a:pt x="233289" y="397241"/>
                </a:cubicBezTo>
                <a:cubicBezTo>
                  <a:pt x="248161" y="376164"/>
                  <a:pt x="253117" y="350129"/>
                  <a:pt x="249399" y="324094"/>
                </a:cubicBezTo>
                <a:cubicBezTo>
                  <a:pt x="244443" y="299299"/>
                  <a:pt x="229571" y="276983"/>
                  <a:pt x="208501" y="262105"/>
                </a:cubicBezTo>
                <a:cubicBezTo>
                  <a:pt x="192391" y="250948"/>
                  <a:pt x="172561" y="244749"/>
                  <a:pt x="153971" y="244749"/>
                </a:cubicBezTo>
                <a:close/>
                <a:moveTo>
                  <a:pt x="131663" y="224912"/>
                </a:moveTo>
                <a:cubicBezTo>
                  <a:pt x="162647" y="218713"/>
                  <a:pt x="194869" y="226152"/>
                  <a:pt x="220895" y="243509"/>
                </a:cubicBezTo>
                <a:cubicBezTo>
                  <a:pt x="246921" y="262105"/>
                  <a:pt x="264271" y="289380"/>
                  <a:pt x="270469" y="320375"/>
                </a:cubicBezTo>
                <a:cubicBezTo>
                  <a:pt x="276665" y="352609"/>
                  <a:pt x="269229" y="383603"/>
                  <a:pt x="251879" y="409638"/>
                </a:cubicBezTo>
                <a:cubicBezTo>
                  <a:pt x="233289" y="435674"/>
                  <a:pt x="206023" y="454270"/>
                  <a:pt x="175039" y="460469"/>
                </a:cubicBezTo>
                <a:cubicBezTo>
                  <a:pt x="167603" y="461709"/>
                  <a:pt x="160167" y="461709"/>
                  <a:pt x="152731" y="461709"/>
                </a:cubicBezTo>
                <a:cubicBezTo>
                  <a:pt x="96961" y="461709"/>
                  <a:pt x="46149" y="422036"/>
                  <a:pt x="34995" y="363767"/>
                </a:cubicBezTo>
                <a:cubicBezTo>
                  <a:pt x="28797" y="332772"/>
                  <a:pt x="36235" y="300538"/>
                  <a:pt x="54825" y="274503"/>
                </a:cubicBezTo>
                <a:cubicBezTo>
                  <a:pt x="72175" y="248468"/>
                  <a:pt x="99441" y="229871"/>
                  <a:pt x="131663" y="224912"/>
                </a:cubicBezTo>
                <a:close/>
                <a:moveTo>
                  <a:pt x="152739" y="211126"/>
                </a:moveTo>
                <a:cubicBezTo>
                  <a:pt x="145293" y="211126"/>
                  <a:pt x="136609" y="212367"/>
                  <a:pt x="129163" y="213608"/>
                </a:cubicBezTo>
                <a:cubicBezTo>
                  <a:pt x="57201" y="226020"/>
                  <a:pt x="11293" y="295526"/>
                  <a:pt x="23701" y="366274"/>
                </a:cubicBezTo>
                <a:cubicBezTo>
                  <a:pt x="37349" y="437021"/>
                  <a:pt x="105589" y="484186"/>
                  <a:pt x="177553" y="471774"/>
                </a:cubicBezTo>
                <a:cubicBezTo>
                  <a:pt x="248275" y="458121"/>
                  <a:pt x="295425" y="389856"/>
                  <a:pt x="281777" y="317868"/>
                </a:cubicBezTo>
                <a:cubicBezTo>
                  <a:pt x="270609" y="254567"/>
                  <a:pt x="214775" y="211126"/>
                  <a:pt x="152739" y="211126"/>
                </a:cubicBezTo>
                <a:close/>
                <a:moveTo>
                  <a:pt x="125441" y="191267"/>
                </a:moveTo>
                <a:cubicBezTo>
                  <a:pt x="208571" y="176373"/>
                  <a:pt x="289221" y="230985"/>
                  <a:pt x="304109" y="314144"/>
                </a:cubicBezTo>
                <a:cubicBezTo>
                  <a:pt x="318999" y="397303"/>
                  <a:pt x="264405" y="477980"/>
                  <a:pt x="181275" y="492874"/>
                </a:cubicBezTo>
                <a:cubicBezTo>
                  <a:pt x="171349" y="495357"/>
                  <a:pt x="161423" y="495357"/>
                  <a:pt x="152739" y="495357"/>
                </a:cubicBezTo>
                <a:cubicBezTo>
                  <a:pt x="80775" y="495357"/>
                  <a:pt x="16255" y="444468"/>
                  <a:pt x="2607" y="369997"/>
                </a:cubicBezTo>
                <a:cubicBezTo>
                  <a:pt x="-4837" y="330280"/>
                  <a:pt x="3849" y="289321"/>
                  <a:pt x="26181" y="254567"/>
                </a:cubicBezTo>
                <a:cubicBezTo>
                  <a:pt x="49755" y="221055"/>
                  <a:pt x="84497" y="198714"/>
                  <a:pt x="125441" y="191267"/>
                </a:cubicBezTo>
                <a:close/>
                <a:moveTo>
                  <a:pt x="444141" y="80359"/>
                </a:moveTo>
                <a:cubicBezTo>
                  <a:pt x="449027" y="81594"/>
                  <a:pt x="453913" y="86537"/>
                  <a:pt x="453913" y="92715"/>
                </a:cubicBezTo>
                <a:lnTo>
                  <a:pt x="453913" y="100128"/>
                </a:lnTo>
                <a:cubicBezTo>
                  <a:pt x="460019" y="103835"/>
                  <a:pt x="467347" y="108777"/>
                  <a:pt x="469789" y="119897"/>
                </a:cubicBezTo>
                <a:cubicBezTo>
                  <a:pt x="471011" y="126075"/>
                  <a:pt x="467347" y="131018"/>
                  <a:pt x="461241" y="132253"/>
                </a:cubicBezTo>
                <a:cubicBezTo>
                  <a:pt x="455133" y="133489"/>
                  <a:pt x="449027" y="128546"/>
                  <a:pt x="447805" y="123604"/>
                </a:cubicBezTo>
                <a:lnTo>
                  <a:pt x="447805" y="122369"/>
                </a:lnTo>
                <a:cubicBezTo>
                  <a:pt x="447805" y="122369"/>
                  <a:pt x="445363" y="121133"/>
                  <a:pt x="442919" y="121133"/>
                </a:cubicBezTo>
                <a:cubicBezTo>
                  <a:pt x="436813" y="119897"/>
                  <a:pt x="431927" y="124840"/>
                  <a:pt x="430707" y="131018"/>
                </a:cubicBezTo>
                <a:cubicBezTo>
                  <a:pt x="430707" y="135960"/>
                  <a:pt x="434371" y="142138"/>
                  <a:pt x="440477" y="142138"/>
                </a:cubicBezTo>
                <a:cubicBezTo>
                  <a:pt x="457577" y="144609"/>
                  <a:pt x="471011" y="161907"/>
                  <a:pt x="468569" y="179205"/>
                </a:cubicBezTo>
                <a:cubicBezTo>
                  <a:pt x="467347" y="192797"/>
                  <a:pt x="457577" y="203917"/>
                  <a:pt x="446583" y="206388"/>
                </a:cubicBezTo>
                <a:lnTo>
                  <a:pt x="445363" y="213802"/>
                </a:lnTo>
                <a:cubicBezTo>
                  <a:pt x="445363" y="219979"/>
                  <a:pt x="440477" y="224922"/>
                  <a:pt x="434371" y="224922"/>
                </a:cubicBezTo>
                <a:cubicBezTo>
                  <a:pt x="428263" y="224922"/>
                  <a:pt x="422157" y="218744"/>
                  <a:pt x="423377" y="212566"/>
                </a:cubicBezTo>
                <a:lnTo>
                  <a:pt x="424599" y="206388"/>
                </a:lnTo>
                <a:cubicBezTo>
                  <a:pt x="417271" y="203917"/>
                  <a:pt x="408721" y="197739"/>
                  <a:pt x="407501" y="185383"/>
                </a:cubicBezTo>
                <a:cubicBezTo>
                  <a:pt x="407501" y="179205"/>
                  <a:pt x="411165" y="174263"/>
                  <a:pt x="417271" y="174263"/>
                </a:cubicBezTo>
                <a:cubicBezTo>
                  <a:pt x="423377" y="173027"/>
                  <a:pt x="428263" y="176734"/>
                  <a:pt x="429485" y="182912"/>
                </a:cubicBezTo>
                <a:cubicBezTo>
                  <a:pt x="430707" y="184148"/>
                  <a:pt x="430707" y="186619"/>
                  <a:pt x="434371" y="186619"/>
                </a:cubicBezTo>
                <a:cubicBezTo>
                  <a:pt x="440477" y="187854"/>
                  <a:pt x="446583" y="182912"/>
                  <a:pt x="446583" y="176734"/>
                </a:cubicBezTo>
                <a:cubicBezTo>
                  <a:pt x="447805" y="170556"/>
                  <a:pt x="442919" y="165614"/>
                  <a:pt x="436813" y="164378"/>
                </a:cubicBezTo>
                <a:lnTo>
                  <a:pt x="435591" y="164378"/>
                </a:lnTo>
                <a:cubicBezTo>
                  <a:pt x="419713" y="161907"/>
                  <a:pt x="407501" y="145845"/>
                  <a:pt x="408721" y="128546"/>
                </a:cubicBezTo>
                <a:cubicBezTo>
                  <a:pt x="411165" y="114955"/>
                  <a:pt x="419713" y="103835"/>
                  <a:pt x="431927" y="100128"/>
                </a:cubicBezTo>
                <a:lnTo>
                  <a:pt x="433149" y="91479"/>
                </a:lnTo>
                <a:cubicBezTo>
                  <a:pt x="433149" y="85301"/>
                  <a:pt x="438035" y="80359"/>
                  <a:pt x="444141" y="80359"/>
                </a:cubicBezTo>
                <a:close/>
                <a:moveTo>
                  <a:pt x="438021" y="56568"/>
                </a:moveTo>
                <a:cubicBezTo>
                  <a:pt x="414473" y="56568"/>
                  <a:pt x="393405" y="64006"/>
                  <a:pt x="374815" y="80123"/>
                </a:cubicBezTo>
                <a:cubicBezTo>
                  <a:pt x="354985" y="97480"/>
                  <a:pt x="342593" y="121036"/>
                  <a:pt x="341353" y="147071"/>
                </a:cubicBezTo>
                <a:cubicBezTo>
                  <a:pt x="338875" y="173106"/>
                  <a:pt x="348789" y="197902"/>
                  <a:pt x="364901" y="217738"/>
                </a:cubicBezTo>
                <a:cubicBezTo>
                  <a:pt x="382251" y="237574"/>
                  <a:pt x="405799" y="249972"/>
                  <a:pt x="431825" y="252452"/>
                </a:cubicBezTo>
                <a:cubicBezTo>
                  <a:pt x="456611" y="253691"/>
                  <a:pt x="482637" y="245013"/>
                  <a:pt x="502467" y="227656"/>
                </a:cubicBezTo>
                <a:cubicBezTo>
                  <a:pt x="522297" y="211539"/>
                  <a:pt x="533451" y="187983"/>
                  <a:pt x="535929" y="160709"/>
                </a:cubicBezTo>
                <a:cubicBezTo>
                  <a:pt x="539647" y="107398"/>
                  <a:pt x="498749" y="61527"/>
                  <a:pt x="446697" y="56568"/>
                </a:cubicBezTo>
                <a:cubicBezTo>
                  <a:pt x="442979" y="56568"/>
                  <a:pt x="440501" y="56568"/>
                  <a:pt x="438021" y="56568"/>
                </a:cubicBezTo>
                <a:close/>
                <a:moveTo>
                  <a:pt x="447937" y="35492"/>
                </a:moveTo>
                <a:cubicBezTo>
                  <a:pt x="513621" y="39211"/>
                  <a:pt x="563195" y="97480"/>
                  <a:pt x="558237" y="161948"/>
                </a:cubicBezTo>
                <a:cubicBezTo>
                  <a:pt x="555759" y="195422"/>
                  <a:pt x="540887" y="223937"/>
                  <a:pt x="517339" y="245013"/>
                </a:cubicBezTo>
                <a:cubicBezTo>
                  <a:pt x="495031" y="263610"/>
                  <a:pt x="467765" y="273528"/>
                  <a:pt x="439261" y="273528"/>
                </a:cubicBezTo>
                <a:cubicBezTo>
                  <a:pt x="435543" y="273528"/>
                  <a:pt x="433063" y="273528"/>
                  <a:pt x="430585" y="273528"/>
                </a:cubicBezTo>
                <a:cubicBezTo>
                  <a:pt x="398363" y="271048"/>
                  <a:pt x="369857" y="257411"/>
                  <a:pt x="348789" y="232615"/>
                </a:cubicBezTo>
                <a:cubicBezTo>
                  <a:pt x="326481" y="209060"/>
                  <a:pt x="317805" y="178065"/>
                  <a:pt x="319045" y="145831"/>
                </a:cubicBezTo>
                <a:cubicBezTo>
                  <a:pt x="321523" y="113597"/>
                  <a:pt x="336395" y="83843"/>
                  <a:pt x="359943" y="64006"/>
                </a:cubicBezTo>
                <a:cubicBezTo>
                  <a:pt x="384729" y="42930"/>
                  <a:pt x="414473" y="31772"/>
                  <a:pt x="447937" y="35492"/>
                </a:cubicBezTo>
                <a:close/>
                <a:moveTo>
                  <a:pt x="438027" y="21704"/>
                </a:moveTo>
                <a:cubicBezTo>
                  <a:pt x="407007" y="21704"/>
                  <a:pt x="377229" y="32874"/>
                  <a:pt x="352413" y="53974"/>
                </a:cubicBezTo>
                <a:cubicBezTo>
                  <a:pt x="326357" y="76315"/>
                  <a:pt x="310227" y="108585"/>
                  <a:pt x="307745" y="143337"/>
                </a:cubicBezTo>
                <a:cubicBezTo>
                  <a:pt x="305265" y="178090"/>
                  <a:pt x="316431" y="211601"/>
                  <a:pt x="340005" y="238907"/>
                </a:cubicBezTo>
                <a:cubicBezTo>
                  <a:pt x="362339" y="264971"/>
                  <a:pt x="394599" y="281107"/>
                  <a:pt x="429341" y="283589"/>
                </a:cubicBezTo>
                <a:cubicBezTo>
                  <a:pt x="501307" y="288553"/>
                  <a:pt x="564585" y="235183"/>
                  <a:pt x="569549" y="161955"/>
                </a:cubicBezTo>
                <a:cubicBezTo>
                  <a:pt x="575753" y="89967"/>
                  <a:pt x="519917" y="27909"/>
                  <a:pt x="447953" y="21704"/>
                </a:cubicBezTo>
                <a:cubicBezTo>
                  <a:pt x="444231" y="21704"/>
                  <a:pt x="441749" y="21704"/>
                  <a:pt x="438027" y="21704"/>
                </a:cubicBezTo>
                <a:close/>
                <a:moveTo>
                  <a:pt x="449193" y="604"/>
                </a:moveTo>
                <a:cubicBezTo>
                  <a:pt x="533567" y="5568"/>
                  <a:pt x="598087" y="78797"/>
                  <a:pt x="591883" y="164437"/>
                </a:cubicBezTo>
                <a:cubicBezTo>
                  <a:pt x="585679" y="245113"/>
                  <a:pt x="518677" y="305930"/>
                  <a:pt x="438027" y="305930"/>
                </a:cubicBezTo>
                <a:cubicBezTo>
                  <a:pt x="435545" y="305930"/>
                  <a:pt x="431823" y="305930"/>
                  <a:pt x="428101" y="305930"/>
                </a:cubicBezTo>
                <a:cubicBezTo>
                  <a:pt x="387155" y="303447"/>
                  <a:pt x="349933" y="283589"/>
                  <a:pt x="322635" y="253801"/>
                </a:cubicBezTo>
                <a:cubicBezTo>
                  <a:pt x="295339" y="222772"/>
                  <a:pt x="282931" y="183055"/>
                  <a:pt x="285413" y="142096"/>
                </a:cubicBezTo>
                <a:cubicBezTo>
                  <a:pt x="289135" y="101138"/>
                  <a:pt x="306505" y="63903"/>
                  <a:pt x="338765" y="36597"/>
                </a:cubicBezTo>
                <a:cubicBezTo>
                  <a:pt x="369785" y="10533"/>
                  <a:pt x="408249" y="-3120"/>
                  <a:pt x="449193" y="604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1DCB944-9170-FC16-8211-260024CF29C6}"/>
              </a:ext>
            </a:extLst>
          </p:cNvPr>
          <p:cNvSpPr txBox="1"/>
          <p:nvPr/>
        </p:nvSpPr>
        <p:spPr>
          <a:xfrm>
            <a:off x="1505585" y="681191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BUDGET FORECASTING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668BECB-F8FB-8750-E33F-0755C4B81E96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C1A08B3-669B-CD34-8AFA-4A3DA2DF30F3}"/>
              </a:ext>
            </a:extLst>
          </p:cNvPr>
          <p:cNvSpPr txBox="1"/>
          <p:nvPr/>
        </p:nvSpPr>
        <p:spPr>
          <a:xfrm>
            <a:off x="1411315" y="7075897"/>
            <a:ext cx="423019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BUDGET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12456-5FB1-3C9C-8E0D-E69903379BF2}"/>
              </a:ext>
            </a:extLst>
          </p:cNvPr>
          <p:cNvSpPr txBox="1"/>
          <p:nvPr/>
        </p:nvSpPr>
        <p:spPr>
          <a:xfrm>
            <a:off x="1420743" y="7755481"/>
            <a:ext cx="423019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7BE431-CC0E-ACF9-79E1-67ABDD75AE80}"/>
              </a:ext>
            </a:extLst>
          </p:cNvPr>
          <p:cNvSpPr txBox="1"/>
          <p:nvPr/>
        </p:nvSpPr>
        <p:spPr>
          <a:xfrm>
            <a:off x="18726930" y="7074182"/>
            <a:ext cx="423019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ACTUAL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6F68CD-E11F-1C1B-165E-DACB96296A09}"/>
              </a:ext>
            </a:extLst>
          </p:cNvPr>
          <p:cNvSpPr txBox="1"/>
          <p:nvPr/>
        </p:nvSpPr>
        <p:spPr>
          <a:xfrm>
            <a:off x="18726929" y="7753767"/>
            <a:ext cx="423019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6C96E4F-BE7C-14F7-3613-4258940EA1FD}"/>
              </a:ext>
            </a:extLst>
          </p:cNvPr>
          <p:cNvSpPr txBox="1"/>
          <p:nvPr/>
        </p:nvSpPr>
        <p:spPr>
          <a:xfrm>
            <a:off x="11623250" y="4395541"/>
            <a:ext cx="11406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A0949A-A1C2-5FFF-542C-E3D98BC78157}"/>
              </a:ext>
            </a:extLst>
          </p:cNvPr>
          <p:cNvSpPr txBox="1"/>
          <p:nvPr/>
        </p:nvSpPr>
        <p:spPr>
          <a:xfrm>
            <a:off x="11622117" y="6445442"/>
            <a:ext cx="11406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56E4AE8-277A-AF50-C2AF-F84A5B154E58}"/>
              </a:ext>
            </a:extLst>
          </p:cNvPr>
          <p:cNvSpPr txBox="1"/>
          <p:nvPr/>
        </p:nvSpPr>
        <p:spPr>
          <a:xfrm>
            <a:off x="11612690" y="8473605"/>
            <a:ext cx="11406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0649D0-6F0F-73B1-C1A9-73F8B76B293A}"/>
              </a:ext>
            </a:extLst>
          </p:cNvPr>
          <p:cNvSpPr txBox="1"/>
          <p:nvPr/>
        </p:nvSpPr>
        <p:spPr>
          <a:xfrm>
            <a:off x="11612690" y="10542360"/>
            <a:ext cx="11406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6B1D59B-93F2-C358-862B-96DB8BD02A22}"/>
              </a:ext>
            </a:extLst>
          </p:cNvPr>
          <p:cNvSpPr txBox="1"/>
          <p:nvPr/>
        </p:nvSpPr>
        <p:spPr>
          <a:xfrm>
            <a:off x="11734272" y="12423303"/>
            <a:ext cx="90910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59909C0-BFB7-1885-0767-51B685E6A348}"/>
              </a:ext>
            </a:extLst>
          </p:cNvPr>
          <p:cNvSpPr txBox="1"/>
          <p:nvPr/>
        </p:nvSpPr>
        <p:spPr>
          <a:xfrm>
            <a:off x="12814858" y="12423303"/>
            <a:ext cx="90910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10K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70CD010-C94B-9E64-1EF0-F33F5AAA3062}"/>
              </a:ext>
            </a:extLst>
          </p:cNvPr>
          <p:cNvSpPr txBox="1"/>
          <p:nvPr/>
        </p:nvSpPr>
        <p:spPr>
          <a:xfrm>
            <a:off x="13895444" y="12423303"/>
            <a:ext cx="90910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20K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571F1AC-54C9-4674-E16D-F0892A9DA1C3}"/>
              </a:ext>
            </a:extLst>
          </p:cNvPr>
          <p:cNvSpPr txBox="1"/>
          <p:nvPr/>
        </p:nvSpPr>
        <p:spPr>
          <a:xfrm>
            <a:off x="14976030" y="12423303"/>
            <a:ext cx="90910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30K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4F822DB-A5A4-ECFE-D62A-0BAAE97A9FE5}"/>
              </a:ext>
            </a:extLst>
          </p:cNvPr>
          <p:cNvSpPr txBox="1"/>
          <p:nvPr/>
        </p:nvSpPr>
        <p:spPr>
          <a:xfrm>
            <a:off x="16056616" y="12423303"/>
            <a:ext cx="90910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40K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FC7448-1D37-4EF0-9C14-AC7B86EEB7F3}"/>
              </a:ext>
            </a:extLst>
          </p:cNvPr>
          <p:cNvSpPr txBox="1"/>
          <p:nvPr/>
        </p:nvSpPr>
        <p:spPr>
          <a:xfrm>
            <a:off x="17137202" y="12423303"/>
            <a:ext cx="90910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50K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FE34547-D165-65D1-4D86-09AFE14A9DDE}"/>
              </a:ext>
            </a:extLst>
          </p:cNvPr>
          <p:cNvSpPr txBox="1"/>
          <p:nvPr/>
        </p:nvSpPr>
        <p:spPr>
          <a:xfrm>
            <a:off x="18217788" y="12423303"/>
            <a:ext cx="90910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60K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C4F030B-C706-1A11-5777-B518C717C87B}"/>
              </a:ext>
            </a:extLst>
          </p:cNvPr>
          <p:cNvSpPr txBox="1"/>
          <p:nvPr/>
        </p:nvSpPr>
        <p:spPr>
          <a:xfrm>
            <a:off x="5253946" y="12425912"/>
            <a:ext cx="90910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60K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73736E1-758D-1C4B-8AE4-705912A0F501}"/>
              </a:ext>
            </a:extLst>
          </p:cNvPr>
          <p:cNvSpPr txBox="1"/>
          <p:nvPr/>
        </p:nvSpPr>
        <p:spPr>
          <a:xfrm>
            <a:off x="6334532" y="12425912"/>
            <a:ext cx="90910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50K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076FA7E-7B6F-C595-8391-E4435222FDAC}"/>
              </a:ext>
            </a:extLst>
          </p:cNvPr>
          <p:cNvSpPr txBox="1"/>
          <p:nvPr/>
        </p:nvSpPr>
        <p:spPr>
          <a:xfrm>
            <a:off x="7415118" y="12425912"/>
            <a:ext cx="90910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40K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01D626C-F1D3-5115-5DBA-7428EF8938C9}"/>
              </a:ext>
            </a:extLst>
          </p:cNvPr>
          <p:cNvSpPr txBox="1"/>
          <p:nvPr/>
        </p:nvSpPr>
        <p:spPr>
          <a:xfrm>
            <a:off x="8495704" y="12425912"/>
            <a:ext cx="90910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30K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4955E1A-F3B1-D481-F7FC-CE6E48C6801C}"/>
              </a:ext>
            </a:extLst>
          </p:cNvPr>
          <p:cNvSpPr txBox="1"/>
          <p:nvPr/>
        </p:nvSpPr>
        <p:spPr>
          <a:xfrm>
            <a:off x="9576290" y="12425912"/>
            <a:ext cx="90910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20K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F271C0A-BBF3-AFA6-AA52-ACCF77021003}"/>
              </a:ext>
            </a:extLst>
          </p:cNvPr>
          <p:cNvSpPr txBox="1"/>
          <p:nvPr/>
        </p:nvSpPr>
        <p:spPr>
          <a:xfrm>
            <a:off x="10656876" y="12425912"/>
            <a:ext cx="909106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10K</a:t>
            </a:r>
          </a:p>
        </p:txBody>
      </p:sp>
    </p:spTree>
    <p:extLst>
      <p:ext uri="{BB962C8B-B14F-4D97-AF65-F5344CB8AC3E}">
        <p14:creationId xmlns:p14="http://schemas.microsoft.com/office/powerpoint/2010/main" val="92344863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Budget Forecasting - S2">
      <a:dk1>
        <a:srgbClr val="747A94"/>
      </a:dk1>
      <a:lt1>
        <a:srgbClr val="FFFFFF"/>
      </a:lt1>
      <a:dk2>
        <a:srgbClr val="111340"/>
      </a:dk2>
      <a:lt2>
        <a:srgbClr val="FFFFFF"/>
      </a:lt2>
      <a:accent1>
        <a:srgbClr val="1B3261"/>
      </a:accent1>
      <a:accent2>
        <a:srgbClr val="DF6D36"/>
      </a:accent2>
      <a:accent3>
        <a:srgbClr val="EFB969"/>
      </a:accent3>
      <a:accent4>
        <a:srgbClr val="C3B7AD"/>
      </a:accent4>
      <a:accent5>
        <a:srgbClr val="8E7768"/>
      </a:accent5>
      <a:accent6>
        <a:srgbClr val="C3C8CE"/>
      </a:accent6>
      <a:hlink>
        <a:srgbClr val="32A79F"/>
      </a:hlink>
      <a:folHlink>
        <a:srgbClr val="89E1DE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83448</TotalTime>
  <Words>1596</Words>
  <Application>Microsoft Macintosh PowerPoint</Application>
  <PresentationFormat>Custom</PresentationFormat>
  <Paragraphs>576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Montserrat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Johanna Jovel Hernández</cp:lastModifiedBy>
  <cp:revision>9792</cp:revision>
  <cp:lastPrinted>2019-09-18T23:04:43Z</cp:lastPrinted>
  <dcterms:created xsi:type="dcterms:W3CDTF">2014-11-12T21:47:38Z</dcterms:created>
  <dcterms:modified xsi:type="dcterms:W3CDTF">2022-05-26T18:47:17Z</dcterms:modified>
  <cp:category/>
</cp:coreProperties>
</file>