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6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9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1" r:id="rId2"/>
    <p:sldId id="4082" r:id="rId3"/>
    <p:sldId id="4083" r:id="rId4"/>
    <p:sldId id="4084" r:id="rId5"/>
    <p:sldId id="4085" r:id="rId6"/>
    <p:sldId id="4086" r:id="rId7"/>
    <p:sldId id="4102" r:id="rId8"/>
    <p:sldId id="4088" r:id="rId9"/>
    <p:sldId id="4089" r:id="rId10"/>
    <p:sldId id="4090" r:id="rId11"/>
    <p:sldId id="4091" r:id="rId12"/>
    <p:sldId id="4092" r:id="rId13"/>
    <p:sldId id="4093" r:id="rId14"/>
    <p:sldId id="4094" r:id="rId15"/>
    <p:sldId id="4095" r:id="rId16"/>
    <p:sldId id="4096" r:id="rId17"/>
    <p:sldId id="4097" r:id="rId18"/>
    <p:sldId id="4098" r:id="rId19"/>
    <p:sldId id="4099" r:id="rId20"/>
    <p:sldId id="410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bella Moncada" initials="IM" lastIdx="1" clrIdx="0">
    <p:extLst>
      <p:ext uri="{19B8F6BF-5375-455C-9EA6-DF929625EA0E}">
        <p15:presenceInfo xmlns:p15="http://schemas.microsoft.com/office/powerpoint/2012/main" userId="1dd2522dea6a05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E300"/>
    <a:srgbClr val="040C39"/>
    <a:srgbClr val="82889F"/>
    <a:srgbClr val="E2ECF1"/>
    <a:srgbClr val="F1F6F8"/>
    <a:srgbClr val="DBE9F0"/>
    <a:srgbClr val="073B4C"/>
    <a:srgbClr val="335FFE"/>
    <a:srgbClr val="ECF3F6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1" autoAdjust="0"/>
    <p:restoredTop sz="95250" autoAdjust="0"/>
  </p:normalViewPr>
  <p:slideViewPr>
    <p:cSldViewPr snapToGrid="0" snapToObjects="1">
      <p:cViewPr varScale="1">
        <p:scale>
          <a:sx n="42" d="100"/>
          <a:sy n="42" d="100"/>
        </p:scale>
        <p:origin x="725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Y1-Values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8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2.8</c:v>
                </c:pt>
                <c:pt idx="1">
                  <c:v>1.9</c:v>
                </c:pt>
                <c:pt idx="2">
                  <c:v>5.6</c:v>
                </c:pt>
                <c:pt idx="3">
                  <c:v>2.8</c:v>
                </c:pt>
                <c:pt idx="4">
                  <c:v>1</c:v>
                </c:pt>
                <c:pt idx="5">
                  <c:v>3.7</c:v>
                </c:pt>
                <c:pt idx="6">
                  <c:v>1.9</c:v>
                </c:pt>
                <c:pt idx="7">
                  <c:v>4.5999999999999996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BB-4155-B2B4-99816D993C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Y2- Values</c:v>
                </c:pt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8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4.5999999999999996</c:v>
                </c:pt>
                <c:pt idx="1">
                  <c:v>3.8</c:v>
                </c:pt>
                <c:pt idx="2">
                  <c:v>2.8</c:v>
                </c:pt>
                <c:pt idx="3">
                  <c:v>4.5999999999999996</c:v>
                </c:pt>
                <c:pt idx="4">
                  <c:v>3.7</c:v>
                </c:pt>
                <c:pt idx="5">
                  <c:v>1</c:v>
                </c:pt>
                <c:pt idx="6">
                  <c:v>2.8</c:v>
                </c:pt>
                <c:pt idx="7">
                  <c:v>2.8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BB-4155-B2B4-99816D993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675296"/>
        <c:axId val="351675624"/>
      </c:scatterChart>
      <c:valAx>
        <c:axId val="351675296"/>
        <c:scaling>
          <c:orientation val="minMax"/>
          <c:max val="8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51675624"/>
        <c:crosses val="autoZero"/>
        <c:crossBetween val="midCat"/>
      </c:valAx>
      <c:valAx>
        <c:axId val="351675624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51675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421934044693763E-3"/>
          <c:y val="2.9370389051273991E-3"/>
          <c:w val="0.99745780659553063"/>
          <c:h val="0.9970629610948725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3A-49D0-8118-2AD62D3BFE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alpha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3A-49D0-8118-2AD62D3BFE6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651498688"/>
        <c:axId val="651501640"/>
      </c:barChart>
      <c:catAx>
        <c:axId val="6514986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51501640"/>
        <c:crosses val="autoZero"/>
        <c:auto val="1"/>
        <c:lblAlgn val="ctr"/>
        <c:lblOffset val="100"/>
        <c:noMultiLvlLbl val="0"/>
      </c:catAx>
      <c:valAx>
        <c:axId val="651501640"/>
        <c:scaling>
          <c:orientation val="minMax"/>
          <c:max val="1"/>
          <c:min val="0"/>
        </c:scaling>
        <c:delete val="1"/>
        <c:axPos val="b"/>
        <c:numFmt formatCode="0%" sourceLinked="1"/>
        <c:majorTickMark val="none"/>
        <c:minorTickMark val="none"/>
        <c:tickLblPos val="nextTo"/>
        <c:crossAx val="65149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421934044693763E-3"/>
          <c:y val="2.9370389051273991E-3"/>
          <c:w val="0.99745780659553063"/>
          <c:h val="0.9970629610948725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3A-49D0-8118-2AD62D3BFE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alpha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3A-49D0-8118-2AD62D3BFE6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651498688"/>
        <c:axId val="651501640"/>
      </c:barChart>
      <c:catAx>
        <c:axId val="6514986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51501640"/>
        <c:crosses val="autoZero"/>
        <c:auto val="1"/>
        <c:lblAlgn val="ctr"/>
        <c:lblOffset val="100"/>
        <c:noMultiLvlLbl val="0"/>
      </c:catAx>
      <c:valAx>
        <c:axId val="651501640"/>
        <c:scaling>
          <c:orientation val="minMax"/>
          <c:max val="1"/>
          <c:min val="0"/>
        </c:scaling>
        <c:delete val="1"/>
        <c:axPos val="b"/>
        <c:numFmt formatCode="0%" sourceLinked="1"/>
        <c:majorTickMark val="none"/>
        <c:minorTickMark val="none"/>
        <c:tickLblPos val="nextTo"/>
        <c:crossAx val="65149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421934044693763E-3"/>
          <c:y val="2.9370389051273991E-3"/>
          <c:w val="0.99745780659553063"/>
          <c:h val="0.9970629610948725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4EA-473A-BD76-29B5402E816E}"/>
              </c:ext>
            </c:extLst>
          </c:dPt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3A-49D0-8118-2AD62D3BFE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alpha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3A-49D0-8118-2AD62D3BFE6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651498688"/>
        <c:axId val="651501640"/>
      </c:barChart>
      <c:catAx>
        <c:axId val="6514986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51501640"/>
        <c:crosses val="autoZero"/>
        <c:auto val="1"/>
        <c:lblAlgn val="ctr"/>
        <c:lblOffset val="100"/>
        <c:noMultiLvlLbl val="0"/>
      </c:catAx>
      <c:valAx>
        <c:axId val="651501640"/>
        <c:scaling>
          <c:orientation val="minMax"/>
          <c:max val="1"/>
          <c:min val="0"/>
        </c:scaling>
        <c:delete val="1"/>
        <c:axPos val="b"/>
        <c:numFmt formatCode="0%" sourceLinked="1"/>
        <c:majorTickMark val="none"/>
        <c:minorTickMark val="none"/>
        <c:tickLblPos val="nextTo"/>
        <c:crossAx val="65149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421934044693763E-3"/>
          <c:y val="2.9370389051273991E-3"/>
          <c:w val="0.99745780659553063"/>
          <c:h val="0.9970629610948725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719-4275-B941-DF69C7EE0528}"/>
              </c:ext>
            </c:extLst>
          </c:dPt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3A-49D0-8118-2AD62D3BFE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alpha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3A-49D0-8118-2AD62D3BFE6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651498688"/>
        <c:axId val="651501640"/>
      </c:barChart>
      <c:catAx>
        <c:axId val="6514986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51501640"/>
        <c:crosses val="autoZero"/>
        <c:auto val="1"/>
        <c:lblAlgn val="ctr"/>
        <c:lblOffset val="100"/>
        <c:noMultiLvlLbl val="0"/>
      </c:catAx>
      <c:valAx>
        <c:axId val="651501640"/>
        <c:scaling>
          <c:orientation val="minMax"/>
          <c:max val="1"/>
          <c:min val="0"/>
        </c:scaling>
        <c:delete val="1"/>
        <c:axPos val="b"/>
        <c:numFmt formatCode="0%" sourceLinked="1"/>
        <c:majorTickMark val="none"/>
        <c:minorTickMark val="none"/>
        <c:tickLblPos val="nextTo"/>
        <c:crossAx val="65149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421934044693763E-3"/>
          <c:y val="2.9370389051273991E-3"/>
          <c:w val="0.99745780659553063"/>
          <c:h val="0.9970629610948725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719-4275-B941-DF69C7EE0528}"/>
              </c:ext>
            </c:extLst>
          </c:dPt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3A-49D0-8118-2AD62D3BFE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alpha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3A-49D0-8118-2AD62D3BFE6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651498688"/>
        <c:axId val="651501640"/>
      </c:barChart>
      <c:catAx>
        <c:axId val="6514986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51501640"/>
        <c:crosses val="autoZero"/>
        <c:auto val="1"/>
        <c:lblAlgn val="ctr"/>
        <c:lblOffset val="100"/>
        <c:noMultiLvlLbl val="0"/>
      </c:catAx>
      <c:valAx>
        <c:axId val="651501640"/>
        <c:scaling>
          <c:orientation val="minMax"/>
          <c:max val="1"/>
          <c:min val="0"/>
        </c:scaling>
        <c:delete val="1"/>
        <c:axPos val="b"/>
        <c:numFmt formatCode="0%" sourceLinked="1"/>
        <c:majorTickMark val="none"/>
        <c:minorTickMark val="none"/>
        <c:tickLblPos val="nextTo"/>
        <c:crossAx val="65149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421934044693763E-3"/>
          <c:y val="2.9370389051273991E-3"/>
          <c:w val="0.99745780659553063"/>
          <c:h val="0.9970629610948725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2A2-476F-9C08-25232D002FDE}"/>
              </c:ext>
            </c:extLst>
          </c:dPt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3A-49D0-8118-2AD62D3BFE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alpha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3A-49D0-8118-2AD62D3BFE6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651498688"/>
        <c:axId val="651501640"/>
      </c:barChart>
      <c:catAx>
        <c:axId val="6514986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51501640"/>
        <c:crosses val="autoZero"/>
        <c:auto val="1"/>
        <c:lblAlgn val="ctr"/>
        <c:lblOffset val="100"/>
        <c:noMultiLvlLbl val="0"/>
      </c:catAx>
      <c:valAx>
        <c:axId val="651501640"/>
        <c:scaling>
          <c:orientation val="minMax"/>
          <c:max val="1"/>
          <c:min val="0"/>
        </c:scaling>
        <c:delete val="1"/>
        <c:axPos val="b"/>
        <c:numFmt formatCode="0%" sourceLinked="1"/>
        <c:majorTickMark val="none"/>
        <c:minorTickMark val="none"/>
        <c:tickLblPos val="nextTo"/>
        <c:crossAx val="65149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DF-4CDB-8F7A-0AAD30BAA53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DDF-4CDB-8F7A-0AAD30BAA53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DDF-4CDB-8F7A-0AAD30BAA53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DDF-4CDB-8F7A-0AAD30BAA53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DDF-4CDB-8F7A-0AAD30BAA53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DDF-4CDB-8F7A-0AAD30BAA539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3.4</c:v>
                </c:pt>
                <c:pt idx="1">
                  <c:v>3.9</c:v>
                </c:pt>
                <c:pt idx="2">
                  <c:v>3</c:v>
                </c:pt>
                <c:pt idx="3">
                  <c:v>3.4</c:v>
                </c:pt>
                <c:pt idx="4">
                  <c:v>3</c:v>
                </c:pt>
                <c:pt idx="5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F-4CDB-8F7A-0AAD30BAA5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DDF-4CDB-8F7A-0AAD30BAA53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DDF-4CDB-8F7A-0AAD30BAA53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5DDF-4CDB-8F7A-0AAD30BAA53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5DDF-4CDB-8F7A-0AAD30BAA53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5DDF-4CDB-8F7A-0AAD30BAA53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5DDF-4CDB-8F7A-0AAD30BAA539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-3.8</c:v>
                </c:pt>
                <c:pt idx="1">
                  <c:v>-2.5</c:v>
                </c:pt>
                <c:pt idx="2">
                  <c:v>-2.2000000000000002</c:v>
                </c:pt>
                <c:pt idx="3">
                  <c:v>-3.4</c:v>
                </c:pt>
                <c:pt idx="4">
                  <c:v>-2.7</c:v>
                </c:pt>
                <c:pt idx="5">
                  <c:v>-3.6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DF-4CDB-8F7A-0AAD30BAA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664492672"/>
        <c:axId val="664494312"/>
      </c:barChart>
      <c:catAx>
        <c:axId val="664492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4494312"/>
        <c:crosses val="autoZero"/>
        <c:auto val="1"/>
        <c:lblAlgn val="ctr"/>
        <c:lblOffset val="100"/>
        <c:noMultiLvlLbl val="0"/>
      </c:catAx>
      <c:valAx>
        <c:axId val="664494312"/>
        <c:scaling>
          <c:orientation val="minMax"/>
          <c:max val="5"/>
          <c:min val="-5"/>
        </c:scaling>
        <c:delete val="1"/>
        <c:axPos val="l"/>
        <c:numFmt formatCode="General" sourceLinked="1"/>
        <c:majorTickMark val="none"/>
        <c:minorTickMark val="none"/>
        <c:tickLblPos val="nextTo"/>
        <c:crossAx val="66449267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E6-46B6-A297-35F98E226C7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8E6-46B6-A297-35F98E226C7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E6-46B6-A297-35F98E226C7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8E6-46B6-A297-35F98E226C7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8E6-46B6-A297-35F98E226C71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1.9</c:v>
                </c:pt>
                <c:pt idx="1">
                  <c:v>2.9</c:v>
                </c:pt>
                <c:pt idx="2">
                  <c:v>4</c:v>
                </c:pt>
                <c:pt idx="3">
                  <c:v>2.5</c:v>
                </c:pt>
                <c:pt idx="4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E6-46B6-A297-35F98E226C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6"/>
        <c:overlap val="100"/>
        <c:axId val="532113240"/>
        <c:axId val="532115536"/>
      </c:barChart>
      <c:catAx>
        <c:axId val="532113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2115536"/>
        <c:crosses val="autoZero"/>
        <c:auto val="1"/>
        <c:lblAlgn val="ctr"/>
        <c:lblOffset val="100"/>
        <c:noMultiLvlLbl val="0"/>
      </c:catAx>
      <c:valAx>
        <c:axId val="532115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321132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95-4790-9D9E-5F3F0B7E34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B95-4790-9D9E-5F3F0B7E345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95-4790-9D9E-5F3F0B7E3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84725912"/>
        <c:axId val="584733456"/>
      </c:barChart>
      <c:catAx>
        <c:axId val="584725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4733456"/>
        <c:crosses val="autoZero"/>
        <c:auto val="1"/>
        <c:lblAlgn val="ctr"/>
        <c:lblOffset val="100"/>
        <c:noMultiLvlLbl val="0"/>
      </c:catAx>
      <c:valAx>
        <c:axId val="5847334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84725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6BA-4FCE-890E-3B17DF620164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95-4790-9D9E-5F3F0B7E34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B95-4790-9D9E-5F3F0B7E345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95-4790-9D9E-5F3F0B7E3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84725912"/>
        <c:axId val="584733456"/>
      </c:barChart>
      <c:catAx>
        <c:axId val="584725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4733456"/>
        <c:crosses val="autoZero"/>
        <c:auto val="1"/>
        <c:lblAlgn val="ctr"/>
        <c:lblOffset val="100"/>
        <c:noMultiLvlLbl val="0"/>
      </c:catAx>
      <c:valAx>
        <c:axId val="5847334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84725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614445493834701E-3"/>
          <c:y val="9.0961879271994769E-4"/>
          <c:w val="0.99743852901030372"/>
          <c:h val="0.9965181250765744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5F-49D0-811E-010FC3941371}"/>
              </c:ext>
            </c:extLst>
          </c:dPt>
          <c:cat>
            <c:strRef>
              <c:f>Sheet1!$A$2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70-4E59-BA54-EACEF6B0F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95-4790-9D9E-5F3F0B7E34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B95-4790-9D9E-5F3F0B7E345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95-4790-9D9E-5F3F0B7E3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84725912"/>
        <c:axId val="584733456"/>
      </c:barChart>
      <c:catAx>
        <c:axId val="584725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4733456"/>
        <c:crosses val="autoZero"/>
        <c:auto val="1"/>
        <c:lblAlgn val="ctr"/>
        <c:lblOffset val="100"/>
        <c:noMultiLvlLbl val="0"/>
      </c:catAx>
      <c:valAx>
        <c:axId val="5847334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84725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6BA-4FCE-890E-3B17DF620164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95-4790-9D9E-5F3F0B7E34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B95-4790-9D9E-5F3F0B7E345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95-4790-9D9E-5F3F0B7E3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84725912"/>
        <c:axId val="584733456"/>
      </c:barChart>
      <c:catAx>
        <c:axId val="584725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4733456"/>
        <c:crosses val="autoZero"/>
        <c:auto val="1"/>
        <c:lblAlgn val="ctr"/>
        <c:lblOffset val="100"/>
        <c:noMultiLvlLbl val="0"/>
      </c:catAx>
      <c:valAx>
        <c:axId val="5847334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84725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F82-4CCC-A818-D2274E8F9C8F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82-4CCC-A818-D2274E8F9C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F82-4CCC-A818-D2274E8F9C8F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82-4CCC-A818-D2274E8F9C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84725912"/>
        <c:axId val="584733456"/>
      </c:barChart>
      <c:catAx>
        <c:axId val="584725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4733456"/>
        <c:crosses val="autoZero"/>
        <c:auto val="1"/>
        <c:lblAlgn val="ctr"/>
        <c:lblOffset val="100"/>
        <c:noMultiLvlLbl val="0"/>
      </c:catAx>
      <c:valAx>
        <c:axId val="5847334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84725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F82-4CCC-A818-D2274E8F9C8F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82-4CCC-A818-D2274E8F9C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F82-4CCC-A818-D2274E8F9C8F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82-4CCC-A818-D2274E8F9C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84725912"/>
        <c:axId val="584733456"/>
      </c:barChart>
      <c:catAx>
        <c:axId val="584725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4733456"/>
        <c:crosses val="autoZero"/>
        <c:auto val="1"/>
        <c:lblAlgn val="ctr"/>
        <c:lblOffset val="100"/>
        <c:noMultiLvlLbl val="0"/>
      </c:catAx>
      <c:valAx>
        <c:axId val="5847334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84725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704892657648605E-4"/>
          <c:y val="1.3088027458106198E-3"/>
          <c:w val="0.99607359176256816"/>
          <c:h val="0.998691197254189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99B-42B8-8C79-3E21D438EE7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9B-42B8-8C79-3E21D438EE7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B-42B8-8C79-3E21D438E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24"/>
        <c:holeSize val="7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A1-4B4E-A328-65E023849D4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A1-4B4E-A328-65E023849D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BA1-4B4E-A328-65E023849D4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A1-4B4E-A328-65E023849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84725912"/>
        <c:axId val="584733456"/>
      </c:barChart>
      <c:catAx>
        <c:axId val="584725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4733456"/>
        <c:crosses val="autoZero"/>
        <c:auto val="1"/>
        <c:lblAlgn val="ctr"/>
        <c:lblOffset val="100"/>
        <c:noMultiLvlLbl val="0"/>
      </c:catAx>
      <c:valAx>
        <c:axId val="5847334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84725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A1-4B4E-A328-65E023849D4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A1-4B4E-A328-65E023849D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alpha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BA1-4B4E-A328-65E023849D4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A1-4B4E-A328-65E023849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84725912"/>
        <c:axId val="584733456"/>
      </c:barChart>
      <c:catAx>
        <c:axId val="584725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4733456"/>
        <c:crosses val="autoZero"/>
        <c:auto val="1"/>
        <c:lblAlgn val="ctr"/>
        <c:lblOffset val="100"/>
        <c:noMultiLvlLbl val="0"/>
      </c:catAx>
      <c:valAx>
        <c:axId val="5847334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84725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A1-4B4E-A328-65E023849D4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A1-4B4E-A328-65E023849D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>
                <a:alpha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BA1-4B4E-A328-65E023849D4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A1-4B4E-A328-65E023849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84725912"/>
        <c:axId val="584733456"/>
      </c:barChart>
      <c:catAx>
        <c:axId val="584725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4733456"/>
        <c:crosses val="autoZero"/>
        <c:auto val="1"/>
        <c:lblAlgn val="ctr"/>
        <c:lblOffset val="100"/>
        <c:noMultiLvlLbl val="0"/>
      </c:catAx>
      <c:valAx>
        <c:axId val="5847334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84725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A1-4B4E-A328-65E023849D4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A1-4B4E-A328-65E023849D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BA1-4B4E-A328-65E023849D4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A1-4B4E-A328-65E023849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84725912"/>
        <c:axId val="584733456"/>
      </c:barChart>
      <c:catAx>
        <c:axId val="584725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4733456"/>
        <c:crosses val="autoZero"/>
        <c:auto val="1"/>
        <c:lblAlgn val="ctr"/>
        <c:lblOffset val="100"/>
        <c:noMultiLvlLbl val="0"/>
      </c:catAx>
      <c:valAx>
        <c:axId val="5847334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84725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A1-4B4E-A328-65E023849D4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A1-4B4E-A328-65E023849D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BA1-4B4E-A328-65E023849D4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A1-4B4E-A328-65E023849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84725912"/>
        <c:axId val="584733456"/>
      </c:barChart>
      <c:catAx>
        <c:axId val="584725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4733456"/>
        <c:crosses val="autoZero"/>
        <c:auto val="1"/>
        <c:lblAlgn val="ctr"/>
        <c:lblOffset val="100"/>
        <c:noMultiLvlLbl val="0"/>
      </c:catAx>
      <c:valAx>
        <c:axId val="5847334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84725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614445493834701E-3"/>
          <c:y val="9.0961879271994769E-4"/>
          <c:w val="0.99743852901030372"/>
          <c:h val="0.9965181250765744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44D-40FA-A49D-AB0D2B6A3B5F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44D-40FA-A49D-AB0D2B6A3B5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70-4E59-BA54-EACEF6B0F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A1-4B4E-A328-65E023849D4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A1-4B4E-A328-65E023849D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alpha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BA1-4B4E-A328-65E023849D4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A1-4B4E-A328-65E023849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84725912"/>
        <c:axId val="584733456"/>
      </c:barChart>
      <c:catAx>
        <c:axId val="584725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4733456"/>
        <c:crosses val="autoZero"/>
        <c:auto val="1"/>
        <c:lblAlgn val="ctr"/>
        <c:lblOffset val="100"/>
        <c:noMultiLvlLbl val="0"/>
      </c:catAx>
      <c:valAx>
        <c:axId val="5847334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84725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A1-4B4E-A328-65E023849D4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A1-4B4E-A328-65E023849D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>
                <a:alpha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BA1-4B4E-A328-65E023849D4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A1-4B4E-A328-65E023849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84725912"/>
        <c:axId val="584733456"/>
      </c:barChart>
      <c:catAx>
        <c:axId val="584725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4733456"/>
        <c:crosses val="autoZero"/>
        <c:auto val="1"/>
        <c:lblAlgn val="ctr"/>
        <c:lblOffset val="100"/>
        <c:noMultiLvlLbl val="0"/>
      </c:catAx>
      <c:valAx>
        <c:axId val="5847334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84725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A1-4B4E-A328-65E023849D4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A1-4B4E-A328-65E023849D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BA1-4B4E-A328-65E023849D4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A1-4B4E-A328-65E023849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84725912"/>
        <c:axId val="584733456"/>
      </c:barChart>
      <c:catAx>
        <c:axId val="584725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4733456"/>
        <c:crosses val="autoZero"/>
        <c:auto val="1"/>
        <c:lblAlgn val="ctr"/>
        <c:lblOffset val="100"/>
        <c:noMultiLvlLbl val="0"/>
      </c:catAx>
      <c:valAx>
        <c:axId val="5847334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84725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614445493834701E-3"/>
          <c:y val="9.0961879271994769E-4"/>
          <c:w val="0.99743852901030372"/>
          <c:h val="0.9965181250765744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44D-40FA-A49D-AB0D2B6A3B5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4E5-4E09-94D2-A6EF8EF4B81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70-4E59-BA54-EACEF6B0F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alpha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alpha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F97-4533-8C69-EDD3E8AA7A1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97-4533-8C69-EDD3E8AA7A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97-4533-8C69-EDD3E8AA7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6983839"/>
        <c:axId val="1697490208"/>
      </c:barChart>
      <c:catAx>
        <c:axId val="1669838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97490208"/>
        <c:crosses val="autoZero"/>
        <c:auto val="1"/>
        <c:lblAlgn val="ctr"/>
        <c:lblOffset val="100"/>
        <c:noMultiLvlLbl val="0"/>
      </c:catAx>
      <c:valAx>
        <c:axId val="169749020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66983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alpha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alpha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F97-4533-8C69-EDD3E8AA7A1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97-4533-8C69-EDD3E8AA7A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F97-4533-8C69-EDD3E8AA7A1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97-4533-8C69-EDD3E8AA7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6983839"/>
        <c:axId val="1697490208"/>
      </c:barChart>
      <c:catAx>
        <c:axId val="1669838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97490208"/>
        <c:crosses val="autoZero"/>
        <c:auto val="1"/>
        <c:lblAlgn val="ctr"/>
        <c:lblOffset val="100"/>
        <c:noMultiLvlLbl val="0"/>
      </c:catAx>
      <c:valAx>
        <c:axId val="169749020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66983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alpha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alpha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F97-4533-8C69-EDD3E8AA7A1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97-4533-8C69-EDD3E8AA7A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F97-4533-8C69-EDD3E8AA7A1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97-4533-8C69-EDD3E8AA7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6983839"/>
        <c:axId val="1697490208"/>
      </c:barChart>
      <c:catAx>
        <c:axId val="1669838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97490208"/>
        <c:crosses val="autoZero"/>
        <c:auto val="1"/>
        <c:lblAlgn val="ctr"/>
        <c:lblOffset val="100"/>
        <c:noMultiLvlLbl val="0"/>
      </c:catAx>
      <c:valAx>
        <c:axId val="169749020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66983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F97-4533-8C69-EDD3E8AA7A1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97-4533-8C69-EDD3E8AA7A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alpha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F97-4533-8C69-EDD3E8AA7A1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97-4533-8C69-EDD3E8AA7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6983839"/>
        <c:axId val="1697490208"/>
      </c:barChart>
      <c:catAx>
        <c:axId val="1669838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97490208"/>
        <c:crosses val="autoZero"/>
        <c:auto val="1"/>
        <c:lblAlgn val="ctr"/>
        <c:lblOffset val="100"/>
        <c:noMultiLvlLbl val="0"/>
      </c:catAx>
      <c:valAx>
        <c:axId val="169749020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66983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alpha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alpha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F97-4533-8C69-EDD3E8AA7A1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97-4533-8C69-EDD3E8AA7A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alpha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F97-4533-8C69-EDD3E8AA7A1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97-4533-8C69-EDD3E8AA7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6983839"/>
        <c:axId val="1697490208"/>
      </c:barChart>
      <c:catAx>
        <c:axId val="1669838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97490208"/>
        <c:crosses val="autoZero"/>
        <c:auto val="1"/>
        <c:lblAlgn val="ctr"/>
        <c:lblOffset val="100"/>
        <c:noMultiLvlLbl val="0"/>
      </c:catAx>
      <c:valAx>
        <c:axId val="169749020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66983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Raleway Light" panose="020B04030301010600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Raleway Light" panose="020B04030301010600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Raleway Light" panose="020B04030301010600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Raleway Light" panose="020B04030301010600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1" i="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1pPr>
    <a:lvl2pPr marL="914217" algn="l" defTabSz="914217" rtl="0" eaLnBrk="1" latinLnBrk="0" hangingPunct="1">
      <a:defRPr sz="2400" b="1" i="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2pPr>
    <a:lvl3pPr marL="1828434" algn="l" defTabSz="914217" rtl="0" eaLnBrk="1" latinLnBrk="0" hangingPunct="1">
      <a:defRPr sz="2400" b="1" i="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3pPr>
    <a:lvl4pPr marL="2742651" algn="l" defTabSz="914217" rtl="0" eaLnBrk="1" latinLnBrk="0" hangingPunct="1">
      <a:defRPr sz="2400" b="1" i="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4pPr>
    <a:lvl5pPr marL="3656868" algn="l" defTabSz="914217" rtl="0" eaLnBrk="1" latinLnBrk="0" hangingPunct="1">
      <a:defRPr sz="2400" b="1" i="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C65033-2311-46CD-83A1-A8E78680F96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1FA210-8673-45E1-8E8B-69891803380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5042B07C-3951-4AA9-941F-8794C68D76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2433042-3A03-4719-9A13-827577C695B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002D6C-6286-45FD-AA93-4F9CD0E069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402A67-6E23-48F4-93C5-4EAB12BA603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02CC2311-319C-4172-B316-BA26B4B121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AFC828C-30F6-4147-A66E-2743359BAB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5CD855-5111-46F8-AB8F-99FB2A316A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DF7165-D48D-44D2-B24B-DA72E8FA984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6F273D6E-C04F-4C0B-AC34-8B14D890E69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BA49E4D-8A66-4598-AC6A-995F9E8A06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08E6F8-35BF-40A3-A7F1-CBA63BE3141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1B1649-C2F6-45EF-A5B5-BB93AB605A5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9A0C824A-D874-4751-8275-620FAD496B0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721C8FD-380A-454E-85F2-31A11BE5B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58AA4E-DD72-441C-BBE4-5249ADD404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7AF96C-DC6D-4EB8-B39A-0F12A1B3734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B1327452-7482-42D4-BE0F-F6CACC453D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48EDB65D-8E72-4AFB-8ED4-6317B9CB959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6C894C-85A3-4FA3-A87D-58BD8DE5A2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F205BC-C716-43D7-99F8-F8CE9FCC9A0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BA2E6CAC-FAAE-491A-AF63-70B3B63FCC4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3F82712-FA08-48FE-B87C-943C74189C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4C6085-436B-4EF7-9DE8-49A5EC7BA9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C22E41-51F2-485B-B08F-F35C09A7894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21BF418B-A8F7-481B-8B15-ABF9D91012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E5E3D4F9-D488-44E7-928E-193AE19A988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D80BB9-6899-4C68-A8F3-C482422D68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06BC0F-951B-495B-BCF8-27C0D4F0837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51946106-1A6E-476F-87B1-0A2531AEC63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6A8C76D-55DE-45E8-A39B-9992D3C160E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1ECD7F-6EB3-4E80-9F6B-EF39BC744A9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5F1F4D-395A-4F92-87B9-3CE1F2925CC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2BC5F950-A36A-4E71-8028-467E5B669D1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EC9A4432-047F-431D-A31E-30C76CA0861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8CD815-0972-4A06-9500-8CF3BEB87F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F55C60-4818-46A0-995A-F9A3AAD478B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95D5C971-BE53-4694-A21B-7E06DCC997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CEB24A7F-1DC2-4C8F-967E-0E6796345D2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464601-8BE9-466C-9ABD-CF6D357EC6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F4D029-8B7F-4809-87F8-5CDB064C770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1E7D5770-850C-47D5-BCB5-E2E7F478621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F96DDD3A-7231-469F-9779-D750D794DB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FD88CF-A13E-4743-A8AC-F26871B5F8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C40BB4-69E4-4A0E-9119-5EF9A66E858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DBDAA52D-18A8-4413-A647-9370AFA936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535C882B-7C89-4285-A8B3-16A138D5F9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FDD4C3-681B-4D89-B655-722D1EA5ADD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B04729-202E-47E7-9459-B8831BCA70A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77A79591-117E-41E9-A1A1-073CA503C4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8EA0BD8-C0D7-420C-B9FE-E45CC4011C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0FEA12-41D3-4B11-9C88-38D34E9D89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233082-CDC9-409A-BCD5-D47B097FCB6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C4F8B309-61B7-4D3E-A2FB-71DB3A98011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12535AA-E853-4812-BA79-0BA0806092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88B6D5-284D-4F39-A7EE-DEB4EC20F9D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E61468-984A-4786-8C2B-88E4CB59A55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4286C29D-2759-4061-B8E7-6FCB38F0ED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C924C3F-07F5-4428-85BA-17F4FC68F0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88B6D5-284D-4F39-A7EE-DEB4EC20F9D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E61468-984A-4786-8C2B-88E4CB59A55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4286C29D-2759-4061-B8E7-6FCB38F0ED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C924C3F-07F5-4428-85BA-17F4FC68F0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237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64895-749E-4BB5-972F-183FEF6B6B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63710-5EA9-439A-99EB-E8412780C6B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1060FE28-22BA-4BD0-AF3F-2ADE15388D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EFE9E33-DD12-4121-BFF1-E652582A5D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CDE1BE-1EDA-4E14-98A7-24751E3D0A9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E245E8-4727-4BD2-B2B2-C05152218C2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F9D61CB7-35C4-4417-A3A1-041F3AF4DF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BF1F49E3-2891-466B-8762-ACB146CBC2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6B4E76-AA20-4F75-A48D-3EAFE50853E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89400A-24BB-4A24-B5A8-766DB36E34F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0D1668DC-6525-40A4-B5C7-AF896DE888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BE72E0AA-46AA-4967-8439-26A68CCB1F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Raleway" panose="020B0503030101060003" pitchFamily="34" charset="0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Raleway Light" panose="020B0403030101060003" pitchFamily="34" charset="0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Raleway Light" panose="020B0403030101060003" pitchFamily="34" charset="0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Raleway Light" panose="020B0403030101060003" pitchFamily="34" charset="0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Raleway Light" panose="020B0403030101060003" pitchFamily="34" charset="0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Raleway Light" panose="020B0403030101060003" pitchFamily="34" charset="0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0.xml"/><Relationship Id="rId3" Type="http://schemas.openxmlformats.org/officeDocument/2006/relationships/chart" Target="../charts/chart25.xml"/><Relationship Id="rId7" Type="http://schemas.openxmlformats.org/officeDocument/2006/relationships/chart" Target="../charts/chart2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8.xml"/><Relationship Id="rId5" Type="http://schemas.openxmlformats.org/officeDocument/2006/relationships/chart" Target="../charts/chart27.xml"/><Relationship Id="rId10" Type="http://schemas.openxmlformats.org/officeDocument/2006/relationships/chart" Target="../charts/chart32.xml"/><Relationship Id="rId4" Type="http://schemas.openxmlformats.org/officeDocument/2006/relationships/chart" Target="../charts/chart26.xml"/><Relationship Id="rId9" Type="http://schemas.openxmlformats.org/officeDocument/2006/relationships/chart" Target="../charts/char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13" Type="http://schemas.openxmlformats.org/officeDocument/2006/relationships/chart" Target="../charts/chart15.xml"/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12" Type="http://schemas.openxmlformats.org/officeDocument/2006/relationships/chart" Target="../charts/chart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.xml"/><Relationship Id="rId11" Type="http://schemas.openxmlformats.org/officeDocument/2006/relationships/chart" Target="../charts/chart13.xml"/><Relationship Id="rId5" Type="http://schemas.openxmlformats.org/officeDocument/2006/relationships/chart" Target="../charts/chart7.xml"/><Relationship Id="rId10" Type="http://schemas.openxmlformats.org/officeDocument/2006/relationships/chart" Target="../charts/chart12.xml"/><Relationship Id="rId4" Type="http://schemas.openxmlformats.org/officeDocument/2006/relationships/chart" Target="../charts/chart6.xml"/><Relationship Id="rId9" Type="http://schemas.openxmlformats.org/officeDocument/2006/relationships/chart" Target="../charts/char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4">
            <a:extLst>
              <a:ext uri="{FF2B5EF4-FFF2-40B4-BE49-F238E27FC236}">
                <a16:creationId xmlns:a16="http://schemas.microsoft.com/office/drawing/2014/main" id="{ADD66597-C3A5-4420-9CCA-0F0305EF6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9579" y="4336823"/>
            <a:ext cx="2379671" cy="2379673"/>
          </a:xfrm>
          <a:custGeom>
            <a:avLst/>
            <a:gdLst>
              <a:gd name="T0" fmla="*/ 2630 w 2631"/>
              <a:gd name="T1" fmla="*/ 1315 h 2631"/>
              <a:gd name="T2" fmla="*/ 2630 w 2631"/>
              <a:gd name="T3" fmla="*/ 1315 h 2631"/>
              <a:gd name="T4" fmla="*/ 1315 w 2631"/>
              <a:gd name="T5" fmla="*/ 2630 h 2631"/>
              <a:gd name="T6" fmla="*/ 1315 w 2631"/>
              <a:gd name="T7" fmla="*/ 2630 h 2631"/>
              <a:gd name="T8" fmla="*/ 0 w 2631"/>
              <a:gd name="T9" fmla="*/ 1315 h 2631"/>
              <a:gd name="T10" fmla="*/ 0 w 2631"/>
              <a:gd name="T11" fmla="*/ 1315 h 2631"/>
              <a:gd name="T12" fmla="*/ 1315 w 2631"/>
              <a:gd name="T13" fmla="*/ 0 h 2631"/>
              <a:gd name="T14" fmla="*/ 1315 w 2631"/>
              <a:gd name="T15" fmla="*/ 0 h 2631"/>
              <a:gd name="T16" fmla="*/ 2630 w 2631"/>
              <a:gd name="T17" fmla="*/ 1315 h 2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31" h="2631">
                <a:moveTo>
                  <a:pt x="2630" y="1315"/>
                </a:moveTo>
                <a:lnTo>
                  <a:pt x="2630" y="1315"/>
                </a:lnTo>
                <a:cubicBezTo>
                  <a:pt x="2630" y="2041"/>
                  <a:pt x="2041" y="2630"/>
                  <a:pt x="1315" y="2630"/>
                </a:cubicBezTo>
                <a:lnTo>
                  <a:pt x="1315" y="2630"/>
                </a:lnTo>
                <a:cubicBezTo>
                  <a:pt x="588" y="2630"/>
                  <a:pt x="0" y="2041"/>
                  <a:pt x="0" y="1315"/>
                </a:cubicBezTo>
                <a:lnTo>
                  <a:pt x="0" y="1315"/>
                </a:lnTo>
                <a:cubicBezTo>
                  <a:pt x="0" y="589"/>
                  <a:pt x="588" y="0"/>
                  <a:pt x="1315" y="0"/>
                </a:cubicBezTo>
                <a:lnTo>
                  <a:pt x="1315" y="0"/>
                </a:lnTo>
                <a:cubicBezTo>
                  <a:pt x="2041" y="0"/>
                  <a:pt x="2630" y="589"/>
                  <a:pt x="2630" y="13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BCA4103-987F-4638-A304-720D982E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2989" y="4715500"/>
            <a:ext cx="776429" cy="1621418"/>
          </a:xfrm>
          <a:custGeom>
            <a:avLst/>
            <a:gdLst>
              <a:gd name="connsiteX0" fmla="*/ 262593 w 776429"/>
              <a:gd name="connsiteY0" fmla="*/ 327759 h 1621418"/>
              <a:gd name="connsiteX1" fmla="*/ 513345 w 776429"/>
              <a:gd name="connsiteY1" fmla="*/ 327759 h 1621418"/>
              <a:gd name="connsiteX2" fmla="*/ 518757 w 776429"/>
              <a:gd name="connsiteY2" fmla="*/ 328662 h 1621418"/>
              <a:gd name="connsiteX3" fmla="*/ 563856 w 776429"/>
              <a:gd name="connsiteY3" fmla="*/ 353939 h 1621418"/>
              <a:gd name="connsiteX4" fmla="*/ 773117 w 776429"/>
              <a:gd name="connsiteY4" fmla="*/ 837820 h 1621418"/>
              <a:gd name="connsiteX5" fmla="*/ 749666 w 776429"/>
              <a:gd name="connsiteY5" fmla="*/ 894694 h 1621418"/>
              <a:gd name="connsiteX6" fmla="*/ 693742 w 776429"/>
              <a:gd name="connsiteY6" fmla="*/ 872125 h 1621418"/>
              <a:gd name="connsiteX7" fmla="*/ 571974 w 776429"/>
              <a:gd name="connsiteY7" fmla="*/ 591366 h 1621418"/>
              <a:gd name="connsiteX8" fmla="*/ 571974 w 776429"/>
              <a:gd name="connsiteY8" fmla="*/ 891986 h 1621418"/>
              <a:gd name="connsiteX9" fmla="*/ 571974 w 776429"/>
              <a:gd name="connsiteY9" fmla="*/ 1552808 h 1621418"/>
              <a:gd name="connsiteX10" fmla="*/ 503423 w 776429"/>
              <a:gd name="connsiteY10" fmla="*/ 1621418 h 1621418"/>
              <a:gd name="connsiteX11" fmla="*/ 434872 w 776429"/>
              <a:gd name="connsiteY11" fmla="*/ 1552808 h 1621418"/>
              <a:gd name="connsiteX12" fmla="*/ 434872 w 776429"/>
              <a:gd name="connsiteY12" fmla="*/ 1043650 h 1621418"/>
              <a:gd name="connsiteX13" fmla="*/ 419539 w 776429"/>
              <a:gd name="connsiteY13" fmla="*/ 1043650 h 1621418"/>
              <a:gd name="connsiteX14" fmla="*/ 356400 w 776429"/>
              <a:gd name="connsiteY14" fmla="*/ 1043650 h 1621418"/>
              <a:gd name="connsiteX15" fmla="*/ 341066 w 776429"/>
              <a:gd name="connsiteY15" fmla="*/ 1043650 h 1621418"/>
              <a:gd name="connsiteX16" fmla="*/ 341066 w 776429"/>
              <a:gd name="connsiteY16" fmla="*/ 1552808 h 1621418"/>
              <a:gd name="connsiteX17" fmla="*/ 272515 w 776429"/>
              <a:gd name="connsiteY17" fmla="*/ 1621418 h 1621418"/>
              <a:gd name="connsiteX18" fmla="*/ 203964 w 776429"/>
              <a:gd name="connsiteY18" fmla="*/ 1552808 h 1621418"/>
              <a:gd name="connsiteX19" fmla="*/ 203964 w 776429"/>
              <a:gd name="connsiteY19" fmla="*/ 891986 h 1621418"/>
              <a:gd name="connsiteX20" fmla="*/ 203964 w 776429"/>
              <a:gd name="connsiteY20" fmla="*/ 591366 h 1621418"/>
              <a:gd name="connsiteX21" fmla="*/ 82196 w 776429"/>
              <a:gd name="connsiteY21" fmla="*/ 872125 h 1621418"/>
              <a:gd name="connsiteX22" fmla="*/ 25371 w 776429"/>
              <a:gd name="connsiteY22" fmla="*/ 894694 h 1621418"/>
              <a:gd name="connsiteX23" fmla="*/ 3723 w 776429"/>
              <a:gd name="connsiteY23" fmla="*/ 837820 h 1621418"/>
              <a:gd name="connsiteX24" fmla="*/ 212082 w 776429"/>
              <a:gd name="connsiteY24" fmla="*/ 353939 h 1621418"/>
              <a:gd name="connsiteX25" fmla="*/ 257181 w 776429"/>
              <a:gd name="connsiteY25" fmla="*/ 328662 h 1621418"/>
              <a:gd name="connsiteX26" fmla="*/ 262593 w 776429"/>
              <a:gd name="connsiteY26" fmla="*/ 327759 h 1621418"/>
              <a:gd name="connsiteX27" fmla="*/ 381984 w 776429"/>
              <a:gd name="connsiteY27" fmla="*/ 0 h 1621418"/>
              <a:gd name="connsiteX28" fmla="*/ 527022 w 776429"/>
              <a:gd name="connsiteY28" fmla="*/ 145037 h 1621418"/>
              <a:gd name="connsiteX29" fmla="*/ 381984 w 776429"/>
              <a:gd name="connsiteY29" fmla="*/ 290073 h 1621418"/>
              <a:gd name="connsiteX30" fmla="*/ 236946 w 776429"/>
              <a:gd name="connsiteY30" fmla="*/ 145037 h 1621418"/>
              <a:gd name="connsiteX31" fmla="*/ 381984 w 776429"/>
              <a:gd name="connsiteY31" fmla="*/ 0 h 162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76429" h="1621418">
                <a:moveTo>
                  <a:pt x="262593" y="327759"/>
                </a:moveTo>
                <a:lnTo>
                  <a:pt x="513345" y="327759"/>
                </a:lnTo>
                <a:cubicBezTo>
                  <a:pt x="515149" y="327759"/>
                  <a:pt x="516051" y="328662"/>
                  <a:pt x="518757" y="328662"/>
                </a:cubicBezTo>
                <a:cubicBezTo>
                  <a:pt x="536797" y="326856"/>
                  <a:pt x="555738" y="335884"/>
                  <a:pt x="563856" y="353939"/>
                </a:cubicBezTo>
                <a:lnTo>
                  <a:pt x="773117" y="837820"/>
                </a:lnTo>
                <a:cubicBezTo>
                  <a:pt x="782137" y="860389"/>
                  <a:pt x="772215" y="884764"/>
                  <a:pt x="749666" y="894694"/>
                </a:cubicBezTo>
                <a:cubicBezTo>
                  <a:pt x="728920" y="904625"/>
                  <a:pt x="702762" y="893791"/>
                  <a:pt x="693742" y="872125"/>
                </a:cubicBezTo>
                <a:lnTo>
                  <a:pt x="571974" y="591366"/>
                </a:lnTo>
                <a:lnTo>
                  <a:pt x="571974" y="891986"/>
                </a:lnTo>
                <a:lnTo>
                  <a:pt x="571974" y="1552808"/>
                </a:lnTo>
                <a:cubicBezTo>
                  <a:pt x="571974" y="1591627"/>
                  <a:pt x="541307" y="1621418"/>
                  <a:pt x="503423" y="1621418"/>
                </a:cubicBezTo>
                <a:cubicBezTo>
                  <a:pt x="465540" y="1621418"/>
                  <a:pt x="434872" y="1591627"/>
                  <a:pt x="434872" y="1552808"/>
                </a:cubicBezTo>
                <a:lnTo>
                  <a:pt x="434872" y="1043650"/>
                </a:lnTo>
                <a:cubicBezTo>
                  <a:pt x="429460" y="1043650"/>
                  <a:pt x="424950" y="1043650"/>
                  <a:pt x="419539" y="1043650"/>
                </a:cubicBezTo>
                <a:lnTo>
                  <a:pt x="356400" y="1043650"/>
                </a:lnTo>
                <a:cubicBezTo>
                  <a:pt x="350988" y="1043650"/>
                  <a:pt x="345576" y="1043650"/>
                  <a:pt x="341066" y="1043650"/>
                </a:cubicBezTo>
                <a:lnTo>
                  <a:pt x="341066" y="1552808"/>
                </a:lnTo>
                <a:cubicBezTo>
                  <a:pt x="341066" y="1591627"/>
                  <a:pt x="309496" y="1621418"/>
                  <a:pt x="272515" y="1621418"/>
                </a:cubicBezTo>
                <a:cubicBezTo>
                  <a:pt x="234631" y="1621418"/>
                  <a:pt x="203964" y="1591627"/>
                  <a:pt x="203964" y="1552808"/>
                </a:cubicBezTo>
                <a:lnTo>
                  <a:pt x="203964" y="891986"/>
                </a:lnTo>
                <a:lnTo>
                  <a:pt x="203964" y="591366"/>
                </a:lnTo>
                <a:lnTo>
                  <a:pt x="82196" y="872125"/>
                </a:lnTo>
                <a:cubicBezTo>
                  <a:pt x="73176" y="893791"/>
                  <a:pt x="47018" y="904625"/>
                  <a:pt x="25371" y="894694"/>
                </a:cubicBezTo>
                <a:cubicBezTo>
                  <a:pt x="4625" y="884764"/>
                  <a:pt x="-6199" y="860389"/>
                  <a:pt x="3723" y="837820"/>
                </a:cubicBezTo>
                <a:lnTo>
                  <a:pt x="212082" y="353939"/>
                </a:lnTo>
                <a:cubicBezTo>
                  <a:pt x="220200" y="335884"/>
                  <a:pt x="239141" y="326856"/>
                  <a:pt x="257181" y="328662"/>
                </a:cubicBezTo>
                <a:cubicBezTo>
                  <a:pt x="259887" y="328662"/>
                  <a:pt x="260789" y="327759"/>
                  <a:pt x="262593" y="327759"/>
                </a:cubicBezTo>
                <a:close/>
                <a:moveTo>
                  <a:pt x="381984" y="0"/>
                </a:moveTo>
                <a:cubicBezTo>
                  <a:pt x="461755" y="0"/>
                  <a:pt x="527022" y="65266"/>
                  <a:pt x="527022" y="145037"/>
                </a:cubicBezTo>
                <a:cubicBezTo>
                  <a:pt x="527022" y="225713"/>
                  <a:pt x="461755" y="290073"/>
                  <a:pt x="381984" y="290073"/>
                </a:cubicBezTo>
                <a:cubicBezTo>
                  <a:pt x="301307" y="290073"/>
                  <a:pt x="236946" y="225713"/>
                  <a:pt x="236946" y="145037"/>
                </a:cubicBezTo>
                <a:cubicBezTo>
                  <a:pt x="236946" y="65266"/>
                  <a:pt x="301307" y="0"/>
                  <a:pt x="381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E01E709-D0C0-464E-98E8-1B37B828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449" y="6903839"/>
            <a:ext cx="9210860" cy="4571093"/>
          </a:xfrm>
          <a:custGeom>
            <a:avLst/>
            <a:gdLst>
              <a:gd name="connsiteX0" fmla="*/ 2327778 w 9210860"/>
              <a:gd name="connsiteY0" fmla="*/ 4205284 h 4571093"/>
              <a:gd name="connsiteX1" fmla="*/ 6878192 w 9210860"/>
              <a:gd name="connsiteY1" fmla="*/ 4205284 h 4571093"/>
              <a:gd name="connsiteX2" fmla="*/ 6986643 w 9210860"/>
              <a:gd name="connsiteY2" fmla="*/ 4313302 h 4571093"/>
              <a:gd name="connsiteX3" fmla="*/ 6986643 w 9210860"/>
              <a:gd name="connsiteY3" fmla="*/ 4571093 h 4571093"/>
              <a:gd name="connsiteX4" fmla="*/ 2220231 w 9210860"/>
              <a:gd name="connsiteY4" fmla="*/ 4571093 h 4571093"/>
              <a:gd name="connsiteX5" fmla="*/ 2220231 w 9210860"/>
              <a:gd name="connsiteY5" fmla="*/ 4313302 h 4571093"/>
              <a:gd name="connsiteX6" fmla="*/ 2327778 w 9210860"/>
              <a:gd name="connsiteY6" fmla="*/ 4205284 h 4571093"/>
              <a:gd name="connsiteX7" fmla="*/ 4432488 w 9210860"/>
              <a:gd name="connsiteY7" fmla="*/ 3420031 h 4571093"/>
              <a:gd name="connsiteX8" fmla="*/ 4802292 w 9210860"/>
              <a:gd name="connsiteY8" fmla="*/ 3420031 h 4571093"/>
              <a:gd name="connsiteX9" fmla="*/ 4802292 w 9210860"/>
              <a:gd name="connsiteY9" fmla="*/ 3742000 h 4571093"/>
              <a:gd name="connsiteX10" fmla="*/ 4432488 w 9210860"/>
              <a:gd name="connsiteY10" fmla="*/ 3742000 h 4571093"/>
              <a:gd name="connsiteX11" fmla="*/ 1064276 w 9210860"/>
              <a:gd name="connsiteY11" fmla="*/ 709517 h 4571093"/>
              <a:gd name="connsiteX12" fmla="*/ 1229705 w 9210860"/>
              <a:gd name="connsiteY12" fmla="*/ 709517 h 4571093"/>
              <a:gd name="connsiteX13" fmla="*/ 1229705 w 9210860"/>
              <a:gd name="connsiteY13" fmla="*/ 1265470 h 4571093"/>
              <a:gd name="connsiteX14" fmla="*/ 1718761 w 9210860"/>
              <a:gd name="connsiteY14" fmla="*/ 1755431 h 4571093"/>
              <a:gd name="connsiteX15" fmla="*/ 7516014 w 9210860"/>
              <a:gd name="connsiteY15" fmla="*/ 1755431 h 4571093"/>
              <a:gd name="connsiteX16" fmla="*/ 8005069 w 9210860"/>
              <a:gd name="connsiteY16" fmla="*/ 1265470 h 4571093"/>
              <a:gd name="connsiteX17" fmla="*/ 8005069 w 9210860"/>
              <a:gd name="connsiteY17" fmla="*/ 709517 h 4571093"/>
              <a:gd name="connsiteX18" fmla="*/ 8170498 w 9210860"/>
              <a:gd name="connsiteY18" fmla="*/ 709517 h 4571093"/>
              <a:gd name="connsiteX19" fmla="*/ 8170498 w 9210860"/>
              <a:gd name="connsiteY19" fmla="*/ 1265470 h 4571093"/>
              <a:gd name="connsiteX20" fmla="*/ 7516014 w 9210860"/>
              <a:gd name="connsiteY20" fmla="*/ 1919957 h 4571093"/>
              <a:gd name="connsiteX21" fmla="*/ 4803156 w 9210860"/>
              <a:gd name="connsiteY21" fmla="*/ 1919957 h 4571093"/>
              <a:gd name="connsiteX22" fmla="*/ 4803156 w 9210860"/>
              <a:gd name="connsiteY22" fmla="*/ 2402686 h 4571093"/>
              <a:gd name="connsiteX23" fmla="*/ 4431618 w 9210860"/>
              <a:gd name="connsiteY23" fmla="*/ 2402686 h 4571093"/>
              <a:gd name="connsiteX24" fmla="*/ 4431618 w 9210860"/>
              <a:gd name="connsiteY24" fmla="*/ 1919957 h 4571093"/>
              <a:gd name="connsiteX25" fmla="*/ 1718761 w 9210860"/>
              <a:gd name="connsiteY25" fmla="*/ 1919957 h 4571093"/>
              <a:gd name="connsiteX26" fmla="*/ 1064276 w 9210860"/>
              <a:gd name="connsiteY26" fmla="*/ 1265470 h 4571093"/>
              <a:gd name="connsiteX27" fmla="*/ 6931742 w 9210860"/>
              <a:gd name="connsiteY27" fmla="*/ 0 h 4571093"/>
              <a:gd name="connsiteX28" fmla="*/ 9210860 w 9210860"/>
              <a:gd name="connsiteY28" fmla="*/ 0 h 4571093"/>
              <a:gd name="connsiteX29" fmla="*/ 8623691 w 9210860"/>
              <a:gd name="connsiteY29" fmla="*/ 509310 h 4571093"/>
              <a:gd name="connsiteX30" fmla="*/ 8583041 w 9210860"/>
              <a:gd name="connsiteY30" fmla="*/ 509310 h 4571093"/>
              <a:gd name="connsiteX31" fmla="*/ 8583041 w 9210860"/>
              <a:gd name="connsiteY31" fmla="*/ 507500 h 4571093"/>
              <a:gd name="connsiteX32" fmla="*/ 8169313 w 9210860"/>
              <a:gd name="connsiteY32" fmla="*/ 507500 h 4571093"/>
              <a:gd name="connsiteX33" fmla="*/ 8004002 w 9210860"/>
              <a:gd name="connsiteY33" fmla="*/ 507500 h 4571093"/>
              <a:gd name="connsiteX34" fmla="*/ 7585758 w 9210860"/>
              <a:gd name="connsiteY34" fmla="*/ 507500 h 4571093"/>
              <a:gd name="connsiteX35" fmla="*/ 7585758 w 9210860"/>
              <a:gd name="connsiteY35" fmla="*/ 509310 h 4571093"/>
              <a:gd name="connsiteX36" fmla="*/ 7518911 w 9210860"/>
              <a:gd name="connsiteY36" fmla="*/ 509310 h 4571093"/>
              <a:gd name="connsiteX37" fmla="*/ 6931742 w 9210860"/>
              <a:gd name="connsiteY37" fmla="*/ 0 h 4571093"/>
              <a:gd name="connsiteX38" fmla="*/ 0 w 9210860"/>
              <a:gd name="connsiteY38" fmla="*/ 0 h 4571093"/>
              <a:gd name="connsiteX39" fmla="*/ 2279118 w 9210860"/>
              <a:gd name="connsiteY39" fmla="*/ 0 h 4571093"/>
              <a:gd name="connsiteX40" fmla="*/ 1691949 w 9210860"/>
              <a:gd name="connsiteY40" fmla="*/ 509310 h 4571093"/>
              <a:gd name="connsiteX41" fmla="*/ 1649492 w 9210860"/>
              <a:gd name="connsiteY41" fmla="*/ 509310 h 4571093"/>
              <a:gd name="connsiteX42" fmla="*/ 1649492 w 9210860"/>
              <a:gd name="connsiteY42" fmla="*/ 507500 h 4571093"/>
              <a:gd name="connsiteX43" fmla="*/ 1229441 w 9210860"/>
              <a:gd name="connsiteY43" fmla="*/ 507500 h 4571093"/>
              <a:gd name="connsiteX44" fmla="*/ 1064130 w 9210860"/>
              <a:gd name="connsiteY44" fmla="*/ 507500 h 4571093"/>
              <a:gd name="connsiteX45" fmla="*/ 651306 w 9210860"/>
              <a:gd name="connsiteY45" fmla="*/ 507500 h 4571093"/>
              <a:gd name="connsiteX46" fmla="*/ 652209 w 9210860"/>
              <a:gd name="connsiteY46" fmla="*/ 509310 h 4571093"/>
              <a:gd name="connsiteX47" fmla="*/ 586266 w 9210860"/>
              <a:gd name="connsiteY47" fmla="*/ 509310 h 4571093"/>
              <a:gd name="connsiteX48" fmla="*/ 0 w 9210860"/>
              <a:gd name="connsiteY48" fmla="*/ 0 h 457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9210860" h="4571093">
                <a:moveTo>
                  <a:pt x="2327778" y="4205284"/>
                </a:moveTo>
                <a:lnTo>
                  <a:pt x="6878192" y="4205284"/>
                </a:lnTo>
                <a:cubicBezTo>
                  <a:pt x="6937840" y="4205284"/>
                  <a:pt x="6986643" y="4254301"/>
                  <a:pt x="6986643" y="4313302"/>
                </a:cubicBezTo>
                <a:lnTo>
                  <a:pt x="6986643" y="4571093"/>
                </a:lnTo>
                <a:lnTo>
                  <a:pt x="2220231" y="4571093"/>
                </a:lnTo>
                <a:lnTo>
                  <a:pt x="2220231" y="4313302"/>
                </a:lnTo>
                <a:cubicBezTo>
                  <a:pt x="2220231" y="4254301"/>
                  <a:pt x="2269034" y="4205284"/>
                  <a:pt x="2327778" y="4205284"/>
                </a:cubicBezTo>
                <a:close/>
                <a:moveTo>
                  <a:pt x="4432488" y="3420031"/>
                </a:moveTo>
                <a:lnTo>
                  <a:pt x="4802292" y="3420031"/>
                </a:lnTo>
                <a:lnTo>
                  <a:pt x="4802292" y="3742000"/>
                </a:lnTo>
                <a:lnTo>
                  <a:pt x="4432488" y="3742000"/>
                </a:lnTo>
                <a:close/>
                <a:moveTo>
                  <a:pt x="1064276" y="709517"/>
                </a:moveTo>
                <a:lnTo>
                  <a:pt x="1229705" y="709517"/>
                </a:lnTo>
                <a:lnTo>
                  <a:pt x="1229705" y="1265470"/>
                </a:lnTo>
                <a:cubicBezTo>
                  <a:pt x="1229705" y="1535762"/>
                  <a:pt x="1449373" y="1755431"/>
                  <a:pt x="1718761" y="1755431"/>
                </a:cubicBezTo>
                <a:lnTo>
                  <a:pt x="7516014" y="1755431"/>
                </a:lnTo>
                <a:cubicBezTo>
                  <a:pt x="7785400" y="1755431"/>
                  <a:pt x="8005069" y="1535762"/>
                  <a:pt x="8005069" y="1265470"/>
                </a:cubicBezTo>
                <a:lnTo>
                  <a:pt x="8005069" y="709517"/>
                </a:lnTo>
                <a:lnTo>
                  <a:pt x="8170498" y="709517"/>
                </a:lnTo>
                <a:lnTo>
                  <a:pt x="8170498" y="1265470"/>
                </a:lnTo>
                <a:cubicBezTo>
                  <a:pt x="8170498" y="1627065"/>
                  <a:pt x="7876703" y="1919957"/>
                  <a:pt x="7516014" y="1919957"/>
                </a:cubicBezTo>
                <a:lnTo>
                  <a:pt x="4803156" y="1919957"/>
                </a:lnTo>
                <a:lnTo>
                  <a:pt x="4803156" y="2402686"/>
                </a:lnTo>
                <a:lnTo>
                  <a:pt x="4431618" y="2402686"/>
                </a:lnTo>
                <a:lnTo>
                  <a:pt x="4431618" y="1919957"/>
                </a:lnTo>
                <a:lnTo>
                  <a:pt x="1718761" y="1919957"/>
                </a:lnTo>
                <a:cubicBezTo>
                  <a:pt x="1358071" y="1919957"/>
                  <a:pt x="1064276" y="1627065"/>
                  <a:pt x="1064276" y="1265470"/>
                </a:cubicBezTo>
                <a:close/>
                <a:moveTo>
                  <a:pt x="6931742" y="0"/>
                </a:moveTo>
                <a:lnTo>
                  <a:pt x="9210860" y="0"/>
                </a:lnTo>
                <a:cubicBezTo>
                  <a:pt x="9170210" y="286769"/>
                  <a:pt x="8921792" y="509310"/>
                  <a:pt x="8623691" y="509310"/>
                </a:cubicBezTo>
                <a:lnTo>
                  <a:pt x="8583041" y="509310"/>
                </a:lnTo>
                <a:cubicBezTo>
                  <a:pt x="8583041" y="508405"/>
                  <a:pt x="8583041" y="508405"/>
                  <a:pt x="8583041" y="507500"/>
                </a:cubicBezTo>
                <a:lnTo>
                  <a:pt x="8169313" y="507500"/>
                </a:lnTo>
                <a:lnTo>
                  <a:pt x="8004002" y="507500"/>
                </a:lnTo>
                <a:lnTo>
                  <a:pt x="7585758" y="507500"/>
                </a:lnTo>
                <a:cubicBezTo>
                  <a:pt x="7585758" y="508405"/>
                  <a:pt x="7585758" y="508405"/>
                  <a:pt x="7585758" y="509310"/>
                </a:cubicBezTo>
                <a:lnTo>
                  <a:pt x="7518911" y="509310"/>
                </a:lnTo>
                <a:cubicBezTo>
                  <a:pt x="7220810" y="509310"/>
                  <a:pt x="6972392" y="286769"/>
                  <a:pt x="6931742" y="0"/>
                </a:cubicBezTo>
                <a:close/>
                <a:moveTo>
                  <a:pt x="0" y="0"/>
                </a:moveTo>
                <a:lnTo>
                  <a:pt x="2279118" y="0"/>
                </a:lnTo>
                <a:cubicBezTo>
                  <a:pt x="2237564" y="286769"/>
                  <a:pt x="1990050" y="509310"/>
                  <a:pt x="1691949" y="509310"/>
                </a:cubicBezTo>
                <a:lnTo>
                  <a:pt x="1649492" y="509310"/>
                </a:lnTo>
                <a:cubicBezTo>
                  <a:pt x="1649492" y="508405"/>
                  <a:pt x="1649492" y="508405"/>
                  <a:pt x="1649492" y="507500"/>
                </a:cubicBezTo>
                <a:lnTo>
                  <a:pt x="1229441" y="507500"/>
                </a:lnTo>
                <a:lnTo>
                  <a:pt x="1064130" y="507500"/>
                </a:lnTo>
                <a:lnTo>
                  <a:pt x="651306" y="507500"/>
                </a:lnTo>
                <a:cubicBezTo>
                  <a:pt x="651306" y="508405"/>
                  <a:pt x="652209" y="508405"/>
                  <a:pt x="652209" y="509310"/>
                </a:cubicBezTo>
                <a:lnTo>
                  <a:pt x="586266" y="509310"/>
                </a:lnTo>
                <a:cubicBezTo>
                  <a:pt x="289068" y="509310"/>
                  <a:pt x="40650" y="28676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CB00CA-D9A9-45D4-B03C-59B56A192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65" y="7414056"/>
            <a:ext cx="7931332" cy="3694164"/>
          </a:xfrm>
          <a:custGeom>
            <a:avLst/>
            <a:gdLst>
              <a:gd name="connsiteX0" fmla="*/ 2041363 w 7931332"/>
              <a:gd name="connsiteY0" fmla="*/ 3232685 h 3694164"/>
              <a:gd name="connsiteX1" fmla="*/ 5866049 w 7931332"/>
              <a:gd name="connsiteY1" fmla="*/ 3232685 h 3694164"/>
              <a:gd name="connsiteX2" fmla="*/ 5978168 w 7931332"/>
              <a:gd name="connsiteY2" fmla="*/ 3344668 h 3694164"/>
              <a:gd name="connsiteX3" fmla="*/ 5978168 w 7931332"/>
              <a:gd name="connsiteY3" fmla="*/ 3694164 h 3694164"/>
              <a:gd name="connsiteX4" fmla="*/ 1929245 w 7931332"/>
              <a:gd name="connsiteY4" fmla="*/ 3694164 h 3694164"/>
              <a:gd name="connsiteX5" fmla="*/ 1929245 w 7931332"/>
              <a:gd name="connsiteY5" fmla="*/ 3344668 h 3694164"/>
              <a:gd name="connsiteX6" fmla="*/ 2041363 w 7931332"/>
              <a:gd name="connsiteY6" fmla="*/ 3232685 h 3694164"/>
              <a:gd name="connsiteX7" fmla="*/ 3760397 w 7931332"/>
              <a:gd name="connsiteY7" fmla="*/ 1893372 h 3694164"/>
              <a:gd name="connsiteX8" fmla="*/ 3777600 w 7931332"/>
              <a:gd name="connsiteY8" fmla="*/ 1893372 h 3694164"/>
              <a:gd name="connsiteX9" fmla="*/ 4149744 w 7931332"/>
              <a:gd name="connsiteY9" fmla="*/ 1893372 h 3694164"/>
              <a:gd name="connsiteX10" fmla="*/ 4166948 w 7931332"/>
              <a:gd name="connsiteY10" fmla="*/ 1893372 h 3694164"/>
              <a:gd name="connsiteX11" fmla="*/ 4319971 w 7931332"/>
              <a:gd name="connsiteY11" fmla="*/ 2046391 h 3694164"/>
              <a:gd name="connsiteX12" fmla="*/ 4319971 w 7931332"/>
              <a:gd name="connsiteY12" fmla="*/ 2760782 h 3694164"/>
              <a:gd name="connsiteX13" fmla="*/ 4166948 w 7931332"/>
              <a:gd name="connsiteY13" fmla="*/ 2912896 h 3694164"/>
              <a:gd name="connsiteX14" fmla="*/ 4149744 w 7931332"/>
              <a:gd name="connsiteY14" fmla="*/ 2912896 h 3694164"/>
              <a:gd name="connsiteX15" fmla="*/ 3777600 w 7931332"/>
              <a:gd name="connsiteY15" fmla="*/ 2912896 h 3694164"/>
              <a:gd name="connsiteX16" fmla="*/ 3760397 w 7931332"/>
              <a:gd name="connsiteY16" fmla="*/ 2912896 h 3694164"/>
              <a:gd name="connsiteX17" fmla="*/ 3607374 w 7931332"/>
              <a:gd name="connsiteY17" fmla="*/ 2760782 h 3694164"/>
              <a:gd name="connsiteX18" fmla="*/ 3607374 w 7931332"/>
              <a:gd name="connsiteY18" fmla="*/ 2046391 h 3694164"/>
              <a:gd name="connsiteX19" fmla="*/ 3760397 w 7931332"/>
              <a:gd name="connsiteY19" fmla="*/ 1893372 h 3694164"/>
              <a:gd name="connsiteX20" fmla="*/ 6931740 w 7931332"/>
              <a:gd name="connsiteY20" fmla="*/ 0 h 3694164"/>
              <a:gd name="connsiteX21" fmla="*/ 7350953 w 7931332"/>
              <a:gd name="connsiteY21" fmla="*/ 0 h 3694164"/>
              <a:gd name="connsiteX22" fmla="*/ 7516646 w 7931332"/>
              <a:gd name="connsiteY22" fmla="*/ 0 h 3694164"/>
              <a:gd name="connsiteX23" fmla="*/ 7931332 w 7931332"/>
              <a:gd name="connsiteY23" fmla="*/ 0 h 3694164"/>
              <a:gd name="connsiteX24" fmla="*/ 7685961 w 7931332"/>
              <a:gd name="connsiteY24" fmla="*/ 202383 h 3694164"/>
              <a:gd name="connsiteX25" fmla="*/ 7516646 w 7931332"/>
              <a:gd name="connsiteY25" fmla="*/ 202383 h 3694164"/>
              <a:gd name="connsiteX26" fmla="*/ 7350953 w 7931332"/>
              <a:gd name="connsiteY26" fmla="*/ 202383 h 3694164"/>
              <a:gd name="connsiteX27" fmla="*/ 7176205 w 7931332"/>
              <a:gd name="connsiteY27" fmla="*/ 202383 h 3694164"/>
              <a:gd name="connsiteX28" fmla="*/ 6931740 w 7931332"/>
              <a:gd name="connsiteY28" fmla="*/ 0 h 3694164"/>
              <a:gd name="connsiteX29" fmla="*/ 0 w 7931332"/>
              <a:gd name="connsiteY29" fmla="*/ 0 h 3694164"/>
              <a:gd name="connsiteX30" fmla="*/ 412876 w 7931332"/>
              <a:gd name="connsiteY30" fmla="*/ 0 h 3694164"/>
              <a:gd name="connsiteX31" fmla="*/ 578570 w 7931332"/>
              <a:gd name="connsiteY31" fmla="*/ 0 h 3694164"/>
              <a:gd name="connsiteX32" fmla="*/ 999595 w 7931332"/>
              <a:gd name="connsiteY32" fmla="*/ 0 h 3694164"/>
              <a:gd name="connsiteX33" fmla="*/ 754223 w 7931332"/>
              <a:gd name="connsiteY33" fmla="*/ 202383 h 3694164"/>
              <a:gd name="connsiteX34" fmla="*/ 578570 w 7931332"/>
              <a:gd name="connsiteY34" fmla="*/ 202383 h 3694164"/>
              <a:gd name="connsiteX35" fmla="*/ 412876 w 7931332"/>
              <a:gd name="connsiteY35" fmla="*/ 202383 h 3694164"/>
              <a:gd name="connsiteX36" fmla="*/ 244466 w 7931332"/>
              <a:gd name="connsiteY36" fmla="*/ 202383 h 3694164"/>
              <a:gd name="connsiteX37" fmla="*/ 0 w 7931332"/>
              <a:gd name="connsiteY37" fmla="*/ 0 h 369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31332" h="3694164">
                <a:moveTo>
                  <a:pt x="2041363" y="3232685"/>
                </a:moveTo>
                <a:lnTo>
                  <a:pt x="5866049" y="3232685"/>
                </a:lnTo>
                <a:cubicBezTo>
                  <a:pt x="5927534" y="3232685"/>
                  <a:pt x="5978168" y="3282355"/>
                  <a:pt x="5978168" y="3344668"/>
                </a:cubicBezTo>
                <a:lnTo>
                  <a:pt x="5978168" y="3694164"/>
                </a:lnTo>
                <a:lnTo>
                  <a:pt x="1929245" y="3694164"/>
                </a:lnTo>
                <a:lnTo>
                  <a:pt x="1929245" y="3344668"/>
                </a:lnTo>
                <a:cubicBezTo>
                  <a:pt x="1929245" y="3282355"/>
                  <a:pt x="1979879" y="3232685"/>
                  <a:pt x="2041363" y="3232685"/>
                </a:cubicBezTo>
                <a:close/>
                <a:moveTo>
                  <a:pt x="3760397" y="1893372"/>
                </a:moveTo>
                <a:lnTo>
                  <a:pt x="3777600" y="1893372"/>
                </a:lnTo>
                <a:lnTo>
                  <a:pt x="4149744" y="1893372"/>
                </a:lnTo>
                <a:lnTo>
                  <a:pt x="4166948" y="1893372"/>
                </a:lnTo>
                <a:cubicBezTo>
                  <a:pt x="4251156" y="1893372"/>
                  <a:pt x="4319971" y="1962185"/>
                  <a:pt x="4319971" y="2046391"/>
                </a:cubicBezTo>
                <a:lnTo>
                  <a:pt x="4319971" y="2760782"/>
                </a:lnTo>
                <a:cubicBezTo>
                  <a:pt x="4319971" y="2844988"/>
                  <a:pt x="4251156" y="2912896"/>
                  <a:pt x="4166948" y="2912896"/>
                </a:cubicBezTo>
                <a:lnTo>
                  <a:pt x="4149744" y="2912896"/>
                </a:lnTo>
                <a:lnTo>
                  <a:pt x="3777600" y="2912896"/>
                </a:lnTo>
                <a:lnTo>
                  <a:pt x="3760397" y="2912896"/>
                </a:lnTo>
                <a:cubicBezTo>
                  <a:pt x="3676189" y="2912896"/>
                  <a:pt x="3607374" y="2844988"/>
                  <a:pt x="3607374" y="2760782"/>
                </a:cubicBezTo>
                <a:lnTo>
                  <a:pt x="3607374" y="2046391"/>
                </a:lnTo>
                <a:cubicBezTo>
                  <a:pt x="3607374" y="1962185"/>
                  <a:pt x="3676189" y="1893372"/>
                  <a:pt x="3760397" y="1893372"/>
                </a:cubicBezTo>
                <a:close/>
                <a:moveTo>
                  <a:pt x="6931740" y="0"/>
                </a:moveTo>
                <a:lnTo>
                  <a:pt x="7350953" y="0"/>
                </a:lnTo>
                <a:lnTo>
                  <a:pt x="7516646" y="0"/>
                </a:lnTo>
                <a:lnTo>
                  <a:pt x="7931332" y="0"/>
                </a:lnTo>
                <a:cubicBezTo>
                  <a:pt x="7908696" y="114351"/>
                  <a:pt x="7808193" y="202383"/>
                  <a:pt x="7685961" y="202383"/>
                </a:cubicBezTo>
                <a:lnTo>
                  <a:pt x="7516646" y="202383"/>
                </a:lnTo>
                <a:lnTo>
                  <a:pt x="7350953" y="202383"/>
                </a:lnTo>
                <a:lnTo>
                  <a:pt x="7176205" y="202383"/>
                </a:lnTo>
                <a:cubicBezTo>
                  <a:pt x="7054878" y="202383"/>
                  <a:pt x="6953470" y="114351"/>
                  <a:pt x="6931740" y="0"/>
                </a:cubicBezTo>
                <a:close/>
                <a:moveTo>
                  <a:pt x="0" y="0"/>
                </a:moveTo>
                <a:lnTo>
                  <a:pt x="412876" y="0"/>
                </a:lnTo>
                <a:lnTo>
                  <a:pt x="578570" y="0"/>
                </a:lnTo>
                <a:lnTo>
                  <a:pt x="999595" y="0"/>
                </a:lnTo>
                <a:cubicBezTo>
                  <a:pt x="976959" y="114351"/>
                  <a:pt x="874645" y="202383"/>
                  <a:pt x="754223" y="202383"/>
                </a:cubicBezTo>
                <a:lnTo>
                  <a:pt x="578570" y="202383"/>
                </a:lnTo>
                <a:lnTo>
                  <a:pt x="412876" y="202383"/>
                </a:lnTo>
                <a:lnTo>
                  <a:pt x="244466" y="202383"/>
                </a:lnTo>
                <a:cubicBezTo>
                  <a:pt x="123139" y="202383"/>
                  <a:pt x="21731" y="114351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A35C059C-B255-4CB5-AF7A-E05D4A73C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156" y="7410071"/>
            <a:ext cx="422521" cy="3985"/>
          </a:xfrm>
          <a:custGeom>
            <a:avLst/>
            <a:gdLst>
              <a:gd name="T0" fmla="*/ 0 w 466"/>
              <a:gd name="T1" fmla="*/ 0 h 3"/>
              <a:gd name="T2" fmla="*/ 0 w 466"/>
              <a:gd name="T3" fmla="*/ 2 h 3"/>
              <a:gd name="T4" fmla="*/ 465 w 466"/>
              <a:gd name="T5" fmla="*/ 2 h 3"/>
              <a:gd name="T6" fmla="*/ 465 w 466"/>
              <a:gd name="T7" fmla="*/ 2 h 3"/>
              <a:gd name="T8" fmla="*/ 465 w 466"/>
              <a:gd name="T9" fmla="*/ 0 h 3"/>
              <a:gd name="T10" fmla="*/ 0 w 466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6" h="3">
                <a:moveTo>
                  <a:pt x="0" y="0"/>
                </a:moveTo>
                <a:lnTo>
                  <a:pt x="0" y="2"/>
                </a:lnTo>
                <a:lnTo>
                  <a:pt x="465" y="2"/>
                </a:lnTo>
                <a:lnTo>
                  <a:pt x="465" y="2"/>
                </a:lnTo>
                <a:cubicBezTo>
                  <a:pt x="465" y="1"/>
                  <a:pt x="465" y="1"/>
                  <a:pt x="465" y="0"/>
                </a:cubicBezTo>
                <a:lnTo>
                  <a:pt x="0" y="0"/>
                </a:lnTo>
              </a:path>
            </a:pathLst>
          </a:custGeom>
          <a:solidFill>
            <a:srgbClr val="DCD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FEAB1A86-1B53-46AC-834E-18FEB222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5177" y="7410071"/>
            <a:ext cx="414549" cy="3985"/>
          </a:xfrm>
          <a:custGeom>
            <a:avLst/>
            <a:gdLst>
              <a:gd name="T0" fmla="*/ 457 w 458"/>
              <a:gd name="T1" fmla="*/ 0 h 3"/>
              <a:gd name="T2" fmla="*/ 0 w 458"/>
              <a:gd name="T3" fmla="*/ 0 h 3"/>
              <a:gd name="T4" fmla="*/ 0 w 458"/>
              <a:gd name="T5" fmla="*/ 0 h 3"/>
              <a:gd name="T6" fmla="*/ 1 w 458"/>
              <a:gd name="T7" fmla="*/ 2 h 3"/>
              <a:gd name="T8" fmla="*/ 457 w 458"/>
              <a:gd name="T9" fmla="*/ 2 h 3"/>
              <a:gd name="T10" fmla="*/ 457 w 458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3">
                <a:moveTo>
                  <a:pt x="457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1"/>
                  <a:pt x="1" y="1"/>
                  <a:pt x="1" y="2"/>
                </a:cubicBezTo>
                <a:lnTo>
                  <a:pt x="457" y="2"/>
                </a:lnTo>
                <a:lnTo>
                  <a:pt x="457" y="0"/>
                </a:lnTo>
              </a:path>
            </a:pathLst>
          </a:custGeom>
          <a:solidFill>
            <a:srgbClr val="DCD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4" name="Freeform 15">
            <a:extLst>
              <a:ext uri="{FF2B5EF4-FFF2-40B4-BE49-F238E27FC236}">
                <a16:creationId xmlns:a16="http://schemas.microsoft.com/office/drawing/2014/main" id="{129081FD-733D-41A5-8260-9D774FE27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9729" y="7410071"/>
            <a:ext cx="167414" cy="3985"/>
          </a:xfrm>
          <a:custGeom>
            <a:avLst/>
            <a:gdLst>
              <a:gd name="T0" fmla="*/ 0 w 184"/>
              <a:gd name="T1" fmla="*/ 2 h 3"/>
              <a:gd name="T2" fmla="*/ 183 w 184"/>
              <a:gd name="T3" fmla="*/ 2 h 3"/>
              <a:gd name="T4" fmla="*/ 183 w 184"/>
              <a:gd name="T5" fmla="*/ 0 h 3"/>
              <a:gd name="T6" fmla="*/ 0 w 184"/>
              <a:gd name="T7" fmla="*/ 0 h 3"/>
              <a:gd name="T8" fmla="*/ 0 w 184"/>
              <a:gd name="T9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3">
                <a:moveTo>
                  <a:pt x="0" y="2"/>
                </a:moveTo>
                <a:lnTo>
                  <a:pt x="183" y="2"/>
                </a:lnTo>
                <a:lnTo>
                  <a:pt x="183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solidFill>
            <a:srgbClr val="DCD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5" name="Freeform 17">
            <a:extLst>
              <a:ext uri="{FF2B5EF4-FFF2-40B4-BE49-F238E27FC236}">
                <a16:creationId xmlns:a16="http://schemas.microsoft.com/office/drawing/2014/main" id="{57763412-42E0-46DE-9D8A-8DEF1105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6853" y="7410071"/>
            <a:ext cx="414549" cy="3985"/>
          </a:xfrm>
          <a:custGeom>
            <a:avLst/>
            <a:gdLst>
              <a:gd name="T0" fmla="*/ 0 w 459"/>
              <a:gd name="T1" fmla="*/ 0 h 3"/>
              <a:gd name="T2" fmla="*/ 0 w 459"/>
              <a:gd name="T3" fmla="*/ 2 h 3"/>
              <a:gd name="T4" fmla="*/ 458 w 459"/>
              <a:gd name="T5" fmla="*/ 2 h 3"/>
              <a:gd name="T6" fmla="*/ 458 w 459"/>
              <a:gd name="T7" fmla="*/ 2 h 3"/>
              <a:gd name="T8" fmla="*/ 458 w 459"/>
              <a:gd name="T9" fmla="*/ 0 h 3"/>
              <a:gd name="T10" fmla="*/ 0 w 459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9" h="3">
                <a:moveTo>
                  <a:pt x="0" y="0"/>
                </a:moveTo>
                <a:lnTo>
                  <a:pt x="0" y="2"/>
                </a:lnTo>
                <a:lnTo>
                  <a:pt x="458" y="2"/>
                </a:lnTo>
                <a:lnTo>
                  <a:pt x="458" y="2"/>
                </a:lnTo>
                <a:cubicBezTo>
                  <a:pt x="458" y="1"/>
                  <a:pt x="458" y="1"/>
                  <a:pt x="458" y="0"/>
                </a:cubicBezTo>
                <a:lnTo>
                  <a:pt x="0" y="0"/>
                </a:lnTo>
              </a:path>
            </a:pathLst>
          </a:custGeom>
          <a:solidFill>
            <a:srgbClr val="DCD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6" name="Freeform 18">
            <a:extLst>
              <a:ext uri="{FF2B5EF4-FFF2-40B4-BE49-F238E27FC236}">
                <a16:creationId xmlns:a16="http://schemas.microsoft.com/office/drawing/2014/main" id="{D0F83E1B-CEAA-4D29-BC54-8AAA9913B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0907" y="7410071"/>
            <a:ext cx="418534" cy="3985"/>
          </a:xfrm>
          <a:custGeom>
            <a:avLst/>
            <a:gdLst>
              <a:gd name="T0" fmla="*/ 463 w 464"/>
              <a:gd name="T1" fmla="*/ 0 h 3"/>
              <a:gd name="T2" fmla="*/ 0 w 464"/>
              <a:gd name="T3" fmla="*/ 0 h 3"/>
              <a:gd name="T4" fmla="*/ 0 w 464"/>
              <a:gd name="T5" fmla="*/ 0 h 3"/>
              <a:gd name="T6" fmla="*/ 0 w 464"/>
              <a:gd name="T7" fmla="*/ 2 h 3"/>
              <a:gd name="T8" fmla="*/ 463 w 464"/>
              <a:gd name="T9" fmla="*/ 2 h 3"/>
              <a:gd name="T10" fmla="*/ 463 w 464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4" h="3">
                <a:moveTo>
                  <a:pt x="46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1"/>
                  <a:pt x="0" y="1"/>
                  <a:pt x="0" y="2"/>
                </a:cubicBezTo>
                <a:lnTo>
                  <a:pt x="463" y="2"/>
                </a:lnTo>
                <a:lnTo>
                  <a:pt x="463" y="0"/>
                </a:lnTo>
              </a:path>
            </a:pathLst>
          </a:custGeom>
          <a:solidFill>
            <a:srgbClr val="DCD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" name="Freeform 19">
            <a:extLst>
              <a:ext uri="{FF2B5EF4-FFF2-40B4-BE49-F238E27FC236}">
                <a16:creationId xmlns:a16="http://schemas.microsoft.com/office/drawing/2014/main" id="{585A6CD5-23F4-4BE0-8367-4843894B1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441" y="7410071"/>
            <a:ext cx="167414" cy="3985"/>
          </a:xfrm>
          <a:custGeom>
            <a:avLst/>
            <a:gdLst>
              <a:gd name="T0" fmla="*/ 183 w 184"/>
              <a:gd name="T1" fmla="*/ 0 h 3"/>
              <a:gd name="T2" fmla="*/ 0 w 184"/>
              <a:gd name="T3" fmla="*/ 0 h 3"/>
              <a:gd name="T4" fmla="*/ 0 w 184"/>
              <a:gd name="T5" fmla="*/ 2 h 3"/>
              <a:gd name="T6" fmla="*/ 183 w 184"/>
              <a:gd name="T7" fmla="*/ 2 h 3"/>
              <a:gd name="T8" fmla="*/ 183 w 184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3">
                <a:moveTo>
                  <a:pt x="183" y="0"/>
                </a:moveTo>
                <a:lnTo>
                  <a:pt x="0" y="0"/>
                </a:lnTo>
                <a:lnTo>
                  <a:pt x="0" y="2"/>
                </a:lnTo>
                <a:lnTo>
                  <a:pt x="183" y="2"/>
                </a:lnTo>
                <a:lnTo>
                  <a:pt x="183" y="0"/>
                </a:lnTo>
              </a:path>
            </a:pathLst>
          </a:custGeom>
          <a:solidFill>
            <a:srgbClr val="DCD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C853BB31-28D3-465B-87B0-330312CED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3418" y="4336823"/>
            <a:ext cx="2379671" cy="2379673"/>
          </a:xfrm>
          <a:custGeom>
            <a:avLst/>
            <a:gdLst>
              <a:gd name="T0" fmla="*/ 2630 w 2631"/>
              <a:gd name="T1" fmla="*/ 1315 h 2631"/>
              <a:gd name="T2" fmla="*/ 2630 w 2631"/>
              <a:gd name="T3" fmla="*/ 1315 h 2631"/>
              <a:gd name="T4" fmla="*/ 1315 w 2631"/>
              <a:gd name="T5" fmla="*/ 2630 h 2631"/>
              <a:gd name="T6" fmla="*/ 1315 w 2631"/>
              <a:gd name="T7" fmla="*/ 2630 h 2631"/>
              <a:gd name="T8" fmla="*/ 0 w 2631"/>
              <a:gd name="T9" fmla="*/ 1315 h 2631"/>
              <a:gd name="T10" fmla="*/ 0 w 2631"/>
              <a:gd name="T11" fmla="*/ 1315 h 2631"/>
              <a:gd name="T12" fmla="*/ 1315 w 2631"/>
              <a:gd name="T13" fmla="*/ 0 h 2631"/>
              <a:gd name="T14" fmla="*/ 1315 w 2631"/>
              <a:gd name="T15" fmla="*/ 0 h 2631"/>
              <a:gd name="T16" fmla="*/ 2630 w 2631"/>
              <a:gd name="T17" fmla="*/ 1315 h 2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31" h="2631">
                <a:moveTo>
                  <a:pt x="2630" y="1315"/>
                </a:moveTo>
                <a:lnTo>
                  <a:pt x="2630" y="1315"/>
                </a:lnTo>
                <a:cubicBezTo>
                  <a:pt x="2630" y="2041"/>
                  <a:pt x="2041" y="2630"/>
                  <a:pt x="1315" y="2630"/>
                </a:cubicBezTo>
                <a:lnTo>
                  <a:pt x="1315" y="2630"/>
                </a:lnTo>
                <a:cubicBezTo>
                  <a:pt x="589" y="2630"/>
                  <a:pt x="0" y="2041"/>
                  <a:pt x="0" y="1315"/>
                </a:cubicBezTo>
                <a:lnTo>
                  <a:pt x="0" y="1315"/>
                </a:lnTo>
                <a:cubicBezTo>
                  <a:pt x="0" y="589"/>
                  <a:pt x="589" y="0"/>
                  <a:pt x="1315" y="0"/>
                </a:cubicBezTo>
                <a:lnTo>
                  <a:pt x="1315" y="0"/>
                </a:lnTo>
                <a:cubicBezTo>
                  <a:pt x="2041" y="0"/>
                  <a:pt x="2630" y="589"/>
                  <a:pt x="2630" y="13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975E990-6AF7-4664-BB0F-3165470AE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2341" y="4715501"/>
            <a:ext cx="776948" cy="1621418"/>
          </a:xfrm>
          <a:custGeom>
            <a:avLst/>
            <a:gdLst>
              <a:gd name="connsiteX0" fmla="*/ 263398 w 776948"/>
              <a:gd name="connsiteY0" fmla="*/ 327759 h 1621418"/>
              <a:gd name="connsiteX1" fmla="*/ 514438 w 776948"/>
              <a:gd name="connsiteY1" fmla="*/ 327759 h 1621418"/>
              <a:gd name="connsiteX2" fmla="*/ 519856 w 776948"/>
              <a:gd name="connsiteY2" fmla="*/ 328662 h 1621418"/>
              <a:gd name="connsiteX3" fmla="*/ 564104 w 776948"/>
              <a:gd name="connsiteY3" fmla="*/ 353939 h 1621418"/>
              <a:gd name="connsiteX4" fmla="*/ 773604 w 776948"/>
              <a:gd name="connsiteY4" fmla="*/ 837820 h 1621418"/>
              <a:gd name="connsiteX5" fmla="*/ 751931 w 776948"/>
              <a:gd name="connsiteY5" fmla="*/ 894694 h 1621418"/>
              <a:gd name="connsiteX6" fmla="*/ 695041 w 776948"/>
              <a:gd name="connsiteY6" fmla="*/ 872125 h 1621418"/>
              <a:gd name="connsiteX7" fmla="*/ 578552 w 776948"/>
              <a:gd name="connsiteY7" fmla="*/ 602199 h 1621418"/>
              <a:gd name="connsiteX8" fmla="*/ 630024 w 776948"/>
              <a:gd name="connsiteY8" fmla="*/ 1087885 h 1621418"/>
              <a:gd name="connsiteX9" fmla="*/ 573134 w 776948"/>
              <a:gd name="connsiteY9" fmla="*/ 1087885 h 1621418"/>
              <a:gd name="connsiteX10" fmla="*/ 573134 w 776948"/>
              <a:gd name="connsiteY10" fmla="*/ 1552808 h 1621418"/>
              <a:gd name="connsiteX11" fmla="*/ 504504 w 776948"/>
              <a:gd name="connsiteY11" fmla="*/ 1621418 h 1621418"/>
              <a:gd name="connsiteX12" fmla="*/ 435875 w 776948"/>
              <a:gd name="connsiteY12" fmla="*/ 1552808 h 1621418"/>
              <a:gd name="connsiteX13" fmla="*/ 435875 w 776948"/>
              <a:gd name="connsiteY13" fmla="*/ 1087885 h 1621418"/>
              <a:gd name="connsiteX14" fmla="*/ 341961 w 776948"/>
              <a:gd name="connsiteY14" fmla="*/ 1087885 h 1621418"/>
              <a:gd name="connsiteX15" fmla="*/ 341961 w 776948"/>
              <a:gd name="connsiteY15" fmla="*/ 1552808 h 1621418"/>
              <a:gd name="connsiteX16" fmla="*/ 272429 w 776948"/>
              <a:gd name="connsiteY16" fmla="*/ 1621418 h 1621418"/>
              <a:gd name="connsiteX17" fmla="*/ 204702 w 776948"/>
              <a:gd name="connsiteY17" fmla="*/ 1552808 h 1621418"/>
              <a:gd name="connsiteX18" fmla="*/ 204702 w 776948"/>
              <a:gd name="connsiteY18" fmla="*/ 1087885 h 1621418"/>
              <a:gd name="connsiteX19" fmla="*/ 147812 w 776948"/>
              <a:gd name="connsiteY19" fmla="*/ 1087885 h 1621418"/>
              <a:gd name="connsiteX20" fmla="*/ 204702 w 776948"/>
              <a:gd name="connsiteY20" fmla="*/ 591366 h 1621418"/>
              <a:gd name="connsiteX21" fmla="*/ 82795 w 776948"/>
              <a:gd name="connsiteY21" fmla="*/ 872125 h 1621418"/>
              <a:gd name="connsiteX22" fmla="*/ 25905 w 776948"/>
              <a:gd name="connsiteY22" fmla="*/ 894694 h 1621418"/>
              <a:gd name="connsiteX23" fmla="*/ 3329 w 776948"/>
              <a:gd name="connsiteY23" fmla="*/ 837820 h 1621418"/>
              <a:gd name="connsiteX24" fmla="*/ 212829 w 776948"/>
              <a:gd name="connsiteY24" fmla="*/ 353939 h 1621418"/>
              <a:gd name="connsiteX25" fmla="*/ 257980 w 776948"/>
              <a:gd name="connsiteY25" fmla="*/ 328662 h 1621418"/>
              <a:gd name="connsiteX26" fmla="*/ 263398 w 776948"/>
              <a:gd name="connsiteY26" fmla="*/ 327759 h 1621418"/>
              <a:gd name="connsiteX27" fmla="*/ 387373 w 776948"/>
              <a:gd name="connsiteY27" fmla="*/ 0 h 1621418"/>
              <a:gd name="connsiteX28" fmla="*/ 531513 w 776948"/>
              <a:gd name="connsiteY28" fmla="*/ 145037 h 1621418"/>
              <a:gd name="connsiteX29" fmla="*/ 387373 w 776948"/>
              <a:gd name="connsiteY29" fmla="*/ 290074 h 1621418"/>
              <a:gd name="connsiteX30" fmla="*/ 241431 w 776948"/>
              <a:gd name="connsiteY30" fmla="*/ 145037 h 1621418"/>
              <a:gd name="connsiteX31" fmla="*/ 387373 w 776948"/>
              <a:gd name="connsiteY31" fmla="*/ 0 h 162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76948" h="1621418">
                <a:moveTo>
                  <a:pt x="263398" y="327759"/>
                </a:moveTo>
                <a:lnTo>
                  <a:pt x="514438" y="327759"/>
                </a:lnTo>
                <a:cubicBezTo>
                  <a:pt x="515341" y="327759"/>
                  <a:pt x="518050" y="328662"/>
                  <a:pt x="519856" y="328662"/>
                </a:cubicBezTo>
                <a:cubicBezTo>
                  <a:pt x="537916" y="326856"/>
                  <a:pt x="556879" y="335884"/>
                  <a:pt x="564104" y="353939"/>
                </a:cubicBezTo>
                <a:lnTo>
                  <a:pt x="773604" y="837820"/>
                </a:lnTo>
                <a:cubicBezTo>
                  <a:pt x="782634" y="860389"/>
                  <a:pt x="772701" y="884764"/>
                  <a:pt x="751931" y="894694"/>
                </a:cubicBezTo>
                <a:cubicBezTo>
                  <a:pt x="729356" y="904625"/>
                  <a:pt x="704071" y="893791"/>
                  <a:pt x="695041" y="872125"/>
                </a:cubicBezTo>
                <a:lnTo>
                  <a:pt x="578552" y="602199"/>
                </a:lnTo>
                <a:lnTo>
                  <a:pt x="630024" y="1087885"/>
                </a:lnTo>
                <a:lnTo>
                  <a:pt x="573134" y="1087885"/>
                </a:lnTo>
                <a:lnTo>
                  <a:pt x="573134" y="1552808"/>
                </a:lnTo>
                <a:cubicBezTo>
                  <a:pt x="573134" y="1591627"/>
                  <a:pt x="542431" y="1621418"/>
                  <a:pt x="504504" y="1621418"/>
                </a:cubicBezTo>
                <a:cubicBezTo>
                  <a:pt x="467481" y="1621418"/>
                  <a:pt x="435875" y="1591627"/>
                  <a:pt x="435875" y="1552808"/>
                </a:cubicBezTo>
                <a:lnTo>
                  <a:pt x="435875" y="1087885"/>
                </a:lnTo>
                <a:lnTo>
                  <a:pt x="341961" y="1087885"/>
                </a:lnTo>
                <a:lnTo>
                  <a:pt x="341961" y="1552808"/>
                </a:lnTo>
                <a:cubicBezTo>
                  <a:pt x="341961" y="1591627"/>
                  <a:pt x="311258" y="1621418"/>
                  <a:pt x="272429" y="1621418"/>
                </a:cubicBezTo>
                <a:cubicBezTo>
                  <a:pt x="234502" y="1621418"/>
                  <a:pt x="204702" y="1591627"/>
                  <a:pt x="204702" y="1552808"/>
                </a:cubicBezTo>
                <a:lnTo>
                  <a:pt x="204702" y="1087885"/>
                </a:lnTo>
                <a:lnTo>
                  <a:pt x="147812" y="1087885"/>
                </a:lnTo>
                <a:lnTo>
                  <a:pt x="204702" y="591366"/>
                </a:lnTo>
                <a:lnTo>
                  <a:pt x="82795" y="872125"/>
                </a:lnTo>
                <a:cubicBezTo>
                  <a:pt x="73765" y="893791"/>
                  <a:pt x="47577" y="904625"/>
                  <a:pt x="25905" y="894694"/>
                </a:cubicBezTo>
                <a:cubicBezTo>
                  <a:pt x="4232" y="884764"/>
                  <a:pt x="-5701" y="860389"/>
                  <a:pt x="3329" y="837820"/>
                </a:cubicBezTo>
                <a:lnTo>
                  <a:pt x="212829" y="353939"/>
                </a:lnTo>
                <a:cubicBezTo>
                  <a:pt x="220054" y="335884"/>
                  <a:pt x="239017" y="326856"/>
                  <a:pt x="257980" y="328662"/>
                </a:cubicBezTo>
                <a:cubicBezTo>
                  <a:pt x="259786" y="328662"/>
                  <a:pt x="261592" y="327759"/>
                  <a:pt x="263398" y="327759"/>
                </a:cubicBezTo>
                <a:close/>
                <a:moveTo>
                  <a:pt x="387373" y="0"/>
                </a:moveTo>
                <a:cubicBezTo>
                  <a:pt x="465749" y="0"/>
                  <a:pt x="531513" y="65267"/>
                  <a:pt x="531513" y="145037"/>
                </a:cubicBezTo>
                <a:cubicBezTo>
                  <a:pt x="531513" y="225714"/>
                  <a:pt x="465749" y="290074"/>
                  <a:pt x="387373" y="290074"/>
                </a:cubicBezTo>
                <a:cubicBezTo>
                  <a:pt x="307195" y="290074"/>
                  <a:pt x="241431" y="225714"/>
                  <a:pt x="241431" y="145037"/>
                </a:cubicBezTo>
                <a:cubicBezTo>
                  <a:pt x="241431" y="65267"/>
                  <a:pt x="307195" y="0"/>
                  <a:pt x="3873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60274-4EC9-4549-B874-4CAEE448FF45}"/>
              </a:ext>
            </a:extLst>
          </p:cNvPr>
          <p:cNvSpPr txBox="1"/>
          <p:nvPr/>
        </p:nvSpPr>
        <p:spPr>
          <a:xfrm>
            <a:off x="6641321" y="1035226"/>
            <a:ext cx="11095025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Comparison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56E35-34C0-40A2-89E0-45DF5A039CA7}"/>
              </a:ext>
            </a:extLst>
          </p:cNvPr>
          <p:cNvSpPr txBox="1"/>
          <p:nvPr/>
        </p:nvSpPr>
        <p:spPr>
          <a:xfrm>
            <a:off x="7752353" y="2310018"/>
            <a:ext cx="8872943" cy="588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 Not everyone falls into success with their first try.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50946-4F0E-4E6A-A38C-9E5E6EF21C74}"/>
              </a:ext>
            </a:extLst>
          </p:cNvPr>
          <p:cNvSpPr txBox="1"/>
          <p:nvPr/>
        </p:nvSpPr>
        <p:spPr>
          <a:xfrm>
            <a:off x="1222248" y="3934868"/>
            <a:ext cx="419745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Create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91082-79CA-423B-B205-1FC0B73A1E51}"/>
              </a:ext>
            </a:extLst>
          </p:cNvPr>
          <p:cNvSpPr txBox="1"/>
          <p:nvPr/>
        </p:nvSpPr>
        <p:spPr>
          <a:xfrm>
            <a:off x="1222248" y="4613207"/>
            <a:ext cx="419745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22507-E348-4372-B40C-9EEC502964EB}"/>
              </a:ext>
            </a:extLst>
          </p:cNvPr>
          <p:cNvSpPr txBox="1"/>
          <p:nvPr/>
        </p:nvSpPr>
        <p:spPr>
          <a:xfrm>
            <a:off x="1222248" y="6835140"/>
            <a:ext cx="419745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Learn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9ADDB-5DD3-4596-9625-D5A07872C0AA}"/>
              </a:ext>
            </a:extLst>
          </p:cNvPr>
          <p:cNvSpPr txBox="1"/>
          <p:nvPr/>
        </p:nvSpPr>
        <p:spPr>
          <a:xfrm>
            <a:off x="1222248" y="7513479"/>
            <a:ext cx="419745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DF47F5-02BF-4B00-A991-30DFE4249D09}"/>
              </a:ext>
            </a:extLst>
          </p:cNvPr>
          <p:cNvSpPr txBox="1"/>
          <p:nvPr/>
        </p:nvSpPr>
        <p:spPr>
          <a:xfrm>
            <a:off x="1222248" y="9749636"/>
            <a:ext cx="419745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Teach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AB9C0-5F53-44EB-9578-B46ED1629110}"/>
              </a:ext>
            </a:extLst>
          </p:cNvPr>
          <p:cNvSpPr txBox="1"/>
          <p:nvPr/>
        </p:nvSpPr>
        <p:spPr>
          <a:xfrm>
            <a:off x="1222248" y="10427975"/>
            <a:ext cx="419745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36534-89AB-43E8-A4B7-9A14BA00A480}"/>
              </a:ext>
            </a:extLst>
          </p:cNvPr>
          <p:cNvSpPr txBox="1"/>
          <p:nvPr/>
        </p:nvSpPr>
        <p:spPr>
          <a:xfrm>
            <a:off x="18957952" y="3934868"/>
            <a:ext cx="419745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Innovate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3E759C-D0FB-46EA-9022-51F2DDEB969A}"/>
              </a:ext>
            </a:extLst>
          </p:cNvPr>
          <p:cNvSpPr txBox="1"/>
          <p:nvPr/>
        </p:nvSpPr>
        <p:spPr>
          <a:xfrm>
            <a:off x="18957952" y="4613207"/>
            <a:ext cx="419745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44B6F6-D00A-4888-8A67-BDD2652053BC}"/>
              </a:ext>
            </a:extLst>
          </p:cNvPr>
          <p:cNvSpPr txBox="1"/>
          <p:nvPr/>
        </p:nvSpPr>
        <p:spPr>
          <a:xfrm>
            <a:off x="18957952" y="6835140"/>
            <a:ext cx="419745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Devise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90DE85-DA9B-4FE3-8CC3-C1964DCC5DB8}"/>
              </a:ext>
            </a:extLst>
          </p:cNvPr>
          <p:cNvSpPr txBox="1"/>
          <p:nvPr/>
        </p:nvSpPr>
        <p:spPr>
          <a:xfrm>
            <a:off x="18957952" y="7513479"/>
            <a:ext cx="419745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1F270-5A0E-4197-BE34-12D5A8DA9D90}"/>
              </a:ext>
            </a:extLst>
          </p:cNvPr>
          <p:cNvSpPr txBox="1"/>
          <p:nvPr/>
        </p:nvSpPr>
        <p:spPr>
          <a:xfrm>
            <a:off x="18957952" y="9749636"/>
            <a:ext cx="419745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Strategist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C1AAC-3DF9-4228-9E4A-E74AD4FE2ACE}"/>
              </a:ext>
            </a:extLst>
          </p:cNvPr>
          <p:cNvSpPr txBox="1"/>
          <p:nvPr/>
        </p:nvSpPr>
        <p:spPr>
          <a:xfrm>
            <a:off x="18957952" y="10427975"/>
            <a:ext cx="419745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</p:spTree>
    <p:extLst>
      <p:ext uri="{BB962C8B-B14F-4D97-AF65-F5344CB8AC3E}">
        <p14:creationId xmlns:p14="http://schemas.microsoft.com/office/powerpoint/2010/main" val="218004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Freeform 2">
            <a:extLst>
              <a:ext uri="{FF2B5EF4-FFF2-40B4-BE49-F238E27FC236}">
                <a16:creationId xmlns:a16="http://schemas.microsoft.com/office/drawing/2014/main" id="{A3A5DFB4-E523-4C5E-A0DD-A154D0E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384" y="11324372"/>
            <a:ext cx="729446" cy="470354"/>
          </a:xfrm>
          <a:custGeom>
            <a:avLst/>
            <a:gdLst>
              <a:gd name="T0" fmla="*/ 188 w 809"/>
              <a:gd name="T1" fmla="*/ 288 h 520"/>
              <a:gd name="T2" fmla="*/ 151 w 809"/>
              <a:gd name="T3" fmla="*/ 308 h 520"/>
              <a:gd name="T4" fmla="*/ 131 w 809"/>
              <a:gd name="T5" fmla="*/ 337 h 520"/>
              <a:gd name="T6" fmla="*/ 173 w 809"/>
              <a:gd name="T7" fmla="*/ 404 h 520"/>
              <a:gd name="T8" fmla="*/ 184 w 809"/>
              <a:gd name="T9" fmla="*/ 361 h 520"/>
              <a:gd name="T10" fmla="*/ 190 w 809"/>
              <a:gd name="T11" fmla="*/ 352 h 520"/>
              <a:gd name="T12" fmla="*/ 196 w 809"/>
              <a:gd name="T13" fmla="*/ 361 h 520"/>
              <a:gd name="T14" fmla="*/ 210 w 809"/>
              <a:gd name="T15" fmla="*/ 384 h 520"/>
              <a:gd name="T16" fmla="*/ 245 w 809"/>
              <a:gd name="T17" fmla="*/ 404 h 520"/>
              <a:gd name="T18" fmla="*/ 272 w 809"/>
              <a:gd name="T19" fmla="*/ 395 h 520"/>
              <a:gd name="T20" fmla="*/ 286 w 809"/>
              <a:gd name="T21" fmla="*/ 383 h 520"/>
              <a:gd name="T22" fmla="*/ 294 w 809"/>
              <a:gd name="T23" fmla="*/ 377 h 520"/>
              <a:gd name="T24" fmla="*/ 313 w 809"/>
              <a:gd name="T25" fmla="*/ 387 h 520"/>
              <a:gd name="T26" fmla="*/ 404 w 809"/>
              <a:gd name="T27" fmla="*/ 404 h 520"/>
              <a:gd name="T28" fmla="*/ 404 w 809"/>
              <a:gd name="T29" fmla="*/ 346 h 520"/>
              <a:gd name="T30" fmla="*/ 337 w 809"/>
              <a:gd name="T31" fmla="*/ 335 h 520"/>
              <a:gd name="T32" fmla="*/ 289 w 809"/>
              <a:gd name="T33" fmla="*/ 318 h 520"/>
              <a:gd name="T34" fmla="*/ 262 w 809"/>
              <a:gd name="T35" fmla="*/ 328 h 520"/>
              <a:gd name="T36" fmla="*/ 250 w 809"/>
              <a:gd name="T37" fmla="*/ 339 h 520"/>
              <a:gd name="T38" fmla="*/ 246 w 809"/>
              <a:gd name="T39" fmla="*/ 332 h 520"/>
              <a:gd name="T40" fmla="*/ 226 w 809"/>
              <a:gd name="T41" fmla="*/ 307 h 520"/>
              <a:gd name="T42" fmla="*/ 116 w 809"/>
              <a:gd name="T43" fmla="*/ 259 h 520"/>
              <a:gd name="T44" fmla="*/ 317 w 809"/>
              <a:gd name="T45" fmla="*/ 202 h 520"/>
              <a:gd name="T46" fmla="*/ 116 w 809"/>
              <a:gd name="T47" fmla="*/ 259 h 520"/>
              <a:gd name="T48" fmla="*/ 578 w 809"/>
              <a:gd name="T49" fmla="*/ 146 h 520"/>
              <a:gd name="T50" fmla="*/ 520 w 809"/>
              <a:gd name="T51" fmla="*/ 212 h 520"/>
              <a:gd name="T52" fmla="*/ 552 w 809"/>
              <a:gd name="T53" fmla="*/ 264 h 520"/>
              <a:gd name="T54" fmla="*/ 635 w 809"/>
              <a:gd name="T55" fmla="*/ 307 h 520"/>
              <a:gd name="T56" fmla="*/ 588 w 809"/>
              <a:gd name="T57" fmla="*/ 318 h 520"/>
              <a:gd name="T58" fmla="*/ 578 w 809"/>
              <a:gd name="T59" fmla="*/ 307 h 520"/>
              <a:gd name="T60" fmla="*/ 520 w 809"/>
              <a:gd name="T61" fmla="*/ 288 h 520"/>
              <a:gd name="T62" fmla="*/ 520 w 809"/>
              <a:gd name="T63" fmla="*/ 307 h 520"/>
              <a:gd name="T64" fmla="*/ 578 w 809"/>
              <a:gd name="T65" fmla="*/ 404 h 520"/>
              <a:gd name="T66" fmla="*/ 635 w 809"/>
              <a:gd name="T67" fmla="*/ 373 h 520"/>
              <a:gd name="T68" fmla="*/ 693 w 809"/>
              <a:gd name="T69" fmla="*/ 307 h 520"/>
              <a:gd name="T70" fmla="*/ 661 w 809"/>
              <a:gd name="T71" fmla="*/ 256 h 520"/>
              <a:gd name="T72" fmla="*/ 578 w 809"/>
              <a:gd name="T73" fmla="*/ 212 h 520"/>
              <a:gd name="T74" fmla="*/ 624 w 809"/>
              <a:gd name="T75" fmla="*/ 202 h 520"/>
              <a:gd name="T76" fmla="*/ 635 w 809"/>
              <a:gd name="T77" fmla="*/ 212 h 520"/>
              <a:gd name="T78" fmla="*/ 693 w 809"/>
              <a:gd name="T79" fmla="*/ 231 h 520"/>
              <a:gd name="T80" fmla="*/ 693 w 809"/>
              <a:gd name="T81" fmla="*/ 212 h 520"/>
              <a:gd name="T82" fmla="*/ 635 w 809"/>
              <a:gd name="T83" fmla="*/ 115 h 520"/>
              <a:gd name="T84" fmla="*/ 116 w 809"/>
              <a:gd name="T85" fmla="*/ 173 h 520"/>
              <a:gd name="T86" fmla="*/ 404 w 809"/>
              <a:gd name="T87" fmla="*/ 115 h 520"/>
              <a:gd name="T88" fmla="*/ 116 w 809"/>
              <a:gd name="T89" fmla="*/ 173 h 520"/>
              <a:gd name="T90" fmla="*/ 751 w 809"/>
              <a:gd name="T91" fmla="*/ 57 h 520"/>
              <a:gd name="T92" fmla="*/ 58 w 809"/>
              <a:gd name="T93" fmla="*/ 462 h 520"/>
              <a:gd name="T94" fmla="*/ 0 w 809"/>
              <a:gd name="T95" fmla="*/ 519 h 520"/>
              <a:gd name="T96" fmla="*/ 808 w 809"/>
              <a:gd name="T97" fmla="*/ 0 h 520"/>
              <a:gd name="T98" fmla="*/ 0 w 809"/>
              <a:gd name="T99" fmla="*/ 51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09" h="520">
                <a:moveTo>
                  <a:pt x="188" y="288"/>
                </a:moveTo>
                <a:lnTo>
                  <a:pt x="188" y="288"/>
                </a:lnTo>
                <a:cubicBezTo>
                  <a:pt x="170" y="288"/>
                  <a:pt x="158" y="299"/>
                  <a:pt x="151" y="308"/>
                </a:cubicBezTo>
                <a:lnTo>
                  <a:pt x="151" y="308"/>
                </a:lnTo>
                <a:cubicBezTo>
                  <a:pt x="142" y="316"/>
                  <a:pt x="136" y="326"/>
                  <a:pt x="131" y="337"/>
                </a:cubicBezTo>
                <a:lnTo>
                  <a:pt x="131" y="337"/>
                </a:lnTo>
                <a:cubicBezTo>
                  <a:pt x="122" y="359"/>
                  <a:pt x="116" y="382"/>
                  <a:pt x="116" y="404"/>
                </a:cubicBezTo>
                <a:lnTo>
                  <a:pt x="173" y="404"/>
                </a:lnTo>
                <a:lnTo>
                  <a:pt x="173" y="404"/>
                </a:lnTo>
                <a:cubicBezTo>
                  <a:pt x="173" y="394"/>
                  <a:pt x="178" y="374"/>
                  <a:pt x="184" y="361"/>
                </a:cubicBezTo>
                <a:lnTo>
                  <a:pt x="184" y="361"/>
                </a:lnTo>
                <a:cubicBezTo>
                  <a:pt x="186" y="357"/>
                  <a:pt x="188" y="355"/>
                  <a:pt x="190" y="352"/>
                </a:cubicBezTo>
                <a:lnTo>
                  <a:pt x="190" y="352"/>
                </a:lnTo>
                <a:cubicBezTo>
                  <a:pt x="192" y="356"/>
                  <a:pt x="193" y="357"/>
                  <a:pt x="196" y="361"/>
                </a:cubicBezTo>
                <a:lnTo>
                  <a:pt x="196" y="361"/>
                </a:lnTo>
                <a:cubicBezTo>
                  <a:pt x="200" y="368"/>
                  <a:pt x="205" y="377"/>
                  <a:pt x="210" y="384"/>
                </a:cubicBezTo>
                <a:lnTo>
                  <a:pt x="210" y="384"/>
                </a:lnTo>
                <a:cubicBezTo>
                  <a:pt x="216" y="392"/>
                  <a:pt x="223" y="404"/>
                  <a:pt x="245" y="404"/>
                </a:cubicBezTo>
                <a:lnTo>
                  <a:pt x="245" y="404"/>
                </a:lnTo>
                <a:cubicBezTo>
                  <a:pt x="262" y="405"/>
                  <a:pt x="267" y="398"/>
                  <a:pt x="272" y="395"/>
                </a:cubicBezTo>
                <a:lnTo>
                  <a:pt x="272" y="395"/>
                </a:lnTo>
                <a:cubicBezTo>
                  <a:pt x="278" y="391"/>
                  <a:pt x="282" y="387"/>
                  <a:pt x="286" y="383"/>
                </a:cubicBezTo>
                <a:lnTo>
                  <a:pt x="286" y="383"/>
                </a:lnTo>
                <a:cubicBezTo>
                  <a:pt x="289" y="381"/>
                  <a:pt x="291" y="379"/>
                  <a:pt x="294" y="377"/>
                </a:cubicBezTo>
                <a:lnTo>
                  <a:pt x="294" y="377"/>
                </a:lnTo>
                <a:cubicBezTo>
                  <a:pt x="294" y="378"/>
                  <a:pt x="297" y="380"/>
                  <a:pt x="313" y="387"/>
                </a:cubicBezTo>
                <a:lnTo>
                  <a:pt x="313" y="387"/>
                </a:lnTo>
                <a:cubicBezTo>
                  <a:pt x="333" y="395"/>
                  <a:pt x="362" y="404"/>
                  <a:pt x="404" y="404"/>
                </a:cubicBezTo>
                <a:lnTo>
                  <a:pt x="404" y="346"/>
                </a:lnTo>
                <a:lnTo>
                  <a:pt x="404" y="346"/>
                </a:lnTo>
                <a:cubicBezTo>
                  <a:pt x="369" y="346"/>
                  <a:pt x="350" y="340"/>
                  <a:pt x="337" y="335"/>
                </a:cubicBezTo>
                <a:lnTo>
                  <a:pt x="337" y="335"/>
                </a:lnTo>
                <a:cubicBezTo>
                  <a:pt x="323" y="329"/>
                  <a:pt x="312" y="318"/>
                  <a:pt x="289" y="318"/>
                </a:cubicBezTo>
                <a:lnTo>
                  <a:pt x="289" y="318"/>
                </a:lnTo>
                <a:cubicBezTo>
                  <a:pt x="272" y="318"/>
                  <a:pt x="267" y="324"/>
                  <a:pt x="262" y="328"/>
                </a:cubicBezTo>
                <a:lnTo>
                  <a:pt x="262" y="328"/>
                </a:lnTo>
                <a:cubicBezTo>
                  <a:pt x="257" y="332"/>
                  <a:pt x="254" y="336"/>
                  <a:pt x="250" y="339"/>
                </a:cubicBezTo>
                <a:lnTo>
                  <a:pt x="250" y="339"/>
                </a:lnTo>
                <a:cubicBezTo>
                  <a:pt x="248" y="336"/>
                  <a:pt x="247" y="335"/>
                  <a:pt x="246" y="332"/>
                </a:cubicBezTo>
                <a:lnTo>
                  <a:pt x="246" y="332"/>
                </a:lnTo>
                <a:cubicBezTo>
                  <a:pt x="241" y="324"/>
                  <a:pt x="235" y="315"/>
                  <a:pt x="226" y="307"/>
                </a:cubicBezTo>
                <a:lnTo>
                  <a:pt x="226" y="307"/>
                </a:lnTo>
                <a:cubicBezTo>
                  <a:pt x="219" y="299"/>
                  <a:pt x="205" y="288"/>
                  <a:pt x="188" y="288"/>
                </a:cubicBezTo>
                <a:close/>
                <a:moveTo>
                  <a:pt x="116" y="259"/>
                </a:moveTo>
                <a:lnTo>
                  <a:pt x="317" y="259"/>
                </a:lnTo>
                <a:lnTo>
                  <a:pt x="317" y="202"/>
                </a:lnTo>
                <a:lnTo>
                  <a:pt x="116" y="202"/>
                </a:lnTo>
                <a:lnTo>
                  <a:pt x="116" y="259"/>
                </a:lnTo>
                <a:close/>
                <a:moveTo>
                  <a:pt x="578" y="115"/>
                </a:moveTo>
                <a:lnTo>
                  <a:pt x="578" y="146"/>
                </a:lnTo>
                <a:lnTo>
                  <a:pt x="578" y="146"/>
                </a:lnTo>
                <a:cubicBezTo>
                  <a:pt x="545" y="152"/>
                  <a:pt x="520" y="179"/>
                  <a:pt x="520" y="212"/>
                </a:cubicBezTo>
                <a:lnTo>
                  <a:pt x="520" y="212"/>
                </a:lnTo>
                <a:cubicBezTo>
                  <a:pt x="520" y="234"/>
                  <a:pt x="531" y="254"/>
                  <a:pt x="552" y="264"/>
                </a:cubicBezTo>
                <a:lnTo>
                  <a:pt x="635" y="307"/>
                </a:lnTo>
                <a:lnTo>
                  <a:pt x="635" y="307"/>
                </a:lnTo>
                <a:cubicBezTo>
                  <a:pt x="635" y="313"/>
                  <a:pt x="631" y="318"/>
                  <a:pt x="624" y="318"/>
                </a:cubicBezTo>
                <a:lnTo>
                  <a:pt x="588" y="318"/>
                </a:lnTo>
                <a:lnTo>
                  <a:pt x="588" y="318"/>
                </a:lnTo>
                <a:cubicBezTo>
                  <a:pt x="582" y="318"/>
                  <a:pt x="578" y="313"/>
                  <a:pt x="578" y="307"/>
                </a:cubicBezTo>
                <a:lnTo>
                  <a:pt x="578" y="288"/>
                </a:lnTo>
                <a:lnTo>
                  <a:pt x="520" y="288"/>
                </a:lnTo>
                <a:lnTo>
                  <a:pt x="520" y="307"/>
                </a:lnTo>
                <a:lnTo>
                  <a:pt x="520" y="307"/>
                </a:lnTo>
                <a:cubicBezTo>
                  <a:pt x="520" y="340"/>
                  <a:pt x="545" y="367"/>
                  <a:pt x="578" y="373"/>
                </a:cubicBezTo>
                <a:lnTo>
                  <a:pt x="578" y="404"/>
                </a:lnTo>
                <a:lnTo>
                  <a:pt x="635" y="404"/>
                </a:lnTo>
                <a:lnTo>
                  <a:pt x="635" y="373"/>
                </a:lnTo>
                <a:lnTo>
                  <a:pt x="635" y="373"/>
                </a:lnTo>
                <a:cubicBezTo>
                  <a:pt x="668" y="367"/>
                  <a:pt x="693" y="340"/>
                  <a:pt x="693" y="307"/>
                </a:cubicBezTo>
                <a:lnTo>
                  <a:pt x="693" y="307"/>
                </a:lnTo>
                <a:cubicBezTo>
                  <a:pt x="693" y="285"/>
                  <a:pt x="681" y="265"/>
                  <a:pt x="661" y="256"/>
                </a:cubicBezTo>
                <a:lnTo>
                  <a:pt x="578" y="212"/>
                </a:lnTo>
                <a:lnTo>
                  <a:pt x="578" y="212"/>
                </a:lnTo>
                <a:cubicBezTo>
                  <a:pt x="578" y="207"/>
                  <a:pt x="582" y="202"/>
                  <a:pt x="588" y="202"/>
                </a:cubicBezTo>
                <a:lnTo>
                  <a:pt x="624" y="202"/>
                </a:lnTo>
                <a:lnTo>
                  <a:pt x="624" y="202"/>
                </a:lnTo>
                <a:cubicBezTo>
                  <a:pt x="631" y="202"/>
                  <a:pt x="635" y="207"/>
                  <a:pt x="635" y="212"/>
                </a:cubicBezTo>
                <a:lnTo>
                  <a:pt x="635" y="231"/>
                </a:lnTo>
                <a:lnTo>
                  <a:pt x="693" y="231"/>
                </a:lnTo>
                <a:lnTo>
                  <a:pt x="693" y="212"/>
                </a:lnTo>
                <a:lnTo>
                  <a:pt x="693" y="212"/>
                </a:lnTo>
                <a:cubicBezTo>
                  <a:pt x="693" y="179"/>
                  <a:pt x="668" y="152"/>
                  <a:pt x="635" y="146"/>
                </a:cubicBezTo>
                <a:lnTo>
                  <a:pt x="635" y="115"/>
                </a:lnTo>
                <a:lnTo>
                  <a:pt x="578" y="115"/>
                </a:lnTo>
                <a:close/>
                <a:moveTo>
                  <a:pt x="116" y="173"/>
                </a:moveTo>
                <a:lnTo>
                  <a:pt x="404" y="173"/>
                </a:lnTo>
                <a:lnTo>
                  <a:pt x="404" y="115"/>
                </a:lnTo>
                <a:lnTo>
                  <a:pt x="116" y="115"/>
                </a:lnTo>
                <a:lnTo>
                  <a:pt x="116" y="173"/>
                </a:lnTo>
                <a:close/>
                <a:moveTo>
                  <a:pt x="58" y="57"/>
                </a:moveTo>
                <a:lnTo>
                  <a:pt x="751" y="57"/>
                </a:lnTo>
                <a:lnTo>
                  <a:pt x="751" y="462"/>
                </a:lnTo>
                <a:lnTo>
                  <a:pt x="58" y="462"/>
                </a:lnTo>
                <a:lnTo>
                  <a:pt x="58" y="57"/>
                </a:lnTo>
                <a:close/>
                <a:moveTo>
                  <a:pt x="0" y="519"/>
                </a:moveTo>
                <a:lnTo>
                  <a:pt x="808" y="519"/>
                </a:lnTo>
                <a:lnTo>
                  <a:pt x="808" y="0"/>
                </a:lnTo>
                <a:lnTo>
                  <a:pt x="0" y="0"/>
                </a:lnTo>
                <a:lnTo>
                  <a:pt x="0" y="519"/>
                </a:ln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53" name="Freeform 3">
            <a:extLst>
              <a:ext uri="{FF2B5EF4-FFF2-40B4-BE49-F238E27FC236}">
                <a16:creationId xmlns:a16="http://schemas.microsoft.com/office/drawing/2014/main" id="{B57E2C06-B04E-4C2E-B86E-3DE535838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321" y="11324372"/>
            <a:ext cx="625811" cy="625809"/>
          </a:xfrm>
          <a:custGeom>
            <a:avLst/>
            <a:gdLst>
              <a:gd name="T0" fmla="*/ 66 w 693"/>
              <a:gd name="T1" fmla="*/ 549 h 694"/>
              <a:gd name="T2" fmla="*/ 202 w 693"/>
              <a:gd name="T3" fmla="*/ 577 h 694"/>
              <a:gd name="T4" fmla="*/ 346 w 693"/>
              <a:gd name="T5" fmla="*/ 544 h 694"/>
              <a:gd name="T6" fmla="*/ 311 w 693"/>
              <a:gd name="T7" fmla="*/ 612 h 694"/>
              <a:gd name="T8" fmla="*/ 202 w 693"/>
              <a:gd name="T9" fmla="*/ 635 h 694"/>
              <a:gd name="T10" fmla="*/ 58 w 693"/>
              <a:gd name="T11" fmla="*/ 577 h 694"/>
              <a:gd name="T12" fmla="*/ 634 w 693"/>
              <a:gd name="T13" fmla="*/ 462 h 694"/>
              <a:gd name="T14" fmla="*/ 599 w 693"/>
              <a:gd name="T15" fmla="*/ 496 h 694"/>
              <a:gd name="T16" fmla="*/ 403 w 693"/>
              <a:gd name="T17" fmla="*/ 506 h 694"/>
              <a:gd name="T18" fmla="*/ 490 w 693"/>
              <a:gd name="T19" fmla="*/ 462 h 694"/>
              <a:gd name="T20" fmla="*/ 625 w 693"/>
              <a:gd name="T21" fmla="*/ 434 h 694"/>
              <a:gd name="T22" fmla="*/ 58 w 693"/>
              <a:gd name="T23" fmla="*/ 428 h 694"/>
              <a:gd name="T24" fmla="*/ 202 w 693"/>
              <a:gd name="T25" fmla="*/ 462 h 694"/>
              <a:gd name="T26" fmla="*/ 337 w 693"/>
              <a:gd name="T27" fmla="*/ 434 h 694"/>
              <a:gd name="T28" fmla="*/ 346 w 693"/>
              <a:gd name="T29" fmla="*/ 462 h 694"/>
              <a:gd name="T30" fmla="*/ 202 w 693"/>
              <a:gd name="T31" fmla="*/ 519 h 694"/>
              <a:gd name="T32" fmla="*/ 92 w 693"/>
              <a:gd name="T33" fmla="*/ 496 h 694"/>
              <a:gd name="T34" fmla="*/ 634 w 693"/>
              <a:gd name="T35" fmla="*/ 313 h 694"/>
              <a:gd name="T36" fmla="*/ 599 w 693"/>
              <a:gd name="T37" fmla="*/ 381 h 694"/>
              <a:gd name="T38" fmla="*/ 490 w 693"/>
              <a:gd name="T39" fmla="*/ 404 h 694"/>
              <a:gd name="T40" fmla="*/ 403 w 693"/>
              <a:gd name="T41" fmla="*/ 346 h 694"/>
              <a:gd name="T42" fmla="*/ 490 w 693"/>
              <a:gd name="T43" fmla="*/ 346 h 694"/>
              <a:gd name="T44" fmla="*/ 625 w 693"/>
              <a:gd name="T45" fmla="*/ 318 h 694"/>
              <a:gd name="T46" fmla="*/ 202 w 693"/>
              <a:gd name="T47" fmla="*/ 288 h 694"/>
              <a:gd name="T48" fmla="*/ 346 w 693"/>
              <a:gd name="T49" fmla="*/ 346 h 694"/>
              <a:gd name="T50" fmla="*/ 311 w 693"/>
              <a:gd name="T51" fmla="*/ 381 h 694"/>
              <a:gd name="T52" fmla="*/ 92 w 693"/>
              <a:gd name="T53" fmla="*/ 381 h 694"/>
              <a:gd name="T54" fmla="*/ 58 w 693"/>
              <a:gd name="T55" fmla="*/ 346 h 694"/>
              <a:gd name="T56" fmla="*/ 202 w 693"/>
              <a:gd name="T57" fmla="*/ 288 h 694"/>
              <a:gd name="T58" fmla="*/ 355 w 693"/>
              <a:gd name="T59" fmla="*/ 203 h 694"/>
              <a:gd name="T60" fmla="*/ 490 w 693"/>
              <a:gd name="T61" fmla="*/ 231 h 694"/>
              <a:gd name="T62" fmla="*/ 634 w 693"/>
              <a:gd name="T63" fmla="*/ 197 h 694"/>
              <a:gd name="T64" fmla="*/ 599 w 693"/>
              <a:gd name="T65" fmla="*/ 266 h 694"/>
              <a:gd name="T66" fmla="*/ 490 w 693"/>
              <a:gd name="T67" fmla="*/ 288 h 694"/>
              <a:gd name="T68" fmla="*/ 346 w 693"/>
              <a:gd name="T69" fmla="*/ 231 h 694"/>
              <a:gd name="T70" fmla="*/ 490 w 693"/>
              <a:gd name="T71" fmla="*/ 57 h 694"/>
              <a:gd name="T72" fmla="*/ 634 w 693"/>
              <a:gd name="T73" fmla="*/ 115 h 694"/>
              <a:gd name="T74" fmla="*/ 599 w 693"/>
              <a:gd name="T75" fmla="*/ 151 h 694"/>
              <a:gd name="T76" fmla="*/ 381 w 693"/>
              <a:gd name="T77" fmla="*/ 151 h 694"/>
              <a:gd name="T78" fmla="*/ 346 w 693"/>
              <a:gd name="T79" fmla="*/ 115 h 694"/>
              <a:gd name="T80" fmla="*/ 490 w 693"/>
              <a:gd name="T81" fmla="*/ 57 h 694"/>
              <a:gd name="T82" fmla="*/ 355 w 693"/>
              <a:gd name="T83" fmla="*/ 28 h 694"/>
              <a:gd name="T84" fmla="*/ 288 w 693"/>
              <a:gd name="T85" fmla="*/ 231 h 694"/>
              <a:gd name="T86" fmla="*/ 290 w 693"/>
              <a:gd name="T87" fmla="*/ 242 h 694"/>
              <a:gd name="T88" fmla="*/ 66 w 693"/>
              <a:gd name="T89" fmla="*/ 259 h 694"/>
              <a:gd name="T90" fmla="*/ 0 w 693"/>
              <a:gd name="T91" fmla="*/ 577 h 694"/>
              <a:gd name="T92" fmla="*/ 66 w 693"/>
              <a:gd name="T93" fmla="*/ 664 h 694"/>
              <a:gd name="T94" fmla="*/ 337 w 693"/>
              <a:gd name="T95" fmla="*/ 664 h 694"/>
              <a:gd name="T96" fmla="*/ 403 w 693"/>
              <a:gd name="T97" fmla="*/ 566 h 694"/>
              <a:gd name="T98" fmla="*/ 490 w 693"/>
              <a:gd name="T99" fmla="*/ 577 h 694"/>
              <a:gd name="T100" fmla="*/ 692 w 693"/>
              <a:gd name="T101" fmla="*/ 462 h 694"/>
              <a:gd name="T102" fmla="*/ 625 w 693"/>
              <a:gd name="T103" fmla="*/ 2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93" h="694">
                <a:moveTo>
                  <a:pt x="58" y="544"/>
                </a:moveTo>
                <a:lnTo>
                  <a:pt x="58" y="544"/>
                </a:lnTo>
                <a:cubicBezTo>
                  <a:pt x="60" y="545"/>
                  <a:pt x="63" y="548"/>
                  <a:pt x="66" y="549"/>
                </a:cubicBezTo>
                <a:lnTo>
                  <a:pt x="66" y="549"/>
                </a:lnTo>
                <a:cubicBezTo>
                  <a:pt x="103" y="567"/>
                  <a:pt x="149" y="577"/>
                  <a:pt x="202" y="577"/>
                </a:cubicBezTo>
                <a:lnTo>
                  <a:pt x="202" y="577"/>
                </a:lnTo>
                <a:cubicBezTo>
                  <a:pt x="253" y="577"/>
                  <a:pt x="300" y="567"/>
                  <a:pt x="337" y="549"/>
                </a:cubicBezTo>
                <a:lnTo>
                  <a:pt x="337" y="549"/>
                </a:lnTo>
                <a:cubicBezTo>
                  <a:pt x="340" y="548"/>
                  <a:pt x="343" y="545"/>
                  <a:pt x="346" y="544"/>
                </a:cubicBezTo>
                <a:lnTo>
                  <a:pt x="346" y="577"/>
                </a:lnTo>
                <a:lnTo>
                  <a:pt x="346" y="577"/>
                </a:lnTo>
                <a:cubicBezTo>
                  <a:pt x="346" y="585"/>
                  <a:pt x="337" y="599"/>
                  <a:pt x="311" y="612"/>
                </a:cubicBezTo>
                <a:lnTo>
                  <a:pt x="311" y="612"/>
                </a:lnTo>
                <a:cubicBezTo>
                  <a:pt x="284" y="625"/>
                  <a:pt x="246" y="635"/>
                  <a:pt x="202" y="635"/>
                </a:cubicBezTo>
                <a:lnTo>
                  <a:pt x="202" y="635"/>
                </a:lnTo>
                <a:cubicBezTo>
                  <a:pt x="158" y="635"/>
                  <a:pt x="118" y="625"/>
                  <a:pt x="92" y="612"/>
                </a:cubicBezTo>
                <a:lnTo>
                  <a:pt x="92" y="612"/>
                </a:lnTo>
                <a:cubicBezTo>
                  <a:pt x="66" y="599"/>
                  <a:pt x="58" y="585"/>
                  <a:pt x="58" y="577"/>
                </a:cubicBezTo>
                <a:lnTo>
                  <a:pt x="58" y="544"/>
                </a:lnTo>
                <a:close/>
                <a:moveTo>
                  <a:pt x="634" y="428"/>
                </a:moveTo>
                <a:lnTo>
                  <a:pt x="634" y="462"/>
                </a:lnTo>
                <a:lnTo>
                  <a:pt x="634" y="462"/>
                </a:lnTo>
                <a:cubicBezTo>
                  <a:pt x="634" y="470"/>
                  <a:pt x="625" y="484"/>
                  <a:pt x="599" y="496"/>
                </a:cubicBezTo>
                <a:lnTo>
                  <a:pt x="599" y="496"/>
                </a:lnTo>
                <a:cubicBezTo>
                  <a:pt x="574" y="510"/>
                  <a:pt x="534" y="519"/>
                  <a:pt x="490" y="519"/>
                </a:cubicBezTo>
                <a:lnTo>
                  <a:pt x="490" y="519"/>
                </a:lnTo>
                <a:cubicBezTo>
                  <a:pt x="457" y="519"/>
                  <a:pt x="428" y="515"/>
                  <a:pt x="403" y="506"/>
                </a:cubicBezTo>
                <a:lnTo>
                  <a:pt x="403" y="451"/>
                </a:lnTo>
                <a:lnTo>
                  <a:pt x="403" y="451"/>
                </a:lnTo>
                <a:cubicBezTo>
                  <a:pt x="430" y="458"/>
                  <a:pt x="459" y="462"/>
                  <a:pt x="490" y="462"/>
                </a:cubicBezTo>
                <a:lnTo>
                  <a:pt x="490" y="462"/>
                </a:lnTo>
                <a:cubicBezTo>
                  <a:pt x="542" y="462"/>
                  <a:pt x="589" y="452"/>
                  <a:pt x="625" y="434"/>
                </a:cubicBezTo>
                <a:lnTo>
                  <a:pt x="625" y="434"/>
                </a:lnTo>
                <a:cubicBezTo>
                  <a:pt x="629" y="432"/>
                  <a:pt x="631" y="430"/>
                  <a:pt x="634" y="428"/>
                </a:cubicBezTo>
                <a:close/>
                <a:moveTo>
                  <a:pt x="58" y="428"/>
                </a:moveTo>
                <a:lnTo>
                  <a:pt x="58" y="428"/>
                </a:lnTo>
                <a:cubicBezTo>
                  <a:pt x="60" y="430"/>
                  <a:pt x="63" y="432"/>
                  <a:pt x="66" y="434"/>
                </a:cubicBezTo>
                <a:lnTo>
                  <a:pt x="66" y="434"/>
                </a:lnTo>
                <a:cubicBezTo>
                  <a:pt x="103" y="452"/>
                  <a:pt x="149" y="462"/>
                  <a:pt x="202" y="462"/>
                </a:cubicBezTo>
                <a:lnTo>
                  <a:pt x="202" y="462"/>
                </a:lnTo>
                <a:cubicBezTo>
                  <a:pt x="253" y="462"/>
                  <a:pt x="300" y="452"/>
                  <a:pt x="337" y="434"/>
                </a:cubicBezTo>
                <a:lnTo>
                  <a:pt x="337" y="434"/>
                </a:lnTo>
                <a:cubicBezTo>
                  <a:pt x="340" y="432"/>
                  <a:pt x="343" y="430"/>
                  <a:pt x="346" y="428"/>
                </a:cubicBezTo>
                <a:lnTo>
                  <a:pt x="346" y="462"/>
                </a:lnTo>
                <a:lnTo>
                  <a:pt x="346" y="462"/>
                </a:lnTo>
                <a:cubicBezTo>
                  <a:pt x="346" y="470"/>
                  <a:pt x="337" y="484"/>
                  <a:pt x="311" y="496"/>
                </a:cubicBezTo>
                <a:lnTo>
                  <a:pt x="311" y="496"/>
                </a:lnTo>
                <a:cubicBezTo>
                  <a:pt x="284" y="510"/>
                  <a:pt x="246" y="519"/>
                  <a:pt x="202" y="519"/>
                </a:cubicBezTo>
                <a:lnTo>
                  <a:pt x="202" y="519"/>
                </a:lnTo>
                <a:cubicBezTo>
                  <a:pt x="158" y="519"/>
                  <a:pt x="118" y="510"/>
                  <a:pt x="92" y="496"/>
                </a:cubicBezTo>
                <a:lnTo>
                  <a:pt x="92" y="496"/>
                </a:lnTo>
                <a:cubicBezTo>
                  <a:pt x="66" y="484"/>
                  <a:pt x="58" y="470"/>
                  <a:pt x="58" y="462"/>
                </a:cubicBezTo>
                <a:lnTo>
                  <a:pt x="58" y="428"/>
                </a:lnTo>
                <a:close/>
                <a:moveTo>
                  <a:pt x="634" y="313"/>
                </a:moveTo>
                <a:lnTo>
                  <a:pt x="634" y="346"/>
                </a:lnTo>
                <a:lnTo>
                  <a:pt x="634" y="346"/>
                </a:lnTo>
                <a:cubicBezTo>
                  <a:pt x="634" y="355"/>
                  <a:pt x="625" y="368"/>
                  <a:pt x="599" y="381"/>
                </a:cubicBezTo>
                <a:lnTo>
                  <a:pt x="599" y="381"/>
                </a:lnTo>
                <a:cubicBezTo>
                  <a:pt x="574" y="394"/>
                  <a:pt x="534" y="404"/>
                  <a:pt x="490" y="404"/>
                </a:cubicBezTo>
                <a:lnTo>
                  <a:pt x="490" y="404"/>
                </a:lnTo>
                <a:cubicBezTo>
                  <a:pt x="457" y="404"/>
                  <a:pt x="428" y="398"/>
                  <a:pt x="403" y="390"/>
                </a:cubicBezTo>
                <a:lnTo>
                  <a:pt x="403" y="346"/>
                </a:lnTo>
                <a:lnTo>
                  <a:pt x="403" y="346"/>
                </a:lnTo>
                <a:cubicBezTo>
                  <a:pt x="403" y="342"/>
                  <a:pt x="402" y="339"/>
                  <a:pt x="402" y="336"/>
                </a:cubicBezTo>
                <a:lnTo>
                  <a:pt x="402" y="336"/>
                </a:lnTo>
                <a:cubicBezTo>
                  <a:pt x="429" y="342"/>
                  <a:pt x="458" y="346"/>
                  <a:pt x="490" y="346"/>
                </a:cubicBezTo>
                <a:lnTo>
                  <a:pt x="490" y="346"/>
                </a:lnTo>
                <a:cubicBezTo>
                  <a:pt x="542" y="346"/>
                  <a:pt x="589" y="336"/>
                  <a:pt x="625" y="318"/>
                </a:cubicBezTo>
                <a:lnTo>
                  <a:pt x="625" y="318"/>
                </a:lnTo>
                <a:cubicBezTo>
                  <a:pt x="629" y="317"/>
                  <a:pt x="631" y="314"/>
                  <a:pt x="634" y="313"/>
                </a:cubicBezTo>
                <a:close/>
                <a:moveTo>
                  <a:pt x="202" y="288"/>
                </a:moveTo>
                <a:lnTo>
                  <a:pt x="202" y="288"/>
                </a:lnTo>
                <a:cubicBezTo>
                  <a:pt x="246" y="288"/>
                  <a:pt x="284" y="299"/>
                  <a:pt x="311" y="311"/>
                </a:cubicBezTo>
                <a:lnTo>
                  <a:pt x="311" y="311"/>
                </a:lnTo>
                <a:cubicBezTo>
                  <a:pt x="337" y="324"/>
                  <a:pt x="346" y="338"/>
                  <a:pt x="346" y="346"/>
                </a:cubicBezTo>
                <a:lnTo>
                  <a:pt x="346" y="346"/>
                </a:lnTo>
                <a:cubicBezTo>
                  <a:pt x="346" y="355"/>
                  <a:pt x="337" y="368"/>
                  <a:pt x="311" y="381"/>
                </a:cubicBezTo>
                <a:lnTo>
                  <a:pt x="311" y="381"/>
                </a:lnTo>
                <a:cubicBezTo>
                  <a:pt x="284" y="394"/>
                  <a:pt x="246" y="404"/>
                  <a:pt x="202" y="404"/>
                </a:cubicBezTo>
                <a:lnTo>
                  <a:pt x="202" y="404"/>
                </a:lnTo>
                <a:cubicBezTo>
                  <a:pt x="158" y="404"/>
                  <a:pt x="118" y="394"/>
                  <a:pt x="92" y="381"/>
                </a:cubicBezTo>
                <a:lnTo>
                  <a:pt x="92" y="381"/>
                </a:lnTo>
                <a:cubicBezTo>
                  <a:pt x="66" y="368"/>
                  <a:pt x="58" y="355"/>
                  <a:pt x="58" y="346"/>
                </a:cubicBezTo>
                <a:lnTo>
                  <a:pt x="58" y="346"/>
                </a:lnTo>
                <a:cubicBezTo>
                  <a:pt x="58" y="338"/>
                  <a:pt x="66" y="324"/>
                  <a:pt x="92" y="311"/>
                </a:cubicBezTo>
                <a:lnTo>
                  <a:pt x="92" y="311"/>
                </a:lnTo>
                <a:cubicBezTo>
                  <a:pt x="118" y="299"/>
                  <a:pt x="158" y="288"/>
                  <a:pt x="202" y="288"/>
                </a:cubicBezTo>
                <a:close/>
                <a:moveTo>
                  <a:pt x="346" y="197"/>
                </a:moveTo>
                <a:lnTo>
                  <a:pt x="346" y="197"/>
                </a:lnTo>
                <a:cubicBezTo>
                  <a:pt x="349" y="199"/>
                  <a:pt x="352" y="201"/>
                  <a:pt x="355" y="203"/>
                </a:cubicBezTo>
                <a:lnTo>
                  <a:pt x="355" y="203"/>
                </a:lnTo>
                <a:cubicBezTo>
                  <a:pt x="392" y="221"/>
                  <a:pt x="439" y="231"/>
                  <a:pt x="490" y="231"/>
                </a:cubicBezTo>
                <a:lnTo>
                  <a:pt x="490" y="231"/>
                </a:lnTo>
                <a:cubicBezTo>
                  <a:pt x="542" y="231"/>
                  <a:pt x="589" y="221"/>
                  <a:pt x="625" y="203"/>
                </a:cubicBezTo>
                <a:lnTo>
                  <a:pt x="625" y="203"/>
                </a:lnTo>
                <a:cubicBezTo>
                  <a:pt x="629" y="201"/>
                  <a:pt x="631" y="199"/>
                  <a:pt x="634" y="197"/>
                </a:cubicBezTo>
                <a:lnTo>
                  <a:pt x="634" y="231"/>
                </a:lnTo>
                <a:lnTo>
                  <a:pt x="634" y="231"/>
                </a:lnTo>
                <a:cubicBezTo>
                  <a:pt x="634" y="239"/>
                  <a:pt x="625" y="253"/>
                  <a:pt x="599" y="266"/>
                </a:cubicBezTo>
                <a:lnTo>
                  <a:pt x="599" y="266"/>
                </a:lnTo>
                <a:cubicBezTo>
                  <a:pt x="574" y="279"/>
                  <a:pt x="534" y="288"/>
                  <a:pt x="490" y="288"/>
                </a:cubicBezTo>
                <a:lnTo>
                  <a:pt x="490" y="288"/>
                </a:lnTo>
                <a:cubicBezTo>
                  <a:pt x="446" y="288"/>
                  <a:pt x="407" y="279"/>
                  <a:pt x="381" y="266"/>
                </a:cubicBezTo>
                <a:lnTo>
                  <a:pt x="381" y="266"/>
                </a:lnTo>
                <a:cubicBezTo>
                  <a:pt x="355" y="253"/>
                  <a:pt x="346" y="239"/>
                  <a:pt x="346" y="231"/>
                </a:cubicBezTo>
                <a:lnTo>
                  <a:pt x="346" y="197"/>
                </a:lnTo>
                <a:close/>
                <a:moveTo>
                  <a:pt x="490" y="57"/>
                </a:moveTo>
                <a:lnTo>
                  <a:pt x="490" y="57"/>
                </a:lnTo>
                <a:cubicBezTo>
                  <a:pt x="534" y="57"/>
                  <a:pt x="574" y="68"/>
                  <a:pt x="599" y="80"/>
                </a:cubicBezTo>
                <a:lnTo>
                  <a:pt x="599" y="80"/>
                </a:lnTo>
                <a:cubicBezTo>
                  <a:pt x="625" y="93"/>
                  <a:pt x="634" y="107"/>
                  <a:pt x="634" y="115"/>
                </a:cubicBezTo>
                <a:lnTo>
                  <a:pt x="634" y="115"/>
                </a:lnTo>
                <a:cubicBezTo>
                  <a:pt x="634" y="124"/>
                  <a:pt x="625" y="137"/>
                  <a:pt x="599" y="151"/>
                </a:cubicBezTo>
                <a:lnTo>
                  <a:pt x="599" y="151"/>
                </a:lnTo>
                <a:cubicBezTo>
                  <a:pt x="574" y="164"/>
                  <a:pt x="534" y="173"/>
                  <a:pt x="490" y="173"/>
                </a:cubicBezTo>
                <a:lnTo>
                  <a:pt x="490" y="173"/>
                </a:lnTo>
                <a:cubicBezTo>
                  <a:pt x="446" y="173"/>
                  <a:pt x="407" y="164"/>
                  <a:pt x="381" y="151"/>
                </a:cubicBezTo>
                <a:lnTo>
                  <a:pt x="381" y="151"/>
                </a:lnTo>
                <a:cubicBezTo>
                  <a:pt x="355" y="137"/>
                  <a:pt x="346" y="124"/>
                  <a:pt x="346" y="115"/>
                </a:cubicBezTo>
                <a:lnTo>
                  <a:pt x="346" y="115"/>
                </a:lnTo>
                <a:cubicBezTo>
                  <a:pt x="346" y="107"/>
                  <a:pt x="355" y="93"/>
                  <a:pt x="381" y="80"/>
                </a:cubicBezTo>
                <a:lnTo>
                  <a:pt x="381" y="80"/>
                </a:lnTo>
                <a:cubicBezTo>
                  <a:pt x="407" y="68"/>
                  <a:pt x="446" y="57"/>
                  <a:pt x="490" y="57"/>
                </a:cubicBezTo>
                <a:close/>
                <a:moveTo>
                  <a:pt x="490" y="0"/>
                </a:moveTo>
                <a:lnTo>
                  <a:pt x="490" y="0"/>
                </a:lnTo>
                <a:cubicBezTo>
                  <a:pt x="439" y="0"/>
                  <a:pt x="392" y="9"/>
                  <a:pt x="355" y="28"/>
                </a:cubicBezTo>
                <a:lnTo>
                  <a:pt x="355" y="28"/>
                </a:lnTo>
                <a:cubicBezTo>
                  <a:pt x="318" y="46"/>
                  <a:pt x="288" y="76"/>
                  <a:pt x="288" y="115"/>
                </a:cubicBezTo>
                <a:lnTo>
                  <a:pt x="288" y="231"/>
                </a:lnTo>
                <a:lnTo>
                  <a:pt x="288" y="231"/>
                </a:lnTo>
                <a:cubicBezTo>
                  <a:pt x="288" y="234"/>
                  <a:pt x="290" y="238"/>
                  <a:pt x="290" y="242"/>
                </a:cubicBezTo>
                <a:lnTo>
                  <a:pt x="290" y="242"/>
                </a:lnTo>
                <a:cubicBezTo>
                  <a:pt x="263" y="234"/>
                  <a:pt x="233" y="231"/>
                  <a:pt x="202" y="231"/>
                </a:cubicBezTo>
                <a:lnTo>
                  <a:pt x="202" y="231"/>
                </a:lnTo>
                <a:cubicBezTo>
                  <a:pt x="149" y="231"/>
                  <a:pt x="103" y="240"/>
                  <a:pt x="66" y="259"/>
                </a:cubicBezTo>
                <a:lnTo>
                  <a:pt x="66" y="259"/>
                </a:lnTo>
                <a:cubicBezTo>
                  <a:pt x="30" y="277"/>
                  <a:pt x="0" y="307"/>
                  <a:pt x="0" y="346"/>
                </a:cubicBezTo>
                <a:lnTo>
                  <a:pt x="0" y="577"/>
                </a:lnTo>
                <a:lnTo>
                  <a:pt x="0" y="577"/>
                </a:lnTo>
                <a:cubicBezTo>
                  <a:pt x="0" y="616"/>
                  <a:pt x="30" y="647"/>
                  <a:pt x="66" y="664"/>
                </a:cubicBezTo>
                <a:lnTo>
                  <a:pt x="66" y="664"/>
                </a:lnTo>
                <a:cubicBezTo>
                  <a:pt x="103" y="683"/>
                  <a:pt x="149" y="693"/>
                  <a:pt x="202" y="693"/>
                </a:cubicBezTo>
                <a:lnTo>
                  <a:pt x="202" y="693"/>
                </a:lnTo>
                <a:cubicBezTo>
                  <a:pt x="253" y="693"/>
                  <a:pt x="300" y="683"/>
                  <a:pt x="337" y="664"/>
                </a:cubicBezTo>
                <a:lnTo>
                  <a:pt x="337" y="664"/>
                </a:lnTo>
                <a:cubicBezTo>
                  <a:pt x="374" y="647"/>
                  <a:pt x="403" y="616"/>
                  <a:pt x="403" y="577"/>
                </a:cubicBezTo>
                <a:lnTo>
                  <a:pt x="403" y="566"/>
                </a:lnTo>
                <a:lnTo>
                  <a:pt x="403" y="566"/>
                </a:lnTo>
                <a:cubicBezTo>
                  <a:pt x="430" y="572"/>
                  <a:pt x="459" y="577"/>
                  <a:pt x="490" y="577"/>
                </a:cubicBezTo>
                <a:lnTo>
                  <a:pt x="490" y="577"/>
                </a:lnTo>
                <a:cubicBezTo>
                  <a:pt x="542" y="577"/>
                  <a:pt x="589" y="567"/>
                  <a:pt x="625" y="549"/>
                </a:cubicBezTo>
                <a:lnTo>
                  <a:pt x="625" y="549"/>
                </a:lnTo>
                <a:cubicBezTo>
                  <a:pt x="662" y="531"/>
                  <a:pt x="692" y="501"/>
                  <a:pt x="692" y="462"/>
                </a:cubicBezTo>
                <a:lnTo>
                  <a:pt x="692" y="115"/>
                </a:lnTo>
                <a:lnTo>
                  <a:pt x="692" y="115"/>
                </a:lnTo>
                <a:cubicBezTo>
                  <a:pt x="692" y="76"/>
                  <a:pt x="662" y="46"/>
                  <a:pt x="625" y="28"/>
                </a:cubicBezTo>
                <a:lnTo>
                  <a:pt x="625" y="28"/>
                </a:lnTo>
                <a:cubicBezTo>
                  <a:pt x="589" y="9"/>
                  <a:pt x="542" y="0"/>
                  <a:pt x="490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54" name="Freeform 4">
            <a:extLst>
              <a:ext uri="{FF2B5EF4-FFF2-40B4-BE49-F238E27FC236}">
                <a16:creationId xmlns:a16="http://schemas.microsoft.com/office/drawing/2014/main" id="{21D25CB8-F6B3-45BE-9D21-8D9B960C0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0724" y="11324372"/>
            <a:ext cx="677629" cy="609864"/>
          </a:xfrm>
          <a:custGeom>
            <a:avLst/>
            <a:gdLst>
              <a:gd name="T0" fmla="*/ 346 w 751"/>
              <a:gd name="T1" fmla="*/ 115 h 676"/>
              <a:gd name="T2" fmla="*/ 346 w 751"/>
              <a:gd name="T3" fmla="*/ 150 h 676"/>
              <a:gd name="T4" fmla="*/ 346 w 751"/>
              <a:gd name="T5" fmla="*/ 150 h 676"/>
              <a:gd name="T6" fmla="*/ 289 w 751"/>
              <a:gd name="T7" fmla="*/ 231 h 676"/>
              <a:gd name="T8" fmla="*/ 289 w 751"/>
              <a:gd name="T9" fmla="*/ 231 h 676"/>
              <a:gd name="T10" fmla="*/ 375 w 751"/>
              <a:gd name="T11" fmla="*/ 318 h 676"/>
              <a:gd name="T12" fmla="*/ 375 w 751"/>
              <a:gd name="T13" fmla="*/ 318 h 676"/>
              <a:gd name="T14" fmla="*/ 404 w 751"/>
              <a:gd name="T15" fmla="*/ 346 h 676"/>
              <a:gd name="T16" fmla="*/ 404 w 751"/>
              <a:gd name="T17" fmla="*/ 346 h 676"/>
              <a:gd name="T18" fmla="*/ 375 w 751"/>
              <a:gd name="T19" fmla="*/ 375 h 676"/>
              <a:gd name="T20" fmla="*/ 375 w 751"/>
              <a:gd name="T21" fmla="*/ 375 h 676"/>
              <a:gd name="T22" fmla="*/ 346 w 751"/>
              <a:gd name="T23" fmla="*/ 346 h 676"/>
              <a:gd name="T24" fmla="*/ 289 w 751"/>
              <a:gd name="T25" fmla="*/ 346 h 676"/>
              <a:gd name="T26" fmla="*/ 289 w 751"/>
              <a:gd name="T27" fmla="*/ 346 h 676"/>
              <a:gd name="T28" fmla="*/ 346 w 751"/>
              <a:gd name="T29" fmla="*/ 427 h 676"/>
              <a:gd name="T30" fmla="*/ 346 w 751"/>
              <a:gd name="T31" fmla="*/ 462 h 676"/>
              <a:gd name="T32" fmla="*/ 404 w 751"/>
              <a:gd name="T33" fmla="*/ 462 h 676"/>
              <a:gd name="T34" fmla="*/ 404 w 751"/>
              <a:gd name="T35" fmla="*/ 427 h 676"/>
              <a:gd name="T36" fmla="*/ 404 w 751"/>
              <a:gd name="T37" fmla="*/ 427 h 676"/>
              <a:gd name="T38" fmla="*/ 462 w 751"/>
              <a:gd name="T39" fmla="*/ 346 h 676"/>
              <a:gd name="T40" fmla="*/ 462 w 751"/>
              <a:gd name="T41" fmla="*/ 346 h 676"/>
              <a:gd name="T42" fmla="*/ 375 w 751"/>
              <a:gd name="T43" fmla="*/ 259 h 676"/>
              <a:gd name="T44" fmla="*/ 375 w 751"/>
              <a:gd name="T45" fmla="*/ 259 h 676"/>
              <a:gd name="T46" fmla="*/ 346 w 751"/>
              <a:gd name="T47" fmla="*/ 231 h 676"/>
              <a:gd name="T48" fmla="*/ 346 w 751"/>
              <a:gd name="T49" fmla="*/ 231 h 676"/>
              <a:gd name="T50" fmla="*/ 375 w 751"/>
              <a:gd name="T51" fmla="*/ 202 h 676"/>
              <a:gd name="T52" fmla="*/ 375 w 751"/>
              <a:gd name="T53" fmla="*/ 202 h 676"/>
              <a:gd name="T54" fmla="*/ 404 w 751"/>
              <a:gd name="T55" fmla="*/ 231 h 676"/>
              <a:gd name="T56" fmla="*/ 462 w 751"/>
              <a:gd name="T57" fmla="*/ 231 h 676"/>
              <a:gd name="T58" fmla="*/ 462 w 751"/>
              <a:gd name="T59" fmla="*/ 231 h 676"/>
              <a:gd name="T60" fmla="*/ 404 w 751"/>
              <a:gd name="T61" fmla="*/ 150 h 676"/>
              <a:gd name="T62" fmla="*/ 404 w 751"/>
              <a:gd name="T63" fmla="*/ 115 h 676"/>
              <a:gd name="T64" fmla="*/ 346 w 751"/>
              <a:gd name="T65" fmla="*/ 115 h 676"/>
              <a:gd name="T66" fmla="*/ 58 w 751"/>
              <a:gd name="T67" fmla="*/ 57 h 676"/>
              <a:gd name="T68" fmla="*/ 693 w 751"/>
              <a:gd name="T69" fmla="*/ 57 h 676"/>
              <a:gd name="T70" fmla="*/ 693 w 751"/>
              <a:gd name="T71" fmla="*/ 519 h 676"/>
              <a:gd name="T72" fmla="*/ 450 w 751"/>
              <a:gd name="T73" fmla="*/ 519 h 676"/>
              <a:gd name="T74" fmla="*/ 375 w 751"/>
              <a:gd name="T75" fmla="*/ 594 h 676"/>
              <a:gd name="T76" fmla="*/ 301 w 751"/>
              <a:gd name="T77" fmla="*/ 519 h 676"/>
              <a:gd name="T78" fmla="*/ 58 w 751"/>
              <a:gd name="T79" fmla="*/ 519 h 676"/>
              <a:gd name="T80" fmla="*/ 58 w 751"/>
              <a:gd name="T81" fmla="*/ 57 h 676"/>
              <a:gd name="T82" fmla="*/ 0 w 751"/>
              <a:gd name="T83" fmla="*/ 0 h 676"/>
              <a:gd name="T84" fmla="*/ 0 w 751"/>
              <a:gd name="T85" fmla="*/ 577 h 676"/>
              <a:gd name="T86" fmla="*/ 276 w 751"/>
              <a:gd name="T87" fmla="*/ 577 h 676"/>
              <a:gd name="T88" fmla="*/ 375 w 751"/>
              <a:gd name="T89" fmla="*/ 675 h 676"/>
              <a:gd name="T90" fmla="*/ 474 w 751"/>
              <a:gd name="T91" fmla="*/ 577 h 676"/>
              <a:gd name="T92" fmla="*/ 750 w 751"/>
              <a:gd name="T93" fmla="*/ 577 h 676"/>
              <a:gd name="T94" fmla="*/ 750 w 751"/>
              <a:gd name="T95" fmla="*/ 0 h 676"/>
              <a:gd name="T96" fmla="*/ 0 w 751"/>
              <a:gd name="T97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51" h="676">
                <a:moveTo>
                  <a:pt x="346" y="115"/>
                </a:moveTo>
                <a:lnTo>
                  <a:pt x="346" y="150"/>
                </a:lnTo>
                <a:lnTo>
                  <a:pt x="346" y="150"/>
                </a:lnTo>
                <a:cubicBezTo>
                  <a:pt x="313" y="162"/>
                  <a:pt x="289" y="194"/>
                  <a:pt x="289" y="231"/>
                </a:cubicBezTo>
                <a:lnTo>
                  <a:pt x="289" y="231"/>
                </a:lnTo>
                <a:cubicBezTo>
                  <a:pt x="289" y="278"/>
                  <a:pt x="328" y="318"/>
                  <a:pt x="375" y="318"/>
                </a:cubicBezTo>
                <a:lnTo>
                  <a:pt x="375" y="318"/>
                </a:lnTo>
                <a:cubicBezTo>
                  <a:pt x="392" y="318"/>
                  <a:pt x="404" y="330"/>
                  <a:pt x="404" y="346"/>
                </a:cubicBezTo>
                <a:lnTo>
                  <a:pt x="404" y="346"/>
                </a:lnTo>
                <a:cubicBezTo>
                  <a:pt x="404" y="362"/>
                  <a:pt x="392" y="375"/>
                  <a:pt x="375" y="375"/>
                </a:cubicBezTo>
                <a:lnTo>
                  <a:pt x="375" y="375"/>
                </a:lnTo>
                <a:cubicBezTo>
                  <a:pt x="359" y="375"/>
                  <a:pt x="346" y="362"/>
                  <a:pt x="346" y="346"/>
                </a:cubicBezTo>
                <a:lnTo>
                  <a:pt x="289" y="346"/>
                </a:lnTo>
                <a:lnTo>
                  <a:pt x="289" y="346"/>
                </a:lnTo>
                <a:cubicBezTo>
                  <a:pt x="289" y="383"/>
                  <a:pt x="313" y="416"/>
                  <a:pt x="346" y="427"/>
                </a:cubicBezTo>
                <a:lnTo>
                  <a:pt x="346" y="462"/>
                </a:lnTo>
                <a:lnTo>
                  <a:pt x="404" y="462"/>
                </a:lnTo>
                <a:lnTo>
                  <a:pt x="404" y="427"/>
                </a:lnTo>
                <a:lnTo>
                  <a:pt x="404" y="427"/>
                </a:lnTo>
                <a:cubicBezTo>
                  <a:pt x="437" y="416"/>
                  <a:pt x="462" y="383"/>
                  <a:pt x="462" y="346"/>
                </a:cubicBezTo>
                <a:lnTo>
                  <a:pt x="462" y="346"/>
                </a:lnTo>
                <a:cubicBezTo>
                  <a:pt x="462" y="299"/>
                  <a:pt x="423" y="259"/>
                  <a:pt x="375" y="259"/>
                </a:cubicBezTo>
                <a:lnTo>
                  <a:pt x="375" y="259"/>
                </a:lnTo>
                <a:cubicBezTo>
                  <a:pt x="359" y="259"/>
                  <a:pt x="346" y="247"/>
                  <a:pt x="346" y="231"/>
                </a:cubicBezTo>
                <a:lnTo>
                  <a:pt x="346" y="231"/>
                </a:lnTo>
                <a:cubicBezTo>
                  <a:pt x="346" y="214"/>
                  <a:pt x="359" y="202"/>
                  <a:pt x="375" y="202"/>
                </a:cubicBezTo>
                <a:lnTo>
                  <a:pt x="375" y="202"/>
                </a:lnTo>
                <a:cubicBezTo>
                  <a:pt x="392" y="202"/>
                  <a:pt x="404" y="214"/>
                  <a:pt x="404" y="231"/>
                </a:cubicBezTo>
                <a:lnTo>
                  <a:pt x="462" y="231"/>
                </a:lnTo>
                <a:lnTo>
                  <a:pt x="462" y="231"/>
                </a:lnTo>
                <a:cubicBezTo>
                  <a:pt x="462" y="194"/>
                  <a:pt x="437" y="162"/>
                  <a:pt x="404" y="150"/>
                </a:cubicBezTo>
                <a:lnTo>
                  <a:pt x="404" y="115"/>
                </a:lnTo>
                <a:lnTo>
                  <a:pt x="346" y="115"/>
                </a:lnTo>
                <a:close/>
                <a:moveTo>
                  <a:pt x="58" y="57"/>
                </a:moveTo>
                <a:lnTo>
                  <a:pt x="693" y="57"/>
                </a:lnTo>
                <a:lnTo>
                  <a:pt x="693" y="519"/>
                </a:lnTo>
                <a:lnTo>
                  <a:pt x="450" y="519"/>
                </a:lnTo>
                <a:lnTo>
                  <a:pt x="375" y="594"/>
                </a:lnTo>
                <a:lnTo>
                  <a:pt x="301" y="519"/>
                </a:lnTo>
                <a:lnTo>
                  <a:pt x="58" y="519"/>
                </a:lnTo>
                <a:lnTo>
                  <a:pt x="58" y="57"/>
                </a:lnTo>
                <a:close/>
                <a:moveTo>
                  <a:pt x="0" y="0"/>
                </a:moveTo>
                <a:lnTo>
                  <a:pt x="0" y="577"/>
                </a:lnTo>
                <a:lnTo>
                  <a:pt x="276" y="577"/>
                </a:lnTo>
                <a:lnTo>
                  <a:pt x="375" y="675"/>
                </a:lnTo>
                <a:lnTo>
                  <a:pt x="474" y="577"/>
                </a:lnTo>
                <a:lnTo>
                  <a:pt x="750" y="577"/>
                </a:lnTo>
                <a:lnTo>
                  <a:pt x="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55" name="Freeform 5">
            <a:extLst>
              <a:ext uri="{FF2B5EF4-FFF2-40B4-BE49-F238E27FC236}">
                <a16:creationId xmlns:a16="http://schemas.microsoft.com/office/drawing/2014/main" id="{D5EA1E90-5481-41F2-86FC-43DD484ED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5797" y="11324372"/>
            <a:ext cx="729446" cy="677629"/>
          </a:xfrm>
          <a:custGeom>
            <a:avLst/>
            <a:gdLst>
              <a:gd name="T0" fmla="*/ 691 w 808"/>
              <a:gd name="T1" fmla="*/ 635 h 751"/>
              <a:gd name="T2" fmla="*/ 660 w 808"/>
              <a:gd name="T3" fmla="*/ 519 h 751"/>
              <a:gd name="T4" fmla="*/ 750 w 808"/>
              <a:gd name="T5" fmla="*/ 577 h 751"/>
              <a:gd name="T6" fmla="*/ 807 w 808"/>
              <a:gd name="T7" fmla="*/ 519 h 751"/>
              <a:gd name="T8" fmla="*/ 0 w 808"/>
              <a:gd name="T9" fmla="*/ 750 h 751"/>
              <a:gd name="T10" fmla="*/ 212 w 808"/>
              <a:gd name="T11" fmla="*/ 577 h 751"/>
              <a:gd name="T12" fmla="*/ 0 w 808"/>
              <a:gd name="T13" fmla="*/ 519 h 751"/>
              <a:gd name="T14" fmla="*/ 375 w 808"/>
              <a:gd name="T15" fmla="*/ 150 h 751"/>
              <a:gd name="T16" fmla="*/ 351 w 808"/>
              <a:gd name="T17" fmla="*/ 163 h 751"/>
              <a:gd name="T18" fmla="*/ 342 w 808"/>
              <a:gd name="T19" fmla="*/ 171 h 751"/>
              <a:gd name="T20" fmla="*/ 321 w 808"/>
              <a:gd name="T21" fmla="*/ 204 h 751"/>
              <a:gd name="T22" fmla="*/ 317 w 808"/>
              <a:gd name="T23" fmla="*/ 231 h 751"/>
              <a:gd name="T24" fmla="*/ 332 w 808"/>
              <a:gd name="T25" fmla="*/ 279 h 751"/>
              <a:gd name="T26" fmla="*/ 343 w 808"/>
              <a:gd name="T27" fmla="*/ 292 h 751"/>
              <a:gd name="T28" fmla="*/ 403 w 808"/>
              <a:gd name="T29" fmla="*/ 318 h 751"/>
              <a:gd name="T30" fmla="*/ 415 w 808"/>
              <a:gd name="T31" fmla="*/ 319 h 751"/>
              <a:gd name="T32" fmla="*/ 430 w 808"/>
              <a:gd name="T33" fmla="*/ 335 h 751"/>
              <a:gd name="T34" fmla="*/ 432 w 808"/>
              <a:gd name="T35" fmla="*/ 346 h 751"/>
              <a:gd name="T36" fmla="*/ 403 w 808"/>
              <a:gd name="T37" fmla="*/ 375 h 751"/>
              <a:gd name="T38" fmla="*/ 392 w 808"/>
              <a:gd name="T39" fmla="*/ 373 h 751"/>
              <a:gd name="T40" fmla="*/ 375 w 808"/>
              <a:gd name="T41" fmla="*/ 346 h 751"/>
              <a:gd name="T42" fmla="*/ 318 w 808"/>
              <a:gd name="T43" fmla="*/ 360 h 751"/>
              <a:gd name="T44" fmla="*/ 321 w 808"/>
              <a:gd name="T45" fmla="*/ 373 h 751"/>
              <a:gd name="T46" fmla="*/ 333 w 808"/>
              <a:gd name="T47" fmla="*/ 396 h 751"/>
              <a:gd name="T48" fmla="*/ 342 w 808"/>
              <a:gd name="T49" fmla="*/ 406 h 751"/>
              <a:gd name="T50" fmla="*/ 362 w 808"/>
              <a:gd name="T51" fmla="*/ 422 h 751"/>
              <a:gd name="T52" fmla="*/ 375 w 808"/>
              <a:gd name="T53" fmla="*/ 462 h 751"/>
              <a:gd name="T54" fmla="*/ 432 w 808"/>
              <a:gd name="T55" fmla="*/ 427 h 751"/>
              <a:gd name="T56" fmla="*/ 490 w 808"/>
              <a:gd name="T57" fmla="*/ 346 h 751"/>
              <a:gd name="T58" fmla="*/ 488 w 808"/>
              <a:gd name="T59" fmla="*/ 329 h 751"/>
              <a:gd name="T60" fmla="*/ 475 w 808"/>
              <a:gd name="T61" fmla="*/ 299 h 751"/>
              <a:gd name="T62" fmla="*/ 464 w 808"/>
              <a:gd name="T63" fmla="*/ 285 h 751"/>
              <a:gd name="T64" fmla="*/ 437 w 808"/>
              <a:gd name="T65" fmla="*/ 266 h 751"/>
              <a:gd name="T66" fmla="*/ 421 w 808"/>
              <a:gd name="T67" fmla="*/ 261 h 751"/>
              <a:gd name="T68" fmla="*/ 392 w 808"/>
              <a:gd name="T69" fmla="*/ 257 h 751"/>
              <a:gd name="T70" fmla="*/ 383 w 808"/>
              <a:gd name="T71" fmla="*/ 251 h 751"/>
              <a:gd name="T72" fmla="*/ 375 w 808"/>
              <a:gd name="T73" fmla="*/ 231 h 751"/>
              <a:gd name="T74" fmla="*/ 376 w 808"/>
              <a:gd name="T75" fmla="*/ 219 h 751"/>
              <a:gd name="T76" fmla="*/ 392 w 808"/>
              <a:gd name="T77" fmla="*/ 204 h 751"/>
              <a:gd name="T78" fmla="*/ 403 w 808"/>
              <a:gd name="T79" fmla="*/ 202 h 751"/>
              <a:gd name="T80" fmla="*/ 490 w 808"/>
              <a:gd name="T81" fmla="*/ 231 h 751"/>
              <a:gd name="T82" fmla="*/ 486 w 808"/>
              <a:gd name="T83" fmla="*/ 204 h 751"/>
              <a:gd name="T84" fmla="*/ 432 w 808"/>
              <a:gd name="T85" fmla="*/ 115 h 751"/>
              <a:gd name="T86" fmla="*/ 403 w 808"/>
              <a:gd name="T87" fmla="*/ 57 h 751"/>
              <a:gd name="T88" fmla="*/ 403 w 808"/>
              <a:gd name="T89" fmla="*/ 519 h 751"/>
              <a:gd name="T90" fmla="*/ 172 w 808"/>
              <a:gd name="T91" fmla="*/ 288 h 751"/>
              <a:gd name="T92" fmla="*/ 403 w 808"/>
              <a:gd name="T93" fmla="*/ 0 h 751"/>
              <a:gd name="T94" fmla="*/ 403 w 808"/>
              <a:gd name="T95" fmla="*/ 577 h 751"/>
              <a:gd name="T96" fmla="*/ 691 w 808"/>
              <a:gd name="T97" fmla="*/ 288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08" h="751">
                <a:moveTo>
                  <a:pt x="115" y="693"/>
                </a:moveTo>
                <a:lnTo>
                  <a:pt x="691" y="693"/>
                </a:lnTo>
                <a:lnTo>
                  <a:pt x="691" y="635"/>
                </a:lnTo>
                <a:lnTo>
                  <a:pt x="115" y="635"/>
                </a:lnTo>
                <a:lnTo>
                  <a:pt x="115" y="693"/>
                </a:lnTo>
                <a:close/>
                <a:moveTo>
                  <a:pt x="660" y="519"/>
                </a:moveTo>
                <a:lnTo>
                  <a:pt x="660" y="519"/>
                </a:lnTo>
                <a:cubicBezTo>
                  <a:pt x="641" y="541"/>
                  <a:pt x="619" y="561"/>
                  <a:pt x="595" y="577"/>
                </a:cubicBezTo>
                <a:lnTo>
                  <a:pt x="750" y="577"/>
                </a:lnTo>
                <a:lnTo>
                  <a:pt x="750" y="750"/>
                </a:lnTo>
                <a:lnTo>
                  <a:pt x="807" y="750"/>
                </a:lnTo>
                <a:lnTo>
                  <a:pt x="807" y="519"/>
                </a:lnTo>
                <a:lnTo>
                  <a:pt x="660" y="519"/>
                </a:lnTo>
                <a:close/>
                <a:moveTo>
                  <a:pt x="0" y="519"/>
                </a:moveTo>
                <a:lnTo>
                  <a:pt x="0" y="750"/>
                </a:lnTo>
                <a:lnTo>
                  <a:pt x="57" y="750"/>
                </a:lnTo>
                <a:lnTo>
                  <a:pt x="57" y="577"/>
                </a:lnTo>
                <a:lnTo>
                  <a:pt x="212" y="577"/>
                </a:lnTo>
                <a:lnTo>
                  <a:pt x="212" y="577"/>
                </a:lnTo>
                <a:cubicBezTo>
                  <a:pt x="188" y="561"/>
                  <a:pt x="166" y="541"/>
                  <a:pt x="146" y="519"/>
                </a:cubicBezTo>
                <a:lnTo>
                  <a:pt x="0" y="519"/>
                </a:lnTo>
                <a:close/>
                <a:moveTo>
                  <a:pt x="375" y="115"/>
                </a:moveTo>
                <a:lnTo>
                  <a:pt x="375" y="150"/>
                </a:lnTo>
                <a:lnTo>
                  <a:pt x="375" y="150"/>
                </a:lnTo>
                <a:cubicBezTo>
                  <a:pt x="370" y="151"/>
                  <a:pt x="366" y="153"/>
                  <a:pt x="362" y="155"/>
                </a:cubicBezTo>
                <a:lnTo>
                  <a:pt x="362" y="155"/>
                </a:lnTo>
                <a:cubicBezTo>
                  <a:pt x="358" y="158"/>
                  <a:pt x="354" y="159"/>
                  <a:pt x="351" y="163"/>
                </a:cubicBezTo>
                <a:lnTo>
                  <a:pt x="351" y="163"/>
                </a:lnTo>
                <a:cubicBezTo>
                  <a:pt x="348" y="165"/>
                  <a:pt x="344" y="167"/>
                  <a:pt x="342" y="171"/>
                </a:cubicBezTo>
                <a:lnTo>
                  <a:pt x="342" y="171"/>
                </a:lnTo>
                <a:cubicBezTo>
                  <a:pt x="335" y="177"/>
                  <a:pt x="330" y="185"/>
                  <a:pt x="326" y="192"/>
                </a:cubicBezTo>
                <a:lnTo>
                  <a:pt x="326" y="192"/>
                </a:lnTo>
                <a:cubicBezTo>
                  <a:pt x="324" y="195"/>
                  <a:pt x="322" y="200"/>
                  <a:pt x="321" y="204"/>
                </a:cubicBezTo>
                <a:lnTo>
                  <a:pt x="321" y="204"/>
                </a:lnTo>
                <a:cubicBezTo>
                  <a:pt x="318" y="212"/>
                  <a:pt x="317" y="222"/>
                  <a:pt x="317" y="231"/>
                </a:cubicBezTo>
                <a:lnTo>
                  <a:pt x="317" y="231"/>
                </a:lnTo>
                <a:cubicBezTo>
                  <a:pt x="317" y="237"/>
                  <a:pt x="317" y="243"/>
                  <a:pt x="318" y="248"/>
                </a:cubicBezTo>
                <a:lnTo>
                  <a:pt x="318" y="248"/>
                </a:lnTo>
                <a:cubicBezTo>
                  <a:pt x="321" y="259"/>
                  <a:pt x="326" y="270"/>
                  <a:pt x="332" y="279"/>
                </a:cubicBezTo>
                <a:lnTo>
                  <a:pt x="332" y="279"/>
                </a:lnTo>
                <a:cubicBezTo>
                  <a:pt x="335" y="283"/>
                  <a:pt x="339" y="288"/>
                  <a:pt x="343" y="292"/>
                </a:cubicBezTo>
                <a:lnTo>
                  <a:pt x="343" y="292"/>
                </a:lnTo>
                <a:cubicBezTo>
                  <a:pt x="350" y="300"/>
                  <a:pt x="360" y="306"/>
                  <a:pt x="370" y="310"/>
                </a:cubicBezTo>
                <a:lnTo>
                  <a:pt x="370" y="310"/>
                </a:lnTo>
                <a:cubicBezTo>
                  <a:pt x="380" y="315"/>
                  <a:pt x="392" y="318"/>
                  <a:pt x="403" y="318"/>
                </a:cubicBezTo>
                <a:lnTo>
                  <a:pt x="403" y="318"/>
                </a:lnTo>
                <a:cubicBezTo>
                  <a:pt x="407" y="318"/>
                  <a:pt x="411" y="318"/>
                  <a:pt x="415" y="319"/>
                </a:cubicBezTo>
                <a:lnTo>
                  <a:pt x="415" y="319"/>
                </a:lnTo>
                <a:cubicBezTo>
                  <a:pt x="419" y="321"/>
                  <a:pt x="421" y="323"/>
                  <a:pt x="423" y="325"/>
                </a:cubicBezTo>
                <a:lnTo>
                  <a:pt x="423" y="325"/>
                </a:lnTo>
                <a:cubicBezTo>
                  <a:pt x="426" y="328"/>
                  <a:pt x="429" y="331"/>
                  <a:pt x="430" y="335"/>
                </a:cubicBezTo>
                <a:lnTo>
                  <a:pt x="430" y="335"/>
                </a:lnTo>
                <a:cubicBezTo>
                  <a:pt x="431" y="338"/>
                  <a:pt x="432" y="342"/>
                  <a:pt x="432" y="346"/>
                </a:cubicBezTo>
                <a:lnTo>
                  <a:pt x="432" y="346"/>
                </a:lnTo>
                <a:cubicBezTo>
                  <a:pt x="432" y="358"/>
                  <a:pt x="425" y="368"/>
                  <a:pt x="415" y="373"/>
                </a:cubicBezTo>
                <a:lnTo>
                  <a:pt x="415" y="373"/>
                </a:lnTo>
                <a:cubicBezTo>
                  <a:pt x="411" y="374"/>
                  <a:pt x="407" y="375"/>
                  <a:pt x="403" y="375"/>
                </a:cubicBezTo>
                <a:lnTo>
                  <a:pt x="403" y="375"/>
                </a:lnTo>
                <a:cubicBezTo>
                  <a:pt x="399" y="375"/>
                  <a:pt x="396" y="374"/>
                  <a:pt x="392" y="373"/>
                </a:cubicBezTo>
                <a:lnTo>
                  <a:pt x="392" y="373"/>
                </a:lnTo>
                <a:cubicBezTo>
                  <a:pt x="388" y="372"/>
                  <a:pt x="386" y="369"/>
                  <a:pt x="383" y="367"/>
                </a:cubicBezTo>
                <a:lnTo>
                  <a:pt x="383" y="367"/>
                </a:lnTo>
                <a:cubicBezTo>
                  <a:pt x="377" y="361"/>
                  <a:pt x="375" y="355"/>
                  <a:pt x="375" y="346"/>
                </a:cubicBezTo>
                <a:lnTo>
                  <a:pt x="317" y="346"/>
                </a:lnTo>
                <a:lnTo>
                  <a:pt x="317" y="346"/>
                </a:lnTo>
                <a:cubicBezTo>
                  <a:pt x="317" y="351"/>
                  <a:pt x="317" y="356"/>
                  <a:pt x="318" y="360"/>
                </a:cubicBezTo>
                <a:lnTo>
                  <a:pt x="318" y="360"/>
                </a:lnTo>
                <a:cubicBezTo>
                  <a:pt x="319" y="364"/>
                  <a:pt x="320" y="368"/>
                  <a:pt x="321" y="373"/>
                </a:cubicBezTo>
                <a:lnTo>
                  <a:pt x="321" y="373"/>
                </a:lnTo>
                <a:cubicBezTo>
                  <a:pt x="322" y="377"/>
                  <a:pt x="324" y="381"/>
                  <a:pt x="326" y="385"/>
                </a:cubicBezTo>
                <a:lnTo>
                  <a:pt x="326" y="385"/>
                </a:lnTo>
                <a:cubicBezTo>
                  <a:pt x="328" y="389"/>
                  <a:pt x="331" y="393"/>
                  <a:pt x="333" y="396"/>
                </a:cubicBezTo>
                <a:lnTo>
                  <a:pt x="333" y="396"/>
                </a:lnTo>
                <a:cubicBezTo>
                  <a:pt x="336" y="400"/>
                  <a:pt x="339" y="403"/>
                  <a:pt x="342" y="406"/>
                </a:cubicBezTo>
                <a:lnTo>
                  <a:pt x="342" y="406"/>
                </a:lnTo>
                <a:cubicBezTo>
                  <a:pt x="344" y="410"/>
                  <a:pt x="348" y="412"/>
                  <a:pt x="351" y="415"/>
                </a:cubicBezTo>
                <a:lnTo>
                  <a:pt x="351" y="415"/>
                </a:lnTo>
                <a:cubicBezTo>
                  <a:pt x="354" y="417"/>
                  <a:pt x="358" y="420"/>
                  <a:pt x="362" y="422"/>
                </a:cubicBezTo>
                <a:lnTo>
                  <a:pt x="362" y="422"/>
                </a:lnTo>
                <a:cubicBezTo>
                  <a:pt x="366" y="424"/>
                  <a:pt x="370" y="426"/>
                  <a:pt x="375" y="427"/>
                </a:cubicBezTo>
                <a:lnTo>
                  <a:pt x="375" y="462"/>
                </a:lnTo>
                <a:lnTo>
                  <a:pt x="432" y="462"/>
                </a:lnTo>
                <a:lnTo>
                  <a:pt x="432" y="427"/>
                </a:lnTo>
                <a:lnTo>
                  <a:pt x="432" y="427"/>
                </a:lnTo>
                <a:cubicBezTo>
                  <a:pt x="462" y="416"/>
                  <a:pt x="484" y="391"/>
                  <a:pt x="488" y="360"/>
                </a:cubicBezTo>
                <a:lnTo>
                  <a:pt x="488" y="360"/>
                </a:lnTo>
                <a:cubicBezTo>
                  <a:pt x="489" y="356"/>
                  <a:pt x="490" y="351"/>
                  <a:pt x="490" y="346"/>
                </a:cubicBezTo>
                <a:lnTo>
                  <a:pt x="490" y="346"/>
                </a:lnTo>
                <a:cubicBezTo>
                  <a:pt x="490" y="340"/>
                  <a:pt x="489" y="335"/>
                  <a:pt x="488" y="329"/>
                </a:cubicBezTo>
                <a:lnTo>
                  <a:pt x="488" y="329"/>
                </a:lnTo>
                <a:cubicBezTo>
                  <a:pt x="487" y="324"/>
                  <a:pt x="485" y="318"/>
                  <a:pt x="484" y="313"/>
                </a:cubicBezTo>
                <a:lnTo>
                  <a:pt x="484" y="313"/>
                </a:lnTo>
                <a:cubicBezTo>
                  <a:pt x="481" y="308"/>
                  <a:pt x="478" y="302"/>
                  <a:pt x="475" y="299"/>
                </a:cubicBezTo>
                <a:lnTo>
                  <a:pt x="475" y="299"/>
                </a:lnTo>
                <a:cubicBezTo>
                  <a:pt x="472" y="293"/>
                  <a:pt x="468" y="289"/>
                  <a:pt x="464" y="285"/>
                </a:cubicBezTo>
                <a:lnTo>
                  <a:pt x="464" y="285"/>
                </a:lnTo>
                <a:cubicBezTo>
                  <a:pt x="461" y="281"/>
                  <a:pt x="456" y="278"/>
                  <a:pt x="451" y="275"/>
                </a:cubicBezTo>
                <a:lnTo>
                  <a:pt x="451" y="275"/>
                </a:lnTo>
                <a:cubicBezTo>
                  <a:pt x="447" y="271"/>
                  <a:pt x="442" y="269"/>
                  <a:pt x="437" y="266"/>
                </a:cubicBezTo>
                <a:lnTo>
                  <a:pt x="437" y="266"/>
                </a:lnTo>
                <a:cubicBezTo>
                  <a:pt x="432" y="265"/>
                  <a:pt x="426" y="263"/>
                  <a:pt x="421" y="261"/>
                </a:cubicBezTo>
                <a:lnTo>
                  <a:pt x="421" y="261"/>
                </a:lnTo>
                <a:cubicBezTo>
                  <a:pt x="415" y="260"/>
                  <a:pt x="409" y="259"/>
                  <a:pt x="403" y="259"/>
                </a:cubicBezTo>
                <a:lnTo>
                  <a:pt x="403" y="259"/>
                </a:lnTo>
                <a:cubicBezTo>
                  <a:pt x="399" y="259"/>
                  <a:pt x="396" y="259"/>
                  <a:pt x="392" y="257"/>
                </a:cubicBezTo>
                <a:lnTo>
                  <a:pt x="392" y="257"/>
                </a:lnTo>
                <a:cubicBezTo>
                  <a:pt x="388" y="256"/>
                  <a:pt x="386" y="254"/>
                  <a:pt x="383" y="251"/>
                </a:cubicBezTo>
                <a:lnTo>
                  <a:pt x="383" y="251"/>
                </a:lnTo>
                <a:cubicBezTo>
                  <a:pt x="380" y="249"/>
                  <a:pt x="378" y="246"/>
                  <a:pt x="376" y="242"/>
                </a:cubicBezTo>
                <a:lnTo>
                  <a:pt x="376" y="242"/>
                </a:lnTo>
                <a:cubicBezTo>
                  <a:pt x="376" y="238"/>
                  <a:pt x="375" y="235"/>
                  <a:pt x="375" y="231"/>
                </a:cubicBezTo>
                <a:lnTo>
                  <a:pt x="375" y="231"/>
                </a:lnTo>
                <a:cubicBezTo>
                  <a:pt x="375" y="227"/>
                  <a:pt x="376" y="222"/>
                  <a:pt x="376" y="219"/>
                </a:cubicBezTo>
                <a:lnTo>
                  <a:pt x="376" y="219"/>
                </a:lnTo>
                <a:cubicBezTo>
                  <a:pt x="378" y="216"/>
                  <a:pt x="380" y="213"/>
                  <a:pt x="383" y="210"/>
                </a:cubicBezTo>
                <a:lnTo>
                  <a:pt x="383" y="210"/>
                </a:lnTo>
                <a:cubicBezTo>
                  <a:pt x="386" y="207"/>
                  <a:pt x="388" y="206"/>
                  <a:pt x="392" y="204"/>
                </a:cubicBezTo>
                <a:lnTo>
                  <a:pt x="392" y="204"/>
                </a:lnTo>
                <a:cubicBezTo>
                  <a:pt x="396" y="203"/>
                  <a:pt x="399" y="202"/>
                  <a:pt x="403" y="202"/>
                </a:cubicBezTo>
                <a:lnTo>
                  <a:pt x="403" y="202"/>
                </a:lnTo>
                <a:cubicBezTo>
                  <a:pt x="420" y="202"/>
                  <a:pt x="432" y="214"/>
                  <a:pt x="432" y="231"/>
                </a:cubicBezTo>
                <a:lnTo>
                  <a:pt x="490" y="231"/>
                </a:lnTo>
                <a:lnTo>
                  <a:pt x="490" y="231"/>
                </a:lnTo>
                <a:cubicBezTo>
                  <a:pt x="490" y="226"/>
                  <a:pt x="489" y="222"/>
                  <a:pt x="488" y="217"/>
                </a:cubicBezTo>
                <a:lnTo>
                  <a:pt x="488" y="217"/>
                </a:lnTo>
                <a:cubicBezTo>
                  <a:pt x="487" y="212"/>
                  <a:pt x="487" y="208"/>
                  <a:pt x="486" y="204"/>
                </a:cubicBezTo>
                <a:lnTo>
                  <a:pt x="486" y="204"/>
                </a:lnTo>
                <a:cubicBezTo>
                  <a:pt x="478" y="179"/>
                  <a:pt x="457" y="158"/>
                  <a:pt x="432" y="150"/>
                </a:cubicBezTo>
                <a:lnTo>
                  <a:pt x="432" y="115"/>
                </a:lnTo>
                <a:lnTo>
                  <a:pt x="375" y="115"/>
                </a:lnTo>
                <a:close/>
                <a:moveTo>
                  <a:pt x="403" y="57"/>
                </a:moveTo>
                <a:lnTo>
                  <a:pt x="403" y="57"/>
                </a:lnTo>
                <a:cubicBezTo>
                  <a:pt x="531" y="57"/>
                  <a:pt x="634" y="161"/>
                  <a:pt x="634" y="288"/>
                </a:cubicBezTo>
                <a:lnTo>
                  <a:pt x="634" y="288"/>
                </a:lnTo>
                <a:cubicBezTo>
                  <a:pt x="634" y="416"/>
                  <a:pt x="531" y="519"/>
                  <a:pt x="403" y="519"/>
                </a:cubicBezTo>
                <a:lnTo>
                  <a:pt x="403" y="519"/>
                </a:lnTo>
                <a:cubicBezTo>
                  <a:pt x="276" y="519"/>
                  <a:pt x="172" y="416"/>
                  <a:pt x="172" y="288"/>
                </a:cubicBezTo>
                <a:lnTo>
                  <a:pt x="172" y="288"/>
                </a:lnTo>
                <a:cubicBezTo>
                  <a:pt x="172" y="161"/>
                  <a:pt x="276" y="57"/>
                  <a:pt x="403" y="57"/>
                </a:cubicBezTo>
                <a:close/>
                <a:moveTo>
                  <a:pt x="403" y="0"/>
                </a:moveTo>
                <a:lnTo>
                  <a:pt x="403" y="0"/>
                </a:lnTo>
                <a:cubicBezTo>
                  <a:pt x="244" y="0"/>
                  <a:pt x="115" y="130"/>
                  <a:pt x="115" y="288"/>
                </a:cubicBezTo>
                <a:lnTo>
                  <a:pt x="115" y="288"/>
                </a:lnTo>
                <a:cubicBezTo>
                  <a:pt x="115" y="447"/>
                  <a:pt x="244" y="577"/>
                  <a:pt x="403" y="577"/>
                </a:cubicBezTo>
                <a:lnTo>
                  <a:pt x="403" y="577"/>
                </a:lnTo>
                <a:cubicBezTo>
                  <a:pt x="563" y="577"/>
                  <a:pt x="691" y="447"/>
                  <a:pt x="691" y="288"/>
                </a:cubicBezTo>
                <a:lnTo>
                  <a:pt x="691" y="288"/>
                </a:lnTo>
                <a:cubicBezTo>
                  <a:pt x="691" y="130"/>
                  <a:pt x="563" y="0"/>
                  <a:pt x="403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56" name="Freeform 6">
            <a:extLst>
              <a:ext uri="{FF2B5EF4-FFF2-40B4-BE49-F238E27FC236}">
                <a16:creationId xmlns:a16="http://schemas.microsoft.com/office/drawing/2014/main" id="{06EF5963-A390-4B45-95D7-608CCCCDE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2622" y="11324370"/>
            <a:ext cx="729446" cy="442450"/>
          </a:xfrm>
          <a:custGeom>
            <a:avLst/>
            <a:gdLst>
              <a:gd name="T0" fmla="*/ 620 w 808"/>
              <a:gd name="T1" fmla="*/ 202 h 491"/>
              <a:gd name="T2" fmla="*/ 620 w 808"/>
              <a:gd name="T3" fmla="*/ 202 h 491"/>
              <a:gd name="T4" fmla="*/ 576 w 808"/>
              <a:gd name="T5" fmla="*/ 245 h 491"/>
              <a:gd name="T6" fmla="*/ 576 w 808"/>
              <a:gd name="T7" fmla="*/ 245 h 491"/>
              <a:gd name="T8" fmla="*/ 620 w 808"/>
              <a:gd name="T9" fmla="*/ 288 h 491"/>
              <a:gd name="T10" fmla="*/ 620 w 808"/>
              <a:gd name="T11" fmla="*/ 288 h 491"/>
              <a:gd name="T12" fmla="*/ 663 w 808"/>
              <a:gd name="T13" fmla="*/ 245 h 491"/>
              <a:gd name="T14" fmla="*/ 663 w 808"/>
              <a:gd name="T15" fmla="*/ 245 h 491"/>
              <a:gd name="T16" fmla="*/ 620 w 808"/>
              <a:gd name="T17" fmla="*/ 202 h 491"/>
              <a:gd name="T18" fmla="*/ 188 w 808"/>
              <a:gd name="T19" fmla="*/ 202 h 491"/>
              <a:gd name="T20" fmla="*/ 188 w 808"/>
              <a:gd name="T21" fmla="*/ 202 h 491"/>
              <a:gd name="T22" fmla="*/ 145 w 808"/>
              <a:gd name="T23" fmla="*/ 245 h 491"/>
              <a:gd name="T24" fmla="*/ 145 w 808"/>
              <a:gd name="T25" fmla="*/ 245 h 491"/>
              <a:gd name="T26" fmla="*/ 188 w 808"/>
              <a:gd name="T27" fmla="*/ 288 h 491"/>
              <a:gd name="T28" fmla="*/ 188 w 808"/>
              <a:gd name="T29" fmla="*/ 288 h 491"/>
              <a:gd name="T30" fmla="*/ 231 w 808"/>
              <a:gd name="T31" fmla="*/ 245 h 491"/>
              <a:gd name="T32" fmla="*/ 231 w 808"/>
              <a:gd name="T33" fmla="*/ 245 h 491"/>
              <a:gd name="T34" fmla="*/ 188 w 808"/>
              <a:gd name="T35" fmla="*/ 202 h 491"/>
              <a:gd name="T36" fmla="*/ 404 w 808"/>
              <a:gd name="T37" fmla="*/ 173 h 491"/>
              <a:gd name="T38" fmla="*/ 404 w 808"/>
              <a:gd name="T39" fmla="*/ 173 h 491"/>
              <a:gd name="T40" fmla="*/ 461 w 808"/>
              <a:gd name="T41" fmla="*/ 245 h 491"/>
              <a:gd name="T42" fmla="*/ 461 w 808"/>
              <a:gd name="T43" fmla="*/ 245 h 491"/>
              <a:gd name="T44" fmla="*/ 404 w 808"/>
              <a:gd name="T45" fmla="*/ 318 h 491"/>
              <a:gd name="T46" fmla="*/ 404 w 808"/>
              <a:gd name="T47" fmla="*/ 318 h 491"/>
              <a:gd name="T48" fmla="*/ 347 w 808"/>
              <a:gd name="T49" fmla="*/ 245 h 491"/>
              <a:gd name="T50" fmla="*/ 347 w 808"/>
              <a:gd name="T51" fmla="*/ 245 h 491"/>
              <a:gd name="T52" fmla="*/ 404 w 808"/>
              <a:gd name="T53" fmla="*/ 173 h 491"/>
              <a:gd name="T54" fmla="*/ 404 w 808"/>
              <a:gd name="T55" fmla="*/ 115 h 491"/>
              <a:gd name="T56" fmla="*/ 404 w 808"/>
              <a:gd name="T57" fmla="*/ 115 h 491"/>
              <a:gd name="T58" fmla="*/ 289 w 808"/>
              <a:gd name="T59" fmla="*/ 245 h 491"/>
              <a:gd name="T60" fmla="*/ 289 w 808"/>
              <a:gd name="T61" fmla="*/ 245 h 491"/>
              <a:gd name="T62" fmla="*/ 404 w 808"/>
              <a:gd name="T63" fmla="*/ 375 h 491"/>
              <a:gd name="T64" fmla="*/ 404 w 808"/>
              <a:gd name="T65" fmla="*/ 375 h 491"/>
              <a:gd name="T66" fmla="*/ 519 w 808"/>
              <a:gd name="T67" fmla="*/ 245 h 491"/>
              <a:gd name="T68" fmla="*/ 519 w 808"/>
              <a:gd name="T69" fmla="*/ 245 h 491"/>
              <a:gd name="T70" fmla="*/ 404 w 808"/>
              <a:gd name="T71" fmla="*/ 115 h 491"/>
              <a:gd name="T72" fmla="*/ 116 w 808"/>
              <a:gd name="T73" fmla="*/ 57 h 491"/>
              <a:gd name="T74" fmla="*/ 692 w 808"/>
              <a:gd name="T75" fmla="*/ 57 h 491"/>
              <a:gd name="T76" fmla="*/ 692 w 808"/>
              <a:gd name="T77" fmla="*/ 57 h 491"/>
              <a:gd name="T78" fmla="*/ 750 w 808"/>
              <a:gd name="T79" fmla="*/ 115 h 491"/>
              <a:gd name="T80" fmla="*/ 750 w 808"/>
              <a:gd name="T81" fmla="*/ 375 h 491"/>
              <a:gd name="T82" fmla="*/ 750 w 808"/>
              <a:gd name="T83" fmla="*/ 375 h 491"/>
              <a:gd name="T84" fmla="*/ 692 w 808"/>
              <a:gd name="T85" fmla="*/ 432 h 491"/>
              <a:gd name="T86" fmla="*/ 116 w 808"/>
              <a:gd name="T87" fmla="*/ 432 h 491"/>
              <a:gd name="T88" fmla="*/ 116 w 808"/>
              <a:gd name="T89" fmla="*/ 432 h 491"/>
              <a:gd name="T90" fmla="*/ 58 w 808"/>
              <a:gd name="T91" fmla="*/ 375 h 491"/>
              <a:gd name="T92" fmla="*/ 58 w 808"/>
              <a:gd name="T93" fmla="*/ 115 h 491"/>
              <a:gd name="T94" fmla="*/ 58 w 808"/>
              <a:gd name="T95" fmla="*/ 115 h 491"/>
              <a:gd name="T96" fmla="*/ 116 w 808"/>
              <a:gd name="T97" fmla="*/ 57 h 491"/>
              <a:gd name="T98" fmla="*/ 0 w 808"/>
              <a:gd name="T99" fmla="*/ 490 h 491"/>
              <a:gd name="T100" fmla="*/ 807 w 808"/>
              <a:gd name="T101" fmla="*/ 490 h 491"/>
              <a:gd name="T102" fmla="*/ 807 w 808"/>
              <a:gd name="T103" fmla="*/ 0 h 491"/>
              <a:gd name="T104" fmla="*/ 0 w 808"/>
              <a:gd name="T105" fmla="*/ 0 h 491"/>
              <a:gd name="T106" fmla="*/ 0 w 808"/>
              <a:gd name="T107" fmla="*/ 49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08" h="491">
                <a:moveTo>
                  <a:pt x="620" y="202"/>
                </a:moveTo>
                <a:lnTo>
                  <a:pt x="620" y="202"/>
                </a:lnTo>
                <a:cubicBezTo>
                  <a:pt x="596" y="202"/>
                  <a:pt x="576" y="222"/>
                  <a:pt x="576" y="245"/>
                </a:cubicBezTo>
                <a:lnTo>
                  <a:pt x="576" y="245"/>
                </a:lnTo>
                <a:cubicBezTo>
                  <a:pt x="576" y="269"/>
                  <a:pt x="596" y="288"/>
                  <a:pt x="620" y="288"/>
                </a:cubicBezTo>
                <a:lnTo>
                  <a:pt x="620" y="288"/>
                </a:lnTo>
                <a:cubicBezTo>
                  <a:pt x="643" y="288"/>
                  <a:pt x="663" y="269"/>
                  <a:pt x="663" y="245"/>
                </a:cubicBezTo>
                <a:lnTo>
                  <a:pt x="663" y="245"/>
                </a:lnTo>
                <a:cubicBezTo>
                  <a:pt x="663" y="222"/>
                  <a:pt x="643" y="202"/>
                  <a:pt x="620" y="202"/>
                </a:cubicBezTo>
                <a:close/>
                <a:moveTo>
                  <a:pt x="188" y="202"/>
                </a:moveTo>
                <a:lnTo>
                  <a:pt x="188" y="202"/>
                </a:lnTo>
                <a:cubicBezTo>
                  <a:pt x="164" y="202"/>
                  <a:pt x="145" y="222"/>
                  <a:pt x="145" y="245"/>
                </a:cubicBezTo>
                <a:lnTo>
                  <a:pt x="145" y="245"/>
                </a:lnTo>
                <a:cubicBezTo>
                  <a:pt x="145" y="269"/>
                  <a:pt x="164" y="288"/>
                  <a:pt x="188" y="288"/>
                </a:cubicBezTo>
                <a:lnTo>
                  <a:pt x="188" y="288"/>
                </a:lnTo>
                <a:cubicBezTo>
                  <a:pt x="212" y="288"/>
                  <a:pt x="231" y="269"/>
                  <a:pt x="231" y="245"/>
                </a:cubicBezTo>
                <a:lnTo>
                  <a:pt x="231" y="245"/>
                </a:lnTo>
                <a:cubicBezTo>
                  <a:pt x="231" y="222"/>
                  <a:pt x="212" y="202"/>
                  <a:pt x="188" y="202"/>
                </a:cubicBezTo>
                <a:close/>
                <a:moveTo>
                  <a:pt x="404" y="173"/>
                </a:moveTo>
                <a:lnTo>
                  <a:pt x="404" y="173"/>
                </a:lnTo>
                <a:cubicBezTo>
                  <a:pt x="435" y="173"/>
                  <a:pt x="461" y="206"/>
                  <a:pt x="461" y="245"/>
                </a:cubicBezTo>
                <a:lnTo>
                  <a:pt x="461" y="245"/>
                </a:lnTo>
                <a:cubicBezTo>
                  <a:pt x="461" y="285"/>
                  <a:pt x="435" y="318"/>
                  <a:pt x="404" y="318"/>
                </a:cubicBezTo>
                <a:lnTo>
                  <a:pt x="404" y="318"/>
                </a:lnTo>
                <a:cubicBezTo>
                  <a:pt x="372" y="318"/>
                  <a:pt x="347" y="285"/>
                  <a:pt x="347" y="245"/>
                </a:cubicBezTo>
                <a:lnTo>
                  <a:pt x="347" y="245"/>
                </a:lnTo>
                <a:cubicBezTo>
                  <a:pt x="347" y="206"/>
                  <a:pt x="372" y="173"/>
                  <a:pt x="404" y="173"/>
                </a:cubicBezTo>
                <a:close/>
                <a:moveTo>
                  <a:pt x="404" y="115"/>
                </a:moveTo>
                <a:lnTo>
                  <a:pt x="404" y="115"/>
                </a:lnTo>
                <a:cubicBezTo>
                  <a:pt x="340" y="115"/>
                  <a:pt x="289" y="173"/>
                  <a:pt x="289" y="245"/>
                </a:cubicBezTo>
                <a:lnTo>
                  <a:pt x="289" y="245"/>
                </a:lnTo>
                <a:cubicBezTo>
                  <a:pt x="289" y="317"/>
                  <a:pt x="340" y="375"/>
                  <a:pt x="404" y="375"/>
                </a:cubicBezTo>
                <a:lnTo>
                  <a:pt x="404" y="375"/>
                </a:lnTo>
                <a:cubicBezTo>
                  <a:pt x="467" y="375"/>
                  <a:pt x="519" y="317"/>
                  <a:pt x="519" y="245"/>
                </a:cubicBezTo>
                <a:lnTo>
                  <a:pt x="519" y="245"/>
                </a:lnTo>
                <a:cubicBezTo>
                  <a:pt x="519" y="173"/>
                  <a:pt x="467" y="115"/>
                  <a:pt x="404" y="115"/>
                </a:cubicBezTo>
                <a:close/>
                <a:moveTo>
                  <a:pt x="116" y="57"/>
                </a:moveTo>
                <a:lnTo>
                  <a:pt x="692" y="57"/>
                </a:lnTo>
                <a:lnTo>
                  <a:pt x="692" y="57"/>
                </a:lnTo>
                <a:cubicBezTo>
                  <a:pt x="692" y="89"/>
                  <a:pt x="718" y="115"/>
                  <a:pt x="750" y="115"/>
                </a:cubicBezTo>
                <a:lnTo>
                  <a:pt x="750" y="375"/>
                </a:lnTo>
                <a:lnTo>
                  <a:pt x="750" y="375"/>
                </a:lnTo>
                <a:cubicBezTo>
                  <a:pt x="718" y="375"/>
                  <a:pt x="692" y="401"/>
                  <a:pt x="692" y="432"/>
                </a:cubicBezTo>
                <a:lnTo>
                  <a:pt x="116" y="432"/>
                </a:lnTo>
                <a:lnTo>
                  <a:pt x="116" y="432"/>
                </a:lnTo>
                <a:cubicBezTo>
                  <a:pt x="116" y="401"/>
                  <a:pt x="90" y="375"/>
                  <a:pt x="58" y="375"/>
                </a:cubicBezTo>
                <a:lnTo>
                  <a:pt x="58" y="115"/>
                </a:lnTo>
                <a:lnTo>
                  <a:pt x="58" y="115"/>
                </a:lnTo>
                <a:cubicBezTo>
                  <a:pt x="90" y="115"/>
                  <a:pt x="116" y="89"/>
                  <a:pt x="116" y="57"/>
                </a:cubicBezTo>
                <a:close/>
                <a:moveTo>
                  <a:pt x="0" y="490"/>
                </a:moveTo>
                <a:lnTo>
                  <a:pt x="807" y="490"/>
                </a:lnTo>
                <a:lnTo>
                  <a:pt x="807" y="0"/>
                </a:lnTo>
                <a:lnTo>
                  <a:pt x="0" y="0"/>
                </a:lnTo>
                <a:lnTo>
                  <a:pt x="0" y="490"/>
                </a:ln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D7B2C9-AFDA-418E-8D94-36A727AD1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761707"/>
              </p:ext>
            </p:extLst>
          </p:nvPr>
        </p:nvGraphicFramePr>
        <p:xfrm>
          <a:off x="4279265" y="2841171"/>
          <a:ext cx="15819120" cy="8112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E449EF8A-1351-4C6D-829A-7021AB893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16" y="7828605"/>
            <a:ext cx="1698057" cy="3001494"/>
          </a:xfrm>
          <a:custGeom>
            <a:avLst/>
            <a:gdLst>
              <a:gd name="connsiteX0" fmla="*/ 1693176 w 1698057"/>
              <a:gd name="connsiteY0" fmla="*/ 2961637 h 3001494"/>
              <a:gd name="connsiteX1" fmla="*/ 1566514 w 1698057"/>
              <a:gd name="connsiteY1" fmla="*/ 3000549 h 3001494"/>
              <a:gd name="connsiteX2" fmla="*/ 1693176 w 1698057"/>
              <a:gd name="connsiteY2" fmla="*/ 3000549 h 3001494"/>
              <a:gd name="connsiteX3" fmla="*/ 1697153 w 1698057"/>
              <a:gd name="connsiteY3" fmla="*/ 0 h 3001494"/>
              <a:gd name="connsiteX4" fmla="*/ 1698057 w 1698057"/>
              <a:gd name="connsiteY4" fmla="*/ 0 h 3001494"/>
              <a:gd name="connsiteX5" fmla="*/ 1698057 w 1698057"/>
              <a:gd name="connsiteY5" fmla="*/ 3001494 h 3001494"/>
              <a:gd name="connsiteX6" fmla="*/ 0 w 1698057"/>
              <a:gd name="connsiteY6" fmla="*/ 3001494 h 3001494"/>
              <a:gd name="connsiteX7" fmla="*/ 0 w 1698057"/>
              <a:gd name="connsiteY7" fmla="*/ 3000589 h 3001494"/>
              <a:gd name="connsiteX8" fmla="*/ 1048853 w 1698057"/>
              <a:gd name="connsiteY8" fmla="*/ 3000589 h 3001494"/>
              <a:gd name="connsiteX9" fmla="*/ 1697153 w 1698057"/>
              <a:gd name="connsiteY9" fmla="*/ 2811252 h 3001494"/>
              <a:gd name="connsiteX10" fmla="*/ 1697153 w 1698057"/>
              <a:gd name="connsiteY10" fmla="*/ 2443448 h 3001494"/>
              <a:gd name="connsiteX11" fmla="*/ 0 w 1698057"/>
              <a:gd name="connsiteY11" fmla="*/ 2938987 h 3001494"/>
              <a:gd name="connsiteX12" fmla="*/ 0 w 1698057"/>
              <a:gd name="connsiteY12" fmla="*/ 2785345 h 3001494"/>
              <a:gd name="connsiteX13" fmla="*/ 1697153 w 1698057"/>
              <a:gd name="connsiteY13" fmla="*/ 2291677 h 3001494"/>
              <a:gd name="connsiteX14" fmla="*/ 1697153 w 1698057"/>
              <a:gd name="connsiteY14" fmla="*/ 1925261 h 3001494"/>
              <a:gd name="connsiteX15" fmla="*/ 0 w 1698057"/>
              <a:gd name="connsiteY15" fmla="*/ 2418930 h 3001494"/>
              <a:gd name="connsiteX16" fmla="*/ 0 w 1698057"/>
              <a:gd name="connsiteY16" fmla="*/ 2267159 h 3001494"/>
              <a:gd name="connsiteX17" fmla="*/ 1697153 w 1698057"/>
              <a:gd name="connsiteY17" fmla="*/ 1773491 h 3001494"/>
              <a:gd name="connsiteX18" fmla="*/ 1697153 w 1698057"/>
              <a:gd name="connsiteY18" fmla="*/ 1407075 h 3001494"/>
              <a:gd name="connsiteX19" fmla="*/ 0 w 1698057"/>
              <a:gd name="connsiteY19" fmla="*/ 1900744 h 3001494"/>
              <a:gd name="connsiteX20" fmla="*/ 0 w 1698057"/>
              <a:gd name="connsiteY20" fmla="*/ 1748972 h 3001494"/>
              <a:gd name="connsiteX21" fmla="*/ 1697153 w 1698057"/>
              <a:gd name="connsiteY21" fmla="*/ 1255688 h 3001494"/>
              <a:gd name="connsiteX22" fmla="*/ 1697153 w 1698057"/>
              <a:gd name="connsiteY22" fmla="*/ 888888 h 3001494"/>
              <a:gd name="connsiteX23" fmla="*/ 0 w 1698057"/>
              <a:gd name="connsiteY23" fmla="*/ 1383075 h 3001494"/>
              <a:gd name="connsiteX24" fmla="*/ 0 w 1698057"/>
              <a:gd name="connsiteY24" fmla="*/ 1230786 h 3001494"/>
              <a:gd name="connsiteX25" fmla="*/ 1697153 w 1698057"/>
              <a:gd name="connsiteY25" fmla="*/ 736599 h 3001494"/>
              <a:gd name="connsiteX26" fmla="*/ 1697153 w 1698057"/>
              <a:gd name="connsiteY26" fmla="*/ 370702 h 3001494"/>
              <a:gd name="connsiteX27" fmla="*/ 0 w 1698057"/>
              <a:gd name="connsiteY27" fmla="*/ 864889 h 3001494"/>
              <a:gd name="connsiteX28" fmla="*/ 0 w 1698057"/>
              <a:gd name="connsiteY28" fmla="*/ 716582 h 3001494"/>
              <a:gd name="connsiteX29" fmla="*/ 1697153 w 1698057"/>
              <a:gd name="connsiteY29" fmla="*/ 221669 h 3001494"/>
              <a:gd name="connsiteX30" fmla="*/ 680706 w 1698057"/>
              <a:gd name="connsiteY30" fmla="*/ 0 h 3001494"/>
              <a:gd name="connsiteX31" fmla="*/ 1199845 w 1698057"/>
              <a:gd name="connsiteY31" fmla="*/ 0 h 3001494"/>
              <a:gd name="connsiteX32" fmla="*/ 0 w 1698057"/>
              <a:gd name="connsiteY32" fmla="*/ 349243 h 3001494"/>
              <a:gd name="connsiteX33" fmla="*/ 0 w 1698057"/>
              <a:gd name="connsiteY33" fmla="*/ 198397 h 300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98057" h="3001494">
                <a:moveTo>
                  <a:pt x="1693176" y="2961637"/>
                </a:moveTo>
                <a:lnTo>
                  <a:pt x="1566514" y="3000549"/>
                </a:lnTo>
                <a:lnTo>
                  <a:pt x="1693176" y="3000549"/>
                </a:lnTo>
                <a:close/>
                <a:moveTo>
                  <a:pt x="1697153" y="0"/>
                </a:moveTo>
                <a:lnTo>
                  <a:pt x="1698057" y="0"/>
                </a:lnTo>
                <a:lnTo>
                  <a:pt x="1698057" y="3001494"/>
                </a:lnTo>
                <a:lnTo>
                  <a:pt x="0" y="3001494"/>
                </a:lnTo>
                <a:lnTo>
                  <a:pt x="0" y="3000589"/>
                </a:lnTo>
                <a:lnTo>
                  <a:pt x="1048853" y="3000589"/>
                </a:lnTo>
                <a:lnTo>
                  <a:pt x="1697153" y="2811252"/>
                </a:lnTo>
                <a:lnTo>
                  <a:pt x="1697153" y="2443448"/>
                </a:lnTo>
                <a:lnTo>
                  <a:pt x="0" y="2938987"/>
                </a:lnTo>
                <a:lnTo>
                  <a:pt x="0" y="2785345"/>
                </a:lnTo>
                <a:lnTo>
                  <a:pt x="1697153" y="2291677"/>
                </a:lnTo>
                <a:lnTo>
                  <a:pt x="1697153" y="1925261"/>
                </a:lnTo>
                <a:lnTo>
                  <a:pt x="0" y="2418930"/>
                </a:lnTo>
                <a:lnTo>
                  <a:pt x="0" y="2267159"/>
                </a:lnTo>
                <a:lnTo>
                  <a:pt x="1697153" y="1773491"/>
                </a:lnTo>
                <a:lnTo>
                  <a:pt x="1697153" y="1407075"/>
                </a:lnTo>
                <a:lnTo>
                  <a:pt x="0" y="1900744"/>
                </a:lnTo>
                <a:lnTo>
                  <a:pt x="0" y="1748972"/>
                </a:lnTo>
                <a:lnTo>
                  <a:pt x="1697153" y="1255688"/>
                </a:lnTo>
                <a:lnTo>
                  <a:pt x="1697153" y="888888"/>
                </a:lnTo>
                <a:lnTo>
                  <a:pt x="0" y="1383075"/>
                </a:lnTo>
                <a:lnTo>
                  <a:pt x="0" y="1230786"/>
                </a:lnTo>
                <a:lnTo>
                  <a:pt x="1697153" y="736599"/>
                </a:lnTo>
                <a:lnTo>
                  <a:pt x="1697153" y="370702"/>
                </a:lnTo>
                <a:lnTo>
                  <a:pt x="0" y="864889"/>
                </a:lnTo>
                <a:lnTo>
                  <a:pt x="0" y="716582"/>
                </a:lnTo>
                <a:lnTo>
                  <a:pt x="1697153" y="221669"/>
                </a:lnTo>
                <a:close/>
                <a:moveTo>
                  <a:pt x="680706" y="0"/>
                </a:moveTo>
                <a:lnTo>
                  <a:pt x="1199845" y="0"/>
                </a:lnTo>
                <a:lnTo>
                  <a:pt x="0" y="349243"/>
                </a:lnTo>
                <a:lnTo>
                  <a:pt x="0" y="1983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4ECDADC9-C7AD-4B05-BD74-A4070525C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675" y="6272406"/>
            <a:ext cx="1698057" cy="4553713"/>
          </a:xfrm>
          <a:custGeom>
            <a:avLst/>
            <a:gdLst>
              <a:gd name="connsiteX0" fmla="*/ 1540159 w 1698057"/>
              <a:gd name="connsiteY0" fmla="*/ 0 h 4416552"/>
              <a:gd name="connsiteX1" fmla="*/ 1698057 w 1698057"/>
              <a:gd name="connsiteY1" fmla="*/ 0 h 4416552"/>
              <a:gd name="connsiteX2" fmla="*/ 1698057 w 1698057"/>
              <a:gd name="connsiteY2" fmla="*/ 4249577 h 4416552"/>
              <a:gd name="connsiteX3" fmla="*/ 1121220 w 1698057"/>
              <a:gd name="connsiteY3" fmla="*/ 4416552 h 4416552"/>
              <a:gd name="connsiteX4" fmla="*/ 597355 w 1698057"/>
              <a:gd name="connsiteY4" fmla="*/ 4416552 h 4416552"/>
              <a:gd name="connsiteX5" fmla="*/ 1695613 w 1698057"/>
              <a:gd name="connsiteY5" fmla="*/ 4097399 h 4416552"/>
              <a:gd name="connsiteX6" fmla="*/ 1695613 w 1698057"/>
              <a:gd name="connsiteY6" fmla="*/ 3730943 h 4416552"/>
              <a:gd name="connsiteX7" fmla="*/ 0 w 1698057"/>
              <a:gd name="connsiteY7" fmla="*/ 4224218 h 4416552"/>
              <a:gd name="connsiteX8" fmla="*/ 0 w 1698057"/>
              <a:gd name="connsiteY8" fmla="*/ 4072392 h 4416552"/>
              <a:gd name="connsiteX9" fmla="*/ 1695613 w 1698057"/>
              <a:gd name="connsiteY9" fmla="*/ 3578653 h 4416552"/>
              <a:gd name="connsiteX10" fmla="*/ 1695613 w 1698057"/>
              <a:gd name="connsiteY10" fmla="*/ 3212756 h 4416552"/>
              <a:gd name="connsiteX11" fmla="*/ 0 w 1698057"/>
              <a:gd name="connsiteY11" fmla="*/ 3706495 h 4416552"/>
              <a:gd name="connsiteX12" fmla="*/ 0 w 1698057"/>
              <a:gd name="connsiteY12" fmla="*/ 3554206 h 4416552"/>
              <a:gd name="connsiteX13" fmla="*/ 1695613 w 1698057"/>
              <a:gd name="connsiteY13" fmla="*/ 3060467 h 4416552"/>
              <a:gd name="connsiteX14" fmla="*/ 1695613 w 1698057"/>
              <a:gd name="connsiteY14" fmla="*/ 2694570 h 4416552"/>
              <a:gd name="connsiteX15" fmla="*/ 0 w 1698057"/>
              <a:gd name="connsiteY15" fmla="*/ 3188309 h 4416552"/>
              <a:gd name="connsiteX16" fmla="*/ 0 w 1698057"/>
              <a:gd name="connsiteY16" fmla="*/ 3036019 h 4416552"/>
              <a:gd name="connsiteX17" fmla="*/ 1695613 w 1698057"/>
              <a:gd name="connsiteY17" fmla="*/ 2542280 h 4416552"/>
              <a:gd name="connsiteX18" fmla="*/ 1695613 w 1698057"/>
              <a:gd name="connsiteY18" fmla="*/ 2176383 h 4416552"/>
              <a:gd name="connsiteX19" fmla="*/ 0 w 1698057"/>
              <a:gd name="connsiteY19" fmla="*/ 2670122 h 4416552"/>
              <a:gd name="connsiteX20" fmla="*/ 0 w 1698057"/>
              <a:gd name="connsiteY20" fmla="*/ 2517833 h 4416552"/>
              <a:gd name="connsiteX21" fmla="*/ 1695613 w 1698057"/>
              <a:gd name="connsiteY21" fmla="*/ 2024094 h 4416552"/>
              <a:gd name="connsiteX22" fmla="*/ 1695613 w 1698057"/>
              <a:gd name="connsiteY22" fmla="*/ 1658197 h 4416552"/>
              <a:gd name="connsiteX23" fmla="*/ 0 w 1698057"/>
              <a:gd name="connsiteY23" fmla="*/ 2151032 h 4416552"/>
              <a:gd name="connsiteX24" fmla="*/ 0 w 1698057"/>
              <a:gd name="connsiteY24" fmla="*/ 1999647 h 4416552"/>
              <a:gd name="connsiteX25" fmla="*/ 1695613 w 1698057"/>
              <a:gd name="connsiteY25" fmla="*/ 1506426 h 4416552"/>
              <a:gd name="connsiteX26" fmla="*/ 1695613 w 1698057"/>
              <a:gd name="connsiteY26" fmla="*/ 1140010 h 4416552"/>
              <a:gd name="connsiteX27" fmla="*/ 0 w 1698057"/>
              <a:gd name="connsiteY27" fmla="*/ 1633230 h 4416552"/>
              <a:gd name="connsiteX28" fmla="*/ 0 w 1698057"/>
              <a:gd name="connsiteY28" fmla="*/ 1481460 h 4416552"/>
              <a:gd name="connsiteX29" fmla="*/ 1695613 w 1698057"/>
              <a:gd name="connsiteY29" fmla="*/ 988240 h 4416552"/>
              <a:gd name="connsiteX30" fmla="*/ 1695613 w 1698057"/>
              <a:gd name="connsiteY30" fmla="*/ 621824 h 4416552"/>
              <a:gd name="connsiteX31" fmla="*/ 0 w 1698057"/>
              <a:gd name="connsiteY31" fmla="*/ 1115044 h 4416552"/>
              <a:gd name="connsiteX32" fmla="*/ 0 w 1698057"/>
              <a:gd name="connsiteY32" fmla="*/ 963270 h 4416552"/>
              <a:gd name="connsiteX33" fmla="*/ 1695613 w 1698057"/>
              <a:gd name="connsiteY33" fmla="*/ 469398 h 4416552"/>
              <a:gd name="connsiteX34" fmla="*/ 1695613 w 1698057"/>
              <a:gd name="connsiteY34" fmla="*/ 103637 h 4416552"/>
              <a:gd name="connsiteX35" fmla="*/ 0 w 1698057"/>
              <a:gd name="connsiteY35" fmla="*/ 596605 h 4416552"/>
              <a:gd name="connsiteX36" fmla="*/ 0 w 1698057"/>
              <a:gd name="connsiteY36" fmla="*/ 449069 h 4416552"/>
              <a:gd name="connsiteX37" fmla="*/ 0 w 1698057"/>
              <a:gd name="connsiteY37" fmla="*/ 0 h 4416552"/>
              <a:gd name="connsiteX38" fmla="*/ 281482 w 1698057"/>
              <a:gd name="connsiteY38" fmla="*/ 0 h 4416552"/>
              <a:gd name="connsiteX39" fmla="*/ 0 w 1698057"/>
              <a:gd name="connsiteY39" fmla="*/ 82024 h 441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98057" h="4416552">
                <a:moveTo>
                  <a:pt x="1540159" y="0"/>
                </a:moveTo>
                <a:lnTo>
                  <a:pt x="1698057" y="0"/>
                </a:lnTo>
                <a:lnTo>
                  <a:pt x="1698057" y="4249577"/>
                </a:lnTo>
                <a:lnTo>
                  <a:pt x="1121220" y="4416552"/>
                </a:lnTo>
                <a:lnTo>
                  <a:pt x="597355" y="4416552"/>
                </a:lnTo>
                <a:lnTo>
                  <a:pt x="1695613" y="4097399"/>
                </a:lnTo>
                <a:lnTo>
                  <a:pt x="1695613" y="3730943"/>
                </a:lnTo>
                <a:lnTo>
                  <a:pt x="0" y="4224218"/>
                </a:lnTo>
                <a:lnTo>
                  <a:pt x="0" y="4072392"/>
                </a:lnTo>
                <a:lnTo>
                  <a:pt x="1695613" y="3578653"/>
                </a:lnTo>
                <a:lnTo>
                  <a:pt x="1695613" y="3212756"/>
                </a:lnTo>
                <a:lnTo>
                  <a:pt x="0" y="3706495"/>
                </a:lnTo>
                <a:lnTo>
                  <a:pt x="0" y="3554206"/>
                </a:lnTo>
                <a:lnTo>
                  <a:pt x="1695613" y="3060467"/>
                </a:lnTo>
                <a:lnTo>
                  <a:pt x="1695613" y="2694570"/>
                </a:lnTo>
                <a:lnTo>
                  <a:pt x="0" y="3188309"/>
                </a:lnTo>
                <a:lnTo>
                  <a:pt x="0" y="3036019"/>
                </a:lnTo>
                <a:lnTo>
                  <a:pt x="1695613" y="2542280"/>
                </a:lnTo>
                <a:lnTo>
                  <a:pt x="1695613" y="2176383"/>
                </a:lnTo>
                <a:lnTo>
                  <a:pt x="0" y="2670122"/>
                </a:lnTo>
                <a:lnTo>
                  <a:pt x="0" y="2517833"/>
                </a:lnTo>
                <a:lnTo>
                  <a:pt x="1695613" y="2024094"/>
                </a:lnTo>
                <a:lnTo>
                  <a:pt x="1695613" y="1658197"/>
                </a:lnTo>
                <a:lnTo>
                  <a:pt x="0" y="2151032"/>
                </a:lnTo>
                <a:lnTo>
                  <a:pt x="0" y="1999647"/>
                </a:lnTo>
                <a:lnTo>
                  <a:pt x="1695613" y="1506426"/>
                </a:lnTo>
                <a:lnTo>
                  <a:pt x="1695613" y="1140010"/>
                </a:lnTo>
                <a:lnTo>
                  <a:pt x="0" y="1633230"/>
                </a:lnTo>
                <a:lnTo>
                  <a:pt x="0" y="1481460"/>
                </a:lnTo>
                <a:lnTo>
                  <a:pt x="1695613" y="988240"/>
                </a:lnTo>
                <a:lnTo>
                  <a:pt x="1695613" y="621824"/>
                </a:lnTo>
                <a:lnTo>
                  <a:pt x="0" y="1115044"/>
                </a:lnTo>
                <a:lnTo>
                  <a:pt x="0" y="963270"/>
                </a:lnTo>
                <a:lnTo>
                  <a:pt x="1695613" y="469398"/>
                </a:lnTo>
                <a:lnTo>
                  <a:pt x="1695613" y="103637"/>
                </a:lnTo>
                <a:lnTo>
                  <a:pt x="0" y="596605"/>
                </a:lnTo>
                <a:lnTo>
                  <a:pt x="0" y="449069"/>
                </a:lnTo>
                <a:close/>
                <a:moveTo>
                  <a:pt x="0" y="0"/>
                </a:moveTo>
                <a:lnTo>
                  <a:pt x="281482" y="0"/>
                </a:lnTo>
                <a:lnTo>
                  <a:pt x="0" y="820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1098C30F-DB9E-424F-B389-5315375E9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4299" y="4548852"/>
            <a:ext cx="1698057" cy="6285236"/>
          </a:xfrm>
          <a:custGeom>
            <a:avLst/>
            <a:gdLst>
              <a:gd name="connsiteX0" fmla="*/ 1693167 w 1698057"/>
              <a:gd name="connsiteY0" fmla="*/ 5975999 h 6183275"/>
              <a:gd name="connsiteX1" fmla="*/ 1004485 w 1698057"/>
              <a:gd name="connsiteY1" fmla="*/ 6178381 h 6183275"/>
              <a:gd name="connsiteX2" fmla="*/ 1693167 w 1698057"/>
              <a:gd name="connsiteY2" fmla="*/ 6178381 h 6183275"/>
              <a:gd name="connsiteX3" fmla="*/ 0 w 1698057"/>
              <a:gd name="connsiteY3" fmla="*/ 0 h 6183275"/>
              <a:gd name="connsiteX4" fmla="*/ 1698057 w 1698057"/>
              <a:gd name="connsiteY4" fmla="*/ 0 h 6183275"/>
              <a:gd name="connsiteX5" fmla="*/ 1698057 w 1698057"/>
              <a:gd name="connsiteY5" fmla="*/ 6183275 h 6183275"/>
              <a:gd name="connsiteX6" fmla="*/ 0 w 1698057"/>
              <a:gd name="connsiteY6" fmla="*/ 6183275 h 6183275"/>
              <a:gd name="connsiteX7" fmla="*/ 0 w 1698057"/>
              <a:gd name="connsiteY7" fmla="*/ 6178381 h 6183275"/>
              <a:gd name="connsiteX8" fmla="*/ 488259 w 1698057"/>
              <a:gd name="connsiteY8" fmla="*/ 6178381 h 6183275"/>
              <a:gd name="connsiteX9" fmla="*/ 1697153 w 1698057"/>
              <a:gd name="connsiteY9" fmla="*/ 5825337 h 6183275"/>
              <a:gd name="connsiteX10" fmla="*/ 1697153 w 1698057"/>
              <a:gd name="connsiteY10" fmla="*/ 5457810 h 6183275"/>
              <a:gd name="connsiteX11" fmla="*/ 0 w 1698057"/>
              <a:gd name="connsiteY11" fmla="*/ 5952976 h 6183275"/>
              <a:gd name="connsiteX12" fmla="*/ 0 w 1698057"/>
              <a:gd name="connsiteY12" fmla="*/ 5803695 h 6183275"/>
              <a:gd name="connsiteX13" fmla="*/ 1697153 w 1698057"/>
              <a:gd name="connsiteY13" fmla="*/ 5309508 h 6183275"/>
              <a:gd name="connsiteX14" fmla="*/ 1697153 w 1698057"/>
              <a:gd name="connsiteY14" fmla="*/ 4943611 h 6183275"/>
              <a:gd name="connsiteX15" fmla="*/ 0 w 1698057"/>
              <a:gd name="connsiteY15" fmla="*/ 5436894 h 6183275"/>
              <a:gd name="connsiteX16" fmla="*/ 0 w 1698057"/>
              <a:gd name="connsiteY16" fmla="*/ 5285509 h 6183275"/>
              <a:gd name="connsiteX17" fmla="*/ 1697153 w 1698057"/>
              <a:gd name="connsiteY17" fmla="*/ 4791322 h 6183275"/>
              <a:gd name="connsiteX18" fmla="*/ 1697153 w 1698057"/>
              <a:gd name="connsiteY18" fmla="*/ 4425425 h 6183275"/>
              <a:gd name="connsiteX19" fmla="*/ 0 w 1698057"/>
              <a:gd name="connsiteY19" fmla="*/ 4918708 h 6183275"/>
              <a:gd name="connsiteX20" fmla="*/ 0 w 1698057"/>
              <a:gd name="connsiteY20" fmla="*/ 4763335 h 6183275"/>
              <a:gd name="connsiteX21" fmla="*/ 1697153 w 1698057"/>
              <a:gd name="connsiteY21" fmla="*/ 4270051 h 6183275"/>
              <a:gd name="connsiteX22" fmla="*/ 1697153 w 1698057"/>
              <a:gd name="connsiteY22" fmla="*/ 3903251 h 6183275"/>
              <a:gd name="connsiteX23" fmla="*/ 0 w 1698057"/>
              <a:gd name="connsiteY23" fmla="*/ 4397438 h 6183275"/>
              <a:gd name="connsiteX24" fmla="*/ 0 w 1698057"/>
              <a:gd name="connsiteY24" fmla="*/ 4245149 h 6183275"/>
              <a:gd name="connsiteX25" fmla="*/ 1697153 w 1698057"/>
              <a:gd name="connsiteY25" fmla="*/ 3751480 h 6183275"/>
              <a:gd name="connsiteX26" fmla="*/ 1697153 w 1698057"/>
              <a:gd name="connsiteY26" fmla="*/ 3385064 h 6183275"/>
              <a:gd name="connsiteX27" fmla="*/ 0 w 1698057"/>
              <a:gd name="connsiteY27" fmla="*/ 3878733 h 6183275"/>
              <a:gd name="connsiteX28" fmla="*/ 0 w 1698057"/>
              <a:gd name="connsiteY28" fmla="*/ 3730950 h 6183275"/>
              <a:gd name="connsiteX29" fmla="*/ 1697153 w 1698057"/>
              <a:gd name="connsiteY29" fmla="*/ 3237281 h 6183275"/>
              <a:gd name="connsiteX30" fmla="*/ 1697153 w 1698057"/>
              <a:gd name="connsiteY30" fmla="*/ 2870865 h 6183275"/>
              <a:gd name="connsiteX31" fmla="*/ 0 w 1698057"/>
              <a:gd name="connsiteY31" fmla="*/ 3364534 h 6183275"/>
              <a:gd name="connsiteX32" fmla="*/ 0 w 1698057"/>
              <a:gd name="connsiteY32" fmla="*/ 3212762 h 6183275"/>
              <a:gd name="connsiteX33" fmla="*/ 1697153 w 1698057"/>
              <a:gd name="connsiteY33" fmla="*/ 2719479 h 6183275"/>
              <a:gd name="connsiteX34" fmla="*/ 1697153 w 1698057"/>
              <a:gd name="connsiteY34" fmla="*/ 2352678 h 6183275"/>
              <a:gd name="connsiteX35" fmla="*/ 0 w 1698057"/>
              <a:gd name="connsiteY35" fmla="*/ 2846865 h 6183275"/>
              <a:gd name="connsiteX36" fmla="*/ 0 w 1698057"/>
              <a:gd name="connsiteY36" fmla="*/ 2694575 h 6183275"/>
              <a:gd name="connsiteX37" fmla="*/ 1697153 w 1698057"/>
              <a:gd name="connsiteY37" fmla="*/ 2200773 h 6183275"/>
              <a:gd name="connsiteX38" fmla="*/ 1697153 w 1698057"/>
              <a:gd name="connsiteY38" fmla="*/ 1834492 h 6183275"/>
              <a:gd name="connsiteX39" fmla="*/ 0 w 1698057"/>
              <a:gd name="connsiteY39" fmla="*/ 2328294 h 6183275"/>
              <a:gd name="connsiteX40" fmla="*/ 0 w 1698057"/>
              <a:gd name="connsiteY40" fmla="*/ 2176389 h 6183275"/>
              <a:gd name="connsiteX41" fmla="*/ 1697153 w 1698057"/>
              <a:gd name="connsiteY41" fmla="*/ 1682202 h 6183275"/>
              <a:gd name="connsiteX42" fmla="*/ 1697153 w 1698057"/>
              <a:gd name="connsiteY42" fmla="*/ 1316305 h 6183275"/>
              <a:gd name="connsiteX43" fmla="*/ 0 w 1698057"/>
              <a:gd name="connsiteY43" fmla="*/ 1810492 h 6183275"/>
              <a:gd name="connsiteX44" fmla="*/ 0 w 1698057"/>
              <a:gd name="connsiteY44" fmla="*/ 1658204 h 6183275"/>
              <a:gd name="connsiteX45" fmla="*/ 1697153 w 1698057"/>
              <a:gd name="connsiteY45" fmla="*/ 1164535 h 6183275"/>
              <a:gd name="connsiteX46" fmla="*/ 1697153 w 1698057"/>
              <a:gd name="connsiteY46" fmla="*/ 798119 h 6183275"/>
              <a:gd name="connsiteX47" fmla="*/ 0 w 1698057"/>
              <a:gd name="connsiteY47" fmla="*/ 1292690 h 6183275"/>
              <a:gd name="connsiteX48" fmla="*/ 0 w 1698057"/>
              <a:gd name="connsiteY48" fmla="*/ 1140017 h 6183275"/>
              <a:gd name="connsiteX49" fmla="*/ 1697153 w 1698057"/>
              <a:gd name="connsiteY49" fmla="*/ 646348 h 6183275"/>
              <a:gd name="connsiteX50" fmla="*/ 1697153 w 1698057"/>
              <a:gd name="connsiteY50" fmla="*/ 279932 h 6183275"/>
              <a:gd name="connsiteX51" fmla="*/ 0 w 1698057"/>
              <a:gd name="connsiteY51" fmla="*/ 774503 h 6183275"/>
              <a:gd name="connsiteX52" fmla="*/ 0 w 1698057"/>
              <a:gd name="connsiteY52" fmla="*/ 621828 h 6183275"/>
              <a:gd name="connsiteX53" fmla="*/ 1697153 w 1698057"/>
              <a:gd name="connsiteY53" fmla="*/ 126722 h 6183275"/>
              <a:gd name="connsiteX54" fmla="*/ 1697153 w 1698057"/>
              <a:gd name="connsiteY54" fmla="*/ 909 h 6183275"/>
              <a:gd name="connsiteX55" fmla="*/ 871633 w 1698057"/>
              <a:gd name="connsiteY55" fmla="*/ 909 h 6183275"/>
              <a:gd name="connsiteX56" fmla="*/ 0 w 1698057"/>
              <a:gd name="connsiteY56" fmla="*/ 254345 h 6183275"/>
              <a:gd name="connsiteX57" fmla="*/ 0 w 1698057"/>
              <a:gd name="connsiteY57" fmla="*/ 103631 h 6183275"/>
              <a:gd name="connsiteX58" fmla="*/ 353850 w 1698057"/>
              <a:gd name="connsiteY58" fmla="*/ 911 h 6183275"/>
              <a:gd name="connsiteX59" fmla="*/ 0 w 1698057"/>
              <a:gd name="connsiteY59" fmla="*/ 911 h 618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698057" h="6183275">
                <a:moveTo>
                  <a:pt x="1693167" y="5975999"/>
                </a:moveTo>
                <a:lnTo>
                  <a:pt x="1004485" y="6178381"/>
                </a:lnTo>
                <a:lnTo>
                  <a:pt x="1693167" y="6178381"/>
                </a:lnTo>
                <a:close/>
                <a:moveTo>
                  <a:pt x="0" y="0"/>
                </a:moveTo>
                <a:lnTo>
                  <a:pt x="1698057" y="0"/>
                </a:lnTo>
                <a:lnTo>
                  <a:pt x="1698057" y="6183275"/>
                </a:lnTo>
                <a:lnTo>
                  <a:pt x="0" y="6183275"/>
                </a:lnTo>
                <a:lnTo>
                  <a:pt x="0" y="6178381"/>
                </a:lnTo>
                <a:lnTo>
                  <a:pt x="488259" y="6178381"/>
                </a:lnTo>
                <a:lnTo>
                  <a:pt x="1697153" y="5825337"/>
                </a:lnTo>
                <a:lnTo>
                  <a:pt x="1697153" y="5457810"/>
                </a:lnTo>
                <a:lnTo>
                  <a:pt x="0" y="5952976"/>
                </a:lnTo>
                <a:lnTo>
                  <a:pt x="0" y="5803695"/>
                </a:lnTo>
                <a:lnTo>
                  <a:pt x="1697153" y="5309508"/>
                </a:lnTo>
                <a:lnTo>
                  <a:pt x="1697153" y="4943611"/>
                </a:lnTo>
                <a:lnTo>
                  <a:pt x="0" y="5436894"/>
                </a:lnTo>
                <a:lnTo>
                  <a:pt x="0" y="5285509"/>
                </a:lnTo>
                <a:lnTo>
                  <a:pt x="1697153" y="4791322"/>
                </a:lnTo>
                <a:lnTo>
                  <a:pt x="1697153" y="4425425"/>
                </a:lnTo>
                <a:lnTo>
                  <a:pt x="0" y="4918708"/>
                </a:lnTo>
                <a:lnTo>
                  <a:pt x="0" y="4763335"/>
                </a:lnTo>
                <a:lnTo>
                  <a:pt x="1697153" y="4270051"/>
                </a:lnTo>
                <a:lnTo>
                  <a:pt x="1697153" y="3903251"/>
                </a:lnTo>
                <a:lnTo>
                  <a:pt x="0" y="4397438"/>
                </a:lnTo>
                <a:lnTo>
                  <a:pt x="0" y="4245149"/>
                </a:lnTo>
                <a:lnTo>
                  <a:pt x="1697153" y="3751480"/>
                </a:lnTo>
                <a:lnTo>
                  <a:pt x="1697153" y="3385064"/>
                </a:lnTo>
                <a:lnTo>
                  <a:pt x="0" y="3878733"/>
                </a:lnTo>
                <a:lnTo>
                  <a:pt x="0" y="3730950"/>
                </a:lnTo>
                <a:lnTo>
                  <a:pt x="1697153" y="3237281"/>
                </a:lnTo>
                <a:lnTo>
                  <a:pt x="1697153" y="2870865"/>
                </a:lnTo>
                <a:lnTo>
                  <a:pt x="0" y="3364534"/>
                </a:lnTo>
                <a:lnTo>
                  <a:pt x="0" y="3212762"/>
                </a:lnTo>
                <a:lnTo>
                  <a:pt x="1697153" y="2719479"/>
                </a:lnTo>
                <a:lnTo>
                  <a:pt x="1697153" y="2352678"/>
                </a:lnTo>
                <a:lnTo>
                  <a:pt x="0" y="2846865"/>
                </a:lnTo>
                <a:lnTo>
                  <a:pt x="0" y="2694575"/>
                </a:lnTo>
                <a:lnTo>
                  <a:pt x="1697153" y="2200773"/>
                </a:lnTo>
                <a:lnTo>
                  <a:pt x="1697153" y="1834492"/>
                </a:lnTo>
                <a:lnTo>
                  <a:pt x="0" y="2328294"/>
                </a:lnTo>
                <a:lnTo>
                  <a:pt x="0" y="2176389"/>
                </a:lnTo>
                <a:lnTo>
                  <a:pt x="1697153" y="1682202"/>
                </a:lnTo>
                <a:lnTo>
                  <a:pt x="1697153" y="1316305"/>
                </a:lnTo>
                <a:lnTo>
                  <a:pt x="0" y="1810492"/>
                </a:lnTo>
                <a:lnTo>
                  <a:pt x="0" y="1658204"/>
                </a:lnTo>
                <a:lnTo>
                  <a:pt x="1697153" y="1164535"/>
                </a:lnTo>
                <a:lnTo>
                  <a:pt x="1697153" y="798119"/>
                </a:lnTo>
                <a:lnTo>
                  <a:pt x="0" y="1292690"/>
                </a:lnTo>
                <a:lnTo>
                  <a:pt x="0" y="1140017"/>
                </a:lnTo>
                <a:lnTo>
                  <a:pt x="1697153" y="646348"/>
                </a:lnTo>
                <a:lnTo>
                  <a:pt x="1697153" y="279932"/>
                </a:lnTo>
                <a:lnTo>
                  <a:pt x="0" y="774503"/>
                </a:lnTo>
                <a:lnTo>
                  <a:pt x="0" y="621828"/>
                </a:lnTo>
                <a:lnTo>
                  <a:pt x="1697153" y="126722"/>
                </a:lnTo>
                <a:lnTo>
                  <a:pt x="1697153" y="909"/>
                </a:lnTo>
                <a:lnTo>
                  <a:pt x="871633" y="909"/>
                </a:lnTo>
                <a:lnTo>
                  <a:pt x="0" y="254345"/>
                </a:lnTo>
                <a:lnTo>
                  <a:pt x="0" y="103631"/>
                </a:lnTo>
                <a:lnTo>
                  <a:pt x="353850" y="911"/>
                </a:lnTo>
                <a:lnTo>
                  <a:pt x="0" y="9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2612CC9B-2A73-4A7A-A87A-AD1CA46C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9431" y="6898955"/>
            <a:ext cx="1698057" cy="3926256"/>
          </a:xfrm>
          <a:custGeom>
            <a:avLst/>
            <a:gdLst>
              <a:gd name="connsiteX0" fmla="*/ 0 w 1698057"/>
              <a:gd name="connsiteY0" fmla="*/ 0 h 3926256"/>
              <a:gd name="connsiteX1" fmla="*/ 1698057 w 1698057"/>
              <a:gd name="connsiteY1" fmla="*/ 0 h 3926256"/>
              <a:gd name="connsiteX2" fmla="*/ 1698057 w 1698057"/>
              <a:gd name="connsiteY2" fmla="*/ 3926256 h 3926256"/>
              <a:gd name="connsiteX3" fmla="*/ 1697151 w 1698057"/>
              <a:gd name="connsiteY3" fmla="*/ 3926256 h 3926256"/>
              <a:gd name="connsiteX4" fmla="*/ 1697151 w 1698057"/>
              <a:gd name="connsiteY4" fmla="*/ 3723870 h 3926256"/>
              <a:gd name="connsiteX5" fmla="*/ 998323 w 1698057"/>
              <a:gd name="connsiteY5" fmla="*/ 3926256 h 3926256"/>
              <a:gd name="connsiteX6" fmla="*/ 478229 w 1698057"/>
              <a:gd name="connsiteY6" fmla="*/ 3926256 h 3926256"/>
              <a:gd name="connsiteX7" fmla="*/ 1697153 w 1698057"/>
              <a:gd name="connsiteY7" fmla="*/ 3572026 h 3926256"/>
              <a:gd name="connsiteX8" fmla="*/ 1697153 w 1698057"/>
              <a:gd name="connsiteY8" fmla="*/ 3205686 h 3926256"/>
              <a:gd name="connsiteX9" fmla="*/ 0 w 1698057"/>
              <a:gd name="connsiteY9" fmla="*/ 3699252 h 3926256"/>
              <a:gd name="connsiteX10" fmla="*/ 0 w 1698057"/>
              <a:gd name="connsiteY10" fmla="*/ 3547581 h 3926256"/>
              <a:gd name="connsiteX11" fmla="*/ 1697153 w 1698057"/>
              <a:gd name="connsiteY11" fmla="*/ 3053913 h 3926256"/>
              <a:gd name="connsiteX12" fmla="*/ 1697153 w 1698057"/>
              <a:gd name="connsiteY12" fmla="*/ 2687497 h 3926256"/>
              <a:gd name="connsiteX13" fmla="*/ 0 w 1698057"/>
              <a:gd name="connsiteY13" fmla="*/ 3181166 h 3926256"/>
              <a:gd name="connsiteX14" fmla="*/ 0 w 1698057"/>
              <a:gd name="connsiteY14" fmla="*/ 3029395 h 3926256"/>
              <a:gd name="connsiteX15" fmla="*/ 1697153 w 1698057"/>
              <a:gd name="connsiteY15" fmla="*/ 2535726 h 3926256"/>
              <a:gd name="connsiteX16" fmla="*/ 1697153 w 1698057"/>
              <a:gd name="connsiteY16" fmla="*/ 2169310 h 3926256"/>
              <a:gd name="connsiteX17" fmla="*/ 0 w 1698057"/>
              <a:gd name="connsiteY17" fmla="*/ 2662979 h 3926256"/>
              <a:gd name="connsiteX18" fmla="*/ 0 w 1698057"/>
              <a:gd name="connsiteY18" fmla="*/ 2511208 h 3926256"/>
              <a:gd name="connsiteX19" fmla="*/ 1697153 w 1698057"/>
              <a:gd name="connsiteY19" fmla="*/ 2017924 h 3926256"/>
              <a:gd name="connsiteX20" fmla="*/ 1697153 w 1698057"/>
              <a:gd name="connsiteY20" fmla="*/ 1651124 h 3926256"/>
              <a:gd name="connsiteX21" fmla="*/ 0 w 1698057"/>
              <a:gd name="connsiteY21" fmla="*/ 2145311 h 3926256"/>
              <a:gd name="connsiteX22" fmla="*/ 0 w 1698057"/>
              <a:gd name="connsiteY22" fmla="*/ 1993021 h 3926256"/>
              <a:gd name="connsiteX23" fmla="*/ 1697153 w 1698057"/>
              <a:gd name="connsiteY23" fmla="*/ 1498834 h 3926256"/>
              <a:gd name="connsiteX24" fmla="*/ 1697153 w 1698057"/>
              <a:gd name="connsiteY24" fmla="*/ 1132937 h 3926256"/>
              <a:gd name="connsiteX25" fmla="*/ 0 w 1698057"/>
              <a:gd name="connsiteY25" fmla="*/ 1627124 h 3926256"/>
              <a:gd name="connsiteX26" fmla="*/ 0 w 1698057"/>
              <a:gd name="connsiteY26" fmla="*/ 1474835 h 3926256"/>
              <a:gd name="connsiteX27" fmla="*/ 1697153 w 1698057"/>
              <a:gd name="connsiteY27" fmla="*/ 980648 h 3926256"/>
              <a:gd name="connsiteX28" fmla="*/ 1697153 w 1698057"/>
              <a:gd name="connsiteY28" fmla="*/ 614751 h 3926256"/>
              <a:gd name="connsiteX29" fmla="*/ 0 w 1698057"/>
              <a:gd name="connsiteY29" fmla="*/ 1108034 h 3926256"/>
              <a:gd name="connsiteX30" fmla="*/ 0 w 1698057"/>
              <a:gd name="connsiteY30" fmla="*/ 956649 h 3926256"/>
              <a:gd name="connsiteX31" fmla="*/ 1697153 w 1698057"/>
              <a:gd name="connsiteY31" fmla="*/ 462980 h 3926256"/>
              <a:gd name="connsiteX32" fmla="*/ 1697153 w 1698057"/>
              <a:gd name="connsiteY32" fmla="*/ 96564 h 3926256"/>
              <a:gd name="connsiteX33" fmla="*/ 0 w 1698057"/>
              <a:gd name="connsiteY33" fmla="*/ 590233 h 3926256"/>
              <a:gd name="connsiteX34" fmla="*/ 0 w 1698057"/>
              <a:gd name="connsiteY34" fmla="*/ 438468 h 3926256"/>
              <a:gd name="connsiteX35" fmla="*/ 1505824 w 1698057"/>
              <a:gd name="connsiteY35" fmla="*/ 902 h 3926256"/>
              <a:gd name="connsiteX36" fmla="*/ 249165 w 1698057"/>
              <a:gd name="connsiteY36" fmla="*/ 902 h 3926256"/>
              <a:gd name="connsiteX37" fmla="*/ 0 w 1698057"/>
              <a:gd name="connsiteY37" fmla="*/ 72930 h 392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698057" h="3926256">
                <a:moveTo>
                  <a:pt x="0" y="0"/>
                </a:moveTo>
                <a:lnTo>
                  <a:pt x="1698057" y="0"/>
                </a:lnTo>
                <a:lnTo>
                  <a:pt x="1698057" y="3926256"/>
                </a:lnTo>
                <a:lnTo>
                  <a:pt x="1697151" y="3926256"/>
                </a:lnTo>
                <a:lnTo>
                  <a:pt x="1697151" y="3723870"/>
                </a:lnTo>
                <a:lnTo>
                  <a:pt x="998323" y="3926256"/>
                </a:lnTo>
                <a:lnTo>
                  <a:pt x="478229" y="3926256"/>
                </a:lnTo>
                <a:lnTo>
                  <a:pt x="1697153" y="3572026"/>
                </a:lnTo>
                <a:lnTo>
                  <a:pt x="1697153" y="3205686"/>
                </a:lnTo>
                <a:lnTo>
                  <a:pt x="0" y="3699252"/>
                </a:lnTo>
                <a:lnTo>
                  <a:pt x="0" y="3547581"/>
                </a:lnTo>
                <a:lnTo>
                  <a:pt x="1697153" y="3053913"/>
                </a:lnTo>
                <a:lnTo>
                  <a:pt x="1697153" y="2687497"/>
                </a:lnTo>
                <a:lnTo>
                  <a:pt x="0" y="3181166"/>
                </a:lnTo>
                <a:lnTo>
                  <a:pt x="0" y="3029395"/>
                </a:lnTo>
                <a:lnTo>
                  <a:pt x="1697153" y="2535726"/>
                </a:lnTo>
                <a:lnTo>
                  <a:pt x="1697153" y="2169310"/>
                </a:lnTo>
                <a:lnTo>
                  <a:pt x="0" y="2662979"/>
                </a:lnTo>
                <a:lnTo>
                  <a:pt x="0" y="2511208"/>
                </a:lnTo>
                <a:lnTo>
                  <a:pt x="1697153" y="2017924"/>
                </a:lnTo>
                <a:lnTo>
                  <a:pt x="1697153" y="1651124"/>
                </a:lnTo>
                <a:lnTo>
                  <a:pt x="0" y="2145311"/>
                </a:lnTo>
                <a:lnTo>
                  <a:pt x="0" y="1993021"/>
                </a:lnTo>
                <a:lnTo>
                  <a:pt x="1697153" y="1498834"/>
                </a:lnTo>
                <a:lnTo>
                  <a:pt x="1697153" y="1132937"/>
                </a:lnTo>
                <a:lnTo>
                  <a:pt x="0" y="1627124"/>
                </a:lnTo>
                <a:lnTo>
                  <a:pt x="0" y="1474835"/>
                </a:lnTo>
                <a:lnTo>
                  <a:pt x="1697153" y="980648"/>
                </a:lnTo>
                <a:lnTo>
                  <a:pt x="1697153" y="614751"/>
                </a:lnTo>
                <a:lnTo>
                  <a:pt x="0" y="1108034"/>
                </a:lnTo>
                <a:lnTo>
                  <a:pt x="0" y="956649"/>
                </a:lnTo>
                <a:lnTo>
                  <a:pt x="1697153" y="462980"/>
                </a:lnTo>
                <a:lnTo>
                  <a:pt x="1697153" y="96564"/>
                </a:lnTo>
                <a:lnTo>
                  <a:pt x="0" y="590233"/>
                </a:lnTo>
                <a:lnTo>
                  <a:pt x="0" y="438468"/>
                </a:lnTo>
                <a:lnTo>
                  <a:pt x="1505824" y="902"/>
                </a:lnTo>
                <a:lnTo>
                  <a:pt x="249165" y="902"/>
                </a:lnTo>
                <a:lnTo>
                  <a:pt x="0" y="729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218D86B2-CB31-4C82-9E1C-3FA0C7207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8548" y="5102115"/>
            <a:ext cx="1698056" cy="5723096"/>
          </a:xfrm>
          <a:custGeom>
            <a:avLst/>
            <a:gdLst>
              <a:gd name="connsiteX0" fmla="*/ 1697156 w 1698056"/>
              <a:gd name="connsiteY0" fmla="*/ 4409478 h 5524672"/>
              <a:gd name="connsiteX1" fmla="*/ 2 w 1698056"/>
              <a:gd name="connsiteY1" fmla="*/ 4904049 h 5524672"/>
              <a:gd name="connsiteX2" fmla="*/ 2 w 1698056"/>
              <a:gd name="connsiteY2" fmla="*/ 5269562 h 5524672"/>
              <a:gd name="connsiteX3" fmla="*/ 1697156 w 1698056"/>
              <a:gd name="connsiteY3" fmla="*/ 4775894 h 5524672"/>
              <a:gd name="connsiteX4" fmla="*/ 1697156 w 1698056"/>
              <a:gd name="connsiteY4" fmla="*/ 3891292 h 5524672"/>
              <a:gd name="connsiteX5" fmla="*/ 2 w 1698056"/>
              <a:gd name="connsiteY5" fmla="*/ 4385863 h 5524672"/>
              <a:gd name="connsiteX6" fmla="*/ 2 w 1698056"/>
              <a:gd name="connsiteY6" fmla="*/ 4751376 h 5524672"/>
              <a:gd name="connsiteX7" fmla="*/ 1697156 w 1698056"/>
              <a:gd name="connsiteY7" fmla="*/ 4257708 h 5524672"/>
              <a:gd name="connsiteX8" fmla="*/ 1697156 w 1698056"/>
              <a:gd name="connsiteY8" fmla="*/ 3373105 h 5524672"/>
              <a:gd name="connsiteX9" fmla="*/ 2 w 1698056"/>
              <a:gd name="connsiteY9" fmla="*/ 3866774 h 5524672"/>
              <a:gd name="connsiteX10" fmla="*/ 2 w 1698056"/>
              <a:gd name="connsiteY10" fmla="*/ 4233190 h 5524672"/>
              <a:gd name="connsiteX11" fmla="*/ 1697156 w 1698056"/>
              <a:gd name="connsiteY11" fmla="*/ 3740423 h 5524672"/>
              <a:gd name="connsiteX12" fmla="*/ 1697156 w 1698056"/>
              <a:gd name="connsiteY12" fmla="*/ 2854919 h 5524672"/>
              <a:gd name="connsiteX13" fmla="*/ 2 w 1698056"/>
              <a:gd name="connsiteY13" fmla="*/ 3348720 h 5524672"/>
              <a:gd name="connsiteX14" fmla="*/ 2 w 1698056"/>
              <a:gd name="connsiteY14" fmla="*/ 3715002 h 5524672"/>
              <a:gd name="connsiteX15" fmla="*/ 1697156 w 1698056"/>
              <a:gd name="connsiteY15" fmla="*/ 3221200 h 5524672"/>
              <a:gd name="connsiteX16" fmla="*/ 1697156 w 1698056"/>
              <a:gd name="connsiteY16" fmla="*/ 2336732 h 5524672"/>
              <a:gd name="connsiteX17" fmla="*/ 2 w 1698056"/>
              <a:gd name="connsiteY17" fmla="*/ 2830534 h 5524672"/>
              <a:gd name="connsiteX18" fmla="*/ 2 w 1698056"/>
              <a:gd name="connsiteY18" fmla="*/ 3196815 h 5524672"/>
              <a:gd name="connsiteX19" fmla="*/ 1697156 w 1698056"/>
              <a:gd name="connsiteY19" fmla="*/ 2703013 h 5524672"/>
              <a:gd name="connsiteX20" fmla="*/ 1697156 w 1698056"/>
              <a:gd name="connsiteY20" fmla="*/ 1822533 h 5524672"/>
              <a:gd name="connsiteX21" fmla="*/ 2 w 1698056"/>
              <a:gd name="connsiteY21" fmla="*/ 2315816 h 5524672"/>
              <a:gd name="connsiteX22" fmla="*/ 2 w 1698056"/>
              <a:gd name="connsiteY22" fmla="*/ 2682617 h 5524672"/>
              <a:gd name="connsiteX23" fmla="*/ 1697156 w 1698056"/>
              <a:gd name="connsiteY23" fmla="*/ 2188430 h 5524672"/>
              <a:gd name="connsiteX24" fmla="*/ 1697156 w 1698056"/>
              <a:gd name="connsiteY24" fmla="*/ 1304346 h 5524672"/>
              <a:gd name="connsiteX25" fmla="*/ 2 w 1698056"/>
              <a:gd name="connsiteY25" fmla="*/ 1797629 h 5524672"/>
              <a:gd name="connsiteX26" fmla="*/ 2 w 1698056"/>
              <a:gd name="connsiteY26" fmla="*/ 2164430 h 5524672"/>
              <a:gd name="connsiteX27" fmla="*/ 1697156 w 1698056"/>
              <a:gd name="connsiteY27" fmla="*/ 1670243 h 5524672"/>
              <a:gd name="connsiteX28" fmla="*/ 1697156 w 1698056"/>
              <a:gd name="connsiteY28" fmla="*/ 786160 h 5524672"/>
              <a:gd name="connsiteX29" fmla="*/ 2 w 1698056"/>
              <a:gd name="connsiteY29" fmla="*/ 1280347 h 5524672"/>
              <a:gd name="connsiteX30" fmla="*/ 2 w 1698056"/>
              <a:gd name="connsiteY30" fmla="*/ 1646244 h 5524672"/>
              <a:gd name="connsiteX31" fmla="*/ 1697156 w 1698056"/>
              <a:gd name="connsiteY31" fmla="*/ 1152961 h 5524672"/>
              <a:gd name="connsiteX32" fmla="*/ 1697156 w 1698056"/>
              <a:gd name="connsiteY32" fmla="*/ 267973 h 5524672"/>
              <a:gd name="connsiteX33" fmla="*/ 2 w 1698056"/>
              <a:gd name="connsiteY33" fmla="*/ 762160 h 5524672"/>
              <a:gd name="connsiteX34" fmla="*/ 2 w 1698056"/>
              <a:gd name="connsiteY34" fmla="*/ 1128057 h 5524672"/>
              <a:gd name="connsiteX35" fmla="*/ 1697156 w 1698056"/>
              <a:gd name="connsiteY35" fmla="*/ 634774 h 5524672"/>
              <a:gd name="connsiteX36" fmla="*/ 2 w 1698056"/>
              <a:gd name="connsiteY36" fmla="*/ 909 h 5524672"/>
              <a:gd name="connsiteX37" fmla="*/ 2 w 1698056"/>
              <a:gd name="connsiteY37" fmla="*/ 91681 h 5524672"/>
              <a:gd name="connsiteX38" fmla="*/ 310012 w 1698056"/>
              <a:gd name="connsiteY38" fmla="*/ 909 h 5524672"/>
              <a:gd name="connsiteX39" fmla="*/ 830504 w 1698056"/>
              <a:gd name="connsiteY39" fmla="*/ 907 h 5524672"/>
              <a:gd name="connsiteX40" fmla="*/ 2 w 1698056"/>
              <a:gd name="connsiteY40" fmla="*/ 243406 h 5524672"/>
              <a:gd name="connsiteX41" fmla="*/ 2 w 1698056"/>
              <a:gd name="connsiteY41" fmla="*/ 609869 h 5524672"/>
              <a:gd name="connsiteX42" fmla="*/ 1697156 w 1698056"/>
              <a:gd name="connsiteY42" fmla="*/ 114917 h 5524672"/>
              <a:gd name="connsiteX43" fmla="*/ 1697156 w 1698056"/>
              <a:gd name="connsiteY43" fmla="*/ 907 h 5524672"/>
              <a:gd name="connsiteX44" fmla="*/ 0 w 1698056"/>
              <a:gd name="connsiteY44" fmla="*/ 0 h 5524672"/>
              <a:gd name="connsiteX45" fmla="*/ 1698056 w 1698056"/>
              <a:gd name="connsiteY45" fmla="*/ 0 h 5524672"/>
              <a:gd name="connsiteX46" fmla="*/ 1698056 w 1698056"/>
              <a:gd name="connsiteY46" fmla="*/ 5524672 h 5524672"/>
              <a:gd name="connsiteX47" fmla="*/ 1697150 w 1698056"/>
              <a:gd name="connsiteY47" fmla="*/ 5524672 h 5524672"/>
              <a:gd name="connsiteX48" fmla="*/ 1697150 w 1698056"/>
              <a:gd name="connsiteY48" fmla="*/ 5445851 h 5524672"/>
              <a:gd name="connsiteX49" fmla="*/ 1428598 w 1698056"/>
              <a:gd name="connsiteY49" fmla="*/ 5524672 h 5524672"/>
              <a:gd name="connsiteX50" fmla="*/ 909198 w 1698056"/>
              <a:gd name="connsiteY50" fmla="*/ 5524672 h 5524672"/>
              <a:gd name="connsiteX51" fmla="*/ 1697156 w 1698056"/>
              <a:gd name="connsiteY51" fmla="*/ 5294235 h 5524672"/>
              <a:gd name="connsiteX52" fmla="*/ 1697156 w 1698056"/>
              <a:gd name="connsiteY52" fmla="*/ 4927667 h 5524672"/>
              <a:gd name="connsiteX53" fmla="*/ 2 w 1698056"/>
              <a:gd name="connsiteY53" fmla="*/ 5422760 h 5524672"/>
              <a:gd name="connsiteX54" fmla="*/ 2 w 1698056"/>
              <a:gd name="connsiteY54" fmla="*/ 5524672 h 5524672"/>
              <a:gd name="connsiteX55" fmla="*/ 0 w 1698056"/>
              <a:gd name="connsiteY55" fmla="*/ 5524672 h 5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698056" h="5524672">
                <a:moveTo>
                  <a:pt x="1697156" y="4409478"/>
                </a:moveTo>
                <a:lnTo>
                  <a:pt x="2" y="4904049"/>
                </a:lnTo>
                <a:lnTo>
                  <a:pt x="2" y="5269562"/>
                </a:lnTo>
                <a:lnTo>
                  <a:pt x="1697156" y="4775894"/>
                </a:lnTo>
                <a:close/>
                <a:moveTo>
                  <a:pt x="1697156" y="3891292"/>
                </a:moveTo>
                <a:lnTo>
                  <a:pt x="2" y="4385863"/>
                </a:lnTo>
                <a:lnTo>
                  <a:pt x="2" y="4751376"/>
                </a:lnTo>
                <a:lnTo>
                  <a:pt x="1697156" y="4257708"/>
                </a:lnTo>
                <a:close/>
                <a:moveTo>
                  <a:pt x="1697156" y="3373105"/>
                </a:moveTo>
                <a:lnTo>
                  <a:pt x="2" y="3866774"/>
                </a:lnTo>
                <a:lnTo>
                  <a:pt x="2" y="4233190"/>
                </a:lnTo>
                <a:lnTo>
                  <a:pt x="1697156" y="3740423"/>
                </a:lnTo>
                <a:close/>
                <a:moveTo>
                  <a:pt x="1697156" y="2854919"/>
                </a:moveTo>
                <a:lnTo>
                  <a:pt x="2" y="3348720"/>
                </a:lnTo>
                <a:lnTo>
                  <a:pt x="2" y="3715002"/>
                </a:lnTo>
                <a:lnTo>
                  <a:pt x="1697156" y="3221200"/>
                </a:lnTo>
                <a:close/>
                <a:moveTo>
                  <a:pt x="1697156" y="2336732"/>
                </a:moveTo>
                <a:lnTo>
                  <a:pt x="2" y="2830534"/>
                </a:lnTo>
                <a:lnTo>
                  <a:pt x="2" y="3196815"/>
                </a:lnTo>
                <a:lnTo>
                  <a:pt x="1697156" y="2703013"/>
                </a:lnTo>
                <a:close/>
                <a:moveTo>
                  <a:pt x="1697156" y="1822533"/>
                </a:moveTo>
                <a:lnTo>
                  <a:pt x="2" y="2315816"/>
                </a:lnTo>
                <a:lnTo>
                  <a:pt x="2" y="2682617"/>
                </a:lnTo>
                <a:lnTo>
                  <a:pt x="1697156" y="2188430"/>
                </a:lnTo>
                <a:close/>
                <a:moveTo>
                  <a:pt x="1697156" y="1304346"/>
                </a:moveTo>
                <a:lnTo>
                  <a:pt x="2" y="1797629"/>
                </a:lnTo>
                <a:lnTo>
                  <a:pt x="2" y="2164430"/>
                </a:lnTo>
                <a:lnTo>
                  <a:pt x="1697156" y="1670243"/>
                </a:lnTo>
                <a:close/>
                <a:moveTo>
                  <a:pt x="1697156" y="786160"/>
                </a:moveTo>
                <a:lnTo>
                  <a:pt x="2" y="1280347"/>
                </a:lnTo>
                <a:lnTo>
                  <a:pt x="2" y="1646244"/>
                </a:lnTo>
                <a:lnTo>
                  <a:pt x="1697156" y="1152961"/>
                </a:lnTo>
                <a:close/>
                <a:moveTo>
                  <a:pt x="1697156" y="267973"/>
                </a:moveTo>
                <a:lnTo>
                  <a:pt x="2" y="762160"/>
                </a:lnTo>
                <a:lnTo>
                  <a:pt x="2" y="1128057"/>
                </a:lnTo>
                <a:lnTo>
                  <a:pt x="1697156" y="634774"/>
                </a:lnTo>
                <a:close/>
                <a:moveTo>
                  <a:pt x="2" y="909"/>
                </a:moveTo>
                <a:lnTo>
                  <a:pt x="2" y="91681"/>
                </a:lnTo>
                <a:lnTo>
                  <a:pt x="310012" y="909"/>
                </a:lnTo>
                <a:close/>
                <a:moveTo>
                  <a:pt x="830504" y="907"/>
                </a:moveTo>
                <a:lnTo>
                  <a:pt x="2" y="243406"/>
                </a:lnTo>
                <a:lnTo>
                  <a:pt x="2" y="609869"/>
                </a:lnTo>
                <a:lnTo>
                  <a:pt x="1697156" y="114917"/>
                </a:lnTo>
                <a:lnTo>
                  <a:pt x="1697156" y="907"/>
                </a:lnTo>
                <a:close/>
                <a:moveTo>
                  <a:pt x="0" y="0"/>
                </a:moveTo>
                <a:lnTo>
                  <a:pt x="1698056" y="0"/>
                </a:lnTo>
                <a:lnTo>
                  <a:pt x="1698056" y="5524672"/>
                </a:lnTo>
                <a:lnTo>
                  <a:pt x="1697150" y="5524672"/>
                </a:lnTo>
                <a:lnTo>
                  <a:pt x="1697150" y="5445851"/>
                </a:lnTo>
                <a:lnTo>
                  <a:pt x="1428598" y="5524672"/>
                </a:lnTo>
                <a:lnTo>
                  <a:pt x="909198" y="5524672"/>
                </a:lnTo>
                <a:lnTo>
                  <a:pt x="1697156" y="5294235"/>
                </a:lnTo>
                <a:lnTo>
                  <a:pt x="1697156" y="4927667"/>
                </a:lnTo>
                <a:lnTo>
                  <a:pt x="2" y="5422760"/>
                </a:lnTo>
                <a:lnTo>
                  <a:pt x="2" y="5524672"/>
                </a:lnTo>
                <a:lnTo>
                  <a:pt x="0" y="55246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6" name="Freeform 2">
            <a:extLst>
              <a:ext uri="{FF2B5EF4-FFF2-40B4-BE49-F238E27FC236}">
                <a16:creationId xmlns:a16="http://schemas.microsoft.com/office/drawing/2014/main" id="{C06E63F9-A205-4D1E-BD8B-88B02FA83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384" y="11324372"/>
            <a:ext cx="729446" cy="470354"/>
          </a:xfrm>
          <a:custGeom>
            <a:avLst/>
            <a:gdLst>
              <a:gd name="T0" fmla="*/ 188 w 809"/>
              <a:gd name="T1" fmla="*/ 288 h 520"/>
              <a:gd name="T2" fmla="*/ 151 w 809"/>
              <a:gd name="T3" fmla="*/ 308 h 520"/>
              <a:gd name="T4" fmla="*/ 131 w 809"/>
              <a:gd name="T5" fmla="*/ 337 h 520"/>
              <a:gd name="T6" fmla="*/ 173 w 809"/>
              <a:gd name="T7" fmla="*/ 404 h 520"/>
              <a:gd name="T8" fmla="*/ 184 w 809"/>
              <a:gd name="T9" fmla="*/ 361 h 520"/>
              <a:gd name="T10" fmla="*/ 190 w 809"/>
              <a:gd name="T11" fmla="*/ 352 h 520"/>
              <a:gd name="T12" fmla="*/ 196 w 809"/>
              <a:gd name="T13" fmla="*/ 361 h 520"/>
              <a:gd name="T14" fmla="*/ 210 w 809"/>
              <a:gd name="T15" fmla="*/ 384 h 520"/>
              <a:gd name="T16" fmla="*/ 245 w 809"/>
              <a:gd name="T17" fmla="*/ 404 h 520"/>
              <a:gd name="T18" fmla="*/ 272 w 809"/>
              <a:gd name="T19" fmla="*/ 395 h 520"/>
              <a:gd name="T20" fmla="*/ 286 w 809"/>
              <a:gd name="T21" fmla="*/ 383 h 520"/>
              <a:gd name="T22" fmla="*/ 294 w 809"/>
              <a:gd name="T23" fmla="*/ 377 h 520"/>
              <a:gd name="T24" fmla="*/ 313 w 809"/>
              <a:gd name="T25" fmla="*/ 387 h 520"/>
              <a:gd name="T26" fmla="*/ 404 w 809"/>
              <a:gd name="T27" fmla="*/ 404 h 520"/>
              <a:gd name="T28" fmla="*/ 404 w 809"/>
              <a:gd name="T29" fmla="*/ 346 h 520"/>
              <a:gd name="T30" fmla="*/ 337 w 809"/>
              <a:gd name="T31" fmla="*/ 335 h 520"/>
              <a:gd name="T32" fmla="*/ 289 w 809"/>
              <a:gd name="T33" fmla="*/ 318 h 520"/>
              <a:gd name="T34" fmla="*/ 262 w 809"/>
              <a:gd name="T35" fmla="*/ 328 h 520"/>
              <a:gd name="T36" fmla="*/ 250 w 809"/>
              <a:gd name="T37" fmla="*/ 339 h 520"/>
              <a:gd name="T38" fmla="*/ 246 w 809"/>
              <a:gd name="T39" fmla="*/ 332 h 520"/>
              <a:gd name="T40" fmla="*/ 226 w 809"/>
              <a:gd name="T41" fmla="*/ 307 h 520"/>
              <a:gd name="T42" fmla="*/ 116 w 809"/>
              <a:gd name="T43" fmla="*/ 259 h 520"/>
              <a:gd name="T44" fmla="*/ 317 w 809"/>
              <a:gd name="T45" fmla="*/ 202 h 520"/>
              <a:gd name="T46" fmla="*/ 116 w 809"/>
              <a:gd name="T47" fmla="*/ 259 h 520"/>
              <a:gd name="T48" fmla="*/ 578 w 809"/>
              <a:gd name="T49" fmla="*/ 146 h 520"/>
              <a:gd name="T50" fmla="*/ 520 w 809"/>
              <a:gd name="T51" fmla="*/ 212 h 520"/>
              <a:gd name="T52" fmla="*/ 552 w 809"/>
              <a:gd name="T53" fmla="*/ 264 h 520"/>
              <a:gd name="T54" fmla="*/ 635 w 809"/>
              <a:gd name="T55" fmla="*/ 307 h 520"/>
              <a:gd name="T56" fmla="*/ 588 w 809"/>
              <a:gd name="T57" fmla="*/ 318 h 520"/>
              <a:gd name="T58" fmla="*/ 578 w 809"/>
              <a:gd name="T59" fmla="*/ 307 h 520"/>
              <a:gd name="T60" fmla="*/ 520 w 809"/>
              <a:gd name="T61" fmla="*/ 288 h 520"/>
              <a:gd name="T62" fmla="*/ 520 w 809"/>
              <a:gd name="T63" fmla="*/ 307 h 520"/>
              <a:gd name="T64" fmla="*/ 578 w 809"/>
              <a:gd name="T65" fmla="*/ 404 h 520"/>
              <a:gd name="T66" fmla="*/ 635 w 809"/>
              <a:gd name="T67" fmla="*/ 373 h 520"/>
              <a:gd name="T68" fmla="*/ 693 w 809"/>
              <a:gd name="T69" fmla="*/ 307 h 520"/>
              <a:gd name="T70" fmla="*/ 661 w 809"/>
              <a:gd name="T71" fmla="*/ 256 h 520"/>
              <a:gd name="T72" fmla="*/ 578 w 809"/>
              <a:gd name="T73" fmla="*/ 212 h 520"/>
              <a:gd name="T74" fmla="*/ 624 w 809"/>
              <a:gd name="T75" fmla="*/ 202 h 520"/>
              <a:gd name="T76" fmla="*/ 635 w 809"/>
              <a:gd name="T77" fmla="*/ 212 h 520"/>
              <a:gd name="T78" fmla="*/ 693 w 809"/>
              <a:gd name="T79" fmla="*/ 231 h 520"/>
              <a:gd name="T80" fmla="*/ 693 w 809"/>
              <a:gd name="T81" fmla="*/ 212 h 520"/>
              <a:gd name="T82" fmla="*/ 635 w 809"/>
              <a:gd name="T83" fmla="*/ 115 h 520"/>
              <a:gd name="T84" fmla="*/ 116 w 809"/>
              <a:gd name="T85" fmla="*/ 173 h 520"/>
              <a:gd name="T86" fmla="*/ 404 w 809"/>
              <a:gd name="T87" fmla="*/ 115 h 520"/>
              <a:gd name="T88" fmla="*/ 116 w 809"/>
              <a:gd name="T89" fmla="*/ 173 h 520"/>
              <a:gd name="T90" fmla="*/ 751 w 809"/>
              <a:gd name="T91" fmla="*/ 57 h 520"/>
              <a:gd name="T92" fmla="*/ 58 w 809"/>
              <a:gd name="T93" fmla="*/ 462 h 520"/>
              <a:gd name="T94" fmla="*/ 0 w 809"/>
              <a:gd name="T95" fmla="*/ 519 h 520"/>
              <a:gd name="T96" fmla="*/ 808 w 809"/>
              <a:gd name="T97" fmla="*/ 0 h 520"/>
              <a:gd name="T98" fmla="*/ 0 w 809"/>
              <a:gd name="T99" fmla="*/ 51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09" h="520">
                <a:moveTo>
                  <a:pt x="188" y="288"/>
                </a:moveTo>
                <a:lnTo>
                  <a:pt x="188" y="288"/>
                </a:lnTo>
                <a:cubicBezTo>
                  <a:pt x="170" y="288"/>
                  <a:pt x="158" y="299"/>
                  <a:pt x="151" y="308"/>
                </a:cubicBezTo>
                <a:lnTo>
                  <a:pt x="151" y="308"/>
                </a:lnTo>
                <a:cubicBezTo>
                  <a:pt x="142" y="316"/>
                  <a:pt x="136" y="326"/>
                  <a:pt x="131" y="337"/>
                </a:cubicBezTo>
                <a:lnTo>
                  <a:pt x="131" y="337"/>
                </a:lnTo>
                <a:cubicBezTo>
                  <a:pt x="122" y="359"/>
                  <a:pt x="116" y="382"/>
                  <a:pt x="116" y="404"/>
                </a:cubicBezTo>
                <a:lnTo>
                  <a:pt x="173" y="404"/>
                </a:lnTo>
                <a:lnTo>
                  <a:pt x="173" y="404"/>
                </a:lnTo>
                <a:cubicBezTo>
                  <a:pt x="173" y="394"/>
                  <a:pt x="178" y="374"/>
                  <a:pt x="184" y="361"/>
                </a:cubicBezTo>
                <a:lnTo>
                  <a:pt x="184" y="361"/>
                </a:lnTo>
                <a:cubicBezTo>
                  <a:pt x="186" y="357"/>
                  <a:pt x="188" y="355"/>
                  <a:pt x="190" y="352"/>
                </a:cubicBezTo>
                <a:lnTo>
                  <a:pt x="190" y="352"/>
                </a:lnTo>
                <a:cubicBezTo>
                  <a:pt x="192" y="356"/>
                  <a:pt x="193" y="357"/>
                  <a:pt x="196" y="361"/>
                </a:cubicBezTo>
                <a:lnTo>
                  <a:pt x="196" y="361"/>
                </a:lnTo>
                <a:cubicBezTo>
                  <a:pt x="200" y="368"/>
                  <a:pt x="205" y="377"/>
                  <a:pt x="210" y="384"/>
                </a:cubicBezTo>
                <a:lnTo>
                  <a:pt x="210" y="384"/>
                </a:lnTo>
                <a:cubicBezTo>
                  <a:pt x="216" y="392"/>
                  <a:pt x="223" y="404"/>
                  <a:pt x="245" y="404"/>
                </a:cubicBezTo>
                <a:lnTo>
                  <a:pt x="245" y="404"/>
                </a:lnTo>
                <a:cubicBezTo>
                  <a:pt x="262" y="405"/>
                  <a:pt x="267" y="398"/>
                  <a:pt x="272" y="395"/>
                </a:cubicBezTo>
                <a:lnTo>
                  <a:pt x="272" y="395"/>
                </a:lnTo>
                <a:cubicBezTo>
                  <a:pt x="278" y="391"/>
                  <a:pt x="282" y="387"/>
                  <a:pt x="286" y="383"/>
                </a:cubicBezTo>
                <a:lnTo>
                  <a:pt x="286" y="383"/>
                </a:lnTo>
                <a:cubicBezTo>
                  <a:pt x="289" y="381"/>
                  <a:pt x="291" y="379"/>
                  <a:pt x="294" y="377"/>
                </a:cubicBezTo>
                <a:lnTo>
                  <a:pt x="294" y="377"/>
                </a:lnTo>
                <a:cubicBezTo>
                  <a:pt x="294" y="378"/>
                  <a:pt x="297" y="380"/>
                  <a:pt x="313" y="387"/>
                </a:cubicBezTo>
                <a:lnTo>
                  <a:pt x="313" y="387"/>
                </a:lnTo>
                <a:cubicBezTo>
                  <a:pt x="333" y="395"/>
                  <a:pt x="362" y="404"/>
                  <a:pt x="404" y="404"/>
                </a:cubicBezTo>
                <a:lnTo>
                  <a:pt x="404" y="346"/>
                </a:lnTo>
                <a:lnTo>
                  <a:pt x="404" y="346"/>
                </a:lnTo>
                <a:cubicBezTo>
                  <a:pt x="369" y="346"/>
                  <a:pt x="350" y="340"/>
                  <a:pt x="337" y="335"/>
                </a:cubicBezTo>
                <a:lnTo>
                  <a:pt x="337" y="335"/>
                </a:lnTo>
                <a:cubicBezTo>
                  <a:pt x="323" y="329"/>
                  <a:pt x="312" y="318"/>
                  <a:pt x="289" y="318"/>
                </a:cubicBezTo>
                <a:lnTo>
                  <a:pt x="289" y="318"/>
                </a:lnTo>
                <a:cubicBezTo>
                  <a:pt x="272" y="318"/>
                  <a:pt x="267" y="324"/>
                  <a:pt x="262" y="328"/>
                </a:cubicBezTo>
                <a:lnTo>
                  <a:pt x="262" y="328"/>
                </a:lnTo>
                <a:cubicBezTo>
                  <a:pt x="257" y="332"/>
                  <a:pt x="254" y="336"/>
                  <a:pt x="250" y="339"/>
                </a:cubicBezTo>
                <a:lnTo>
                  <a:pt x="250" y="339"/>
                </a:lnTo>
                <a:cubicBezTo>
                  <a:pt x="248" y="336"/>
                  <a:pt x="247" y="335"/>
                  <a:pt x="246" y="332"/>
                </a:cubicBezTo>
                <a:lnTo>
                  <a:pt x="246" y="332"/>
                </a:lnTo>
                <a:cubicBezTo>
                  <a:pt x="241" y="324"/>
                  <a:pt x="235" y="315"/>
                  <a:pt x="226" y="307"/>
                </a:cubicBezTo>
                <a:lnTo>
                  <a:pt x="226" y="307"/>
                </a:lnTo>
                <a:cubicBezTo>
                  <a:pt x="219" y="299"/>
                  <a:pt x="205" y="288"/>
                  <a:pt x="188" y="288"/>
                </a:cubicBezTo>
                <a:close/>
                <a:moveTo>
                  <a:pt x="116" y="259"/>
                </a:moveTo>
                <a:lnTo>
                  <a:pt x="317" y="259"/>
                </a:lnTo>
                <a:lnTo>
                  <a:pt x="317" y="202"/>
                </a:lnTo>
                <a:lnTo>
                  <a:pt x="116" y="202"/>
                </a:lnTo>
                <a:lnTo>
                  <a:pt x="116" y="259"/>
                </a:lnTo>
                <a:close/>
                <a:moveTo>
                  <a:pt x="578" y="115"/>
                </a:moveTo>
                <a:lnTo>
                  <a:pt x="578" y="146"/>
                </a:lnTo>
                <a:lnTo>
                  <a:pt x="578" y="146"/>
                </a:lnTo>
                <a:cubicBezTo>
                  <a:pt x="545" y="152"/>
                  <a:pt x="520" y="179"/>
                  <a:pt x="520" y="212"/>
                </a:cubicBezTo>
                <a:lnTo>
                  <a:pt x="520" y="212"/>
                </a:lnTo>
                <a:cubicBezTo>
                  <a:pt x="520" y="234"/>
                  <a:pt x="531" y="254"/>
                  <a:pt x="552" y="264"/>
                </a:cubicBezTo>
                <a:lnTo>
                  <a:pt x="635" y="307"/>
                </a:lnTo>
                <a:lnTo>
                  <a:pt x="635" y="307"/>
                </a:lnTo>
                <a:cubicBezTo>
                  <a:pt x="635" y="313"/>
                  <a:pt x="631" y="318"/>
                  <a:pt x="624" y="318"/>
                </a:cubicBezTo>
                <a:lnTo>
                  <a:pt x="588" y="318"/>
                </a:lnTo>
                <a:lnTo>
                  <a:pt x="588" y="318"/>
                </a:lnTo>
                <a:cubicBezTo>
                  <a:pt x="582" y="318"/>
                  <a:pt x="578" y="313"/>
                  <a:pt x="578" y="307"/>
                </a:cubicBezTo>
                <a:lnTo>
                  <a:pt x="578" y="288"/>
                </a:lnTo>
                <a:lnTo>
                  <a:pt x="520" y="288"/>
                </a:lnTo>
                <a:lnTo>
                  <a:pt x="520" y="307"/>
                </a:lnTo>
                <a:lnTo>
                  <a:pt x="520" y="307"/>
                </a:lnTo>
                <a:cubicBezTo>
                  <a:pt x="520" y="340"/>
                  <a:pt x="545" y="367"/>
                  <a:pt x="578" y="373"/>
                </a:cubicBezTo>
                <a:lnTo>
                  <a:pt x="578" y="404"/>
                </a:lnTo>
                <a:lnTo>
                  <a:pt x="635" y="404"/>
                </a:lnTo>
                <a:lnTo>
                  <a:pt x="635" y="373"/>
                </a:lnTo>
                <a:lnTo>
                  <a:pt x="635" y="373"/>
                </a:lnTo>
                <a:cubicBezTo>
                  <a:pt x="668" y="367"/>
                  <a:pt x="693" y="340"/>
                  <a:pt x="693" y="307"/>
                </a:cubicBezTo>
                <a:lnTo>
                  <a:pt x="693" y="307"/>
                </a:lnTo>
                <a:cubicBezTo>
                  <a:pt x="693" y="285"/>
                  <a:pt x="681" y="265"/>
                  <a:pt x="661" y="256"/>
                </a:cubicBezTo>
                <a:lnTo>
                  <a:pt x="578" y="212"/>
                </a:lnTo>
                <a:lnTo>
                  <a:pt x="578" y="212"/>
                </a:lnTo>
                <a:cubicBezTo>
                  <a:pt x="578" y="207"/>
                  <a:pt x="582" y="202"/>
                  <a:pt x="588" y="202"/>
                </a:cubicBezTo>
                <a:lnTo>
                  <a:pt x="624" y="202"/>
                </a:lnTo>
                <a:lnTo>
                  <a:pt x="624" y="202"/>
                </a:lnTo>
                <a:cubicBezTo>
                  <a:pt x="631" y="202"/>
                  <a:pt x="635" y="207"/>
                  <a:pt x="635" y="212"/>
                </a:cubicBezTo>
                <a:lnTo>
                  <a:pt x="635" y="231"/>
                </a:lnTo>
                <a:lnTo>
                  <a:pt x="693" y="231"/>
                </a:lnTo>
                <a:lnTo>
                  <a:pt x="693" y="212"/>
                </a:lnTo>
                <a:lnTo>
                  <a:pt x="693" y="212"/>
                </a:lnTo>
                <a:cubicBezTo>
                  <a:pt x="693" y="179"/>
                  <a:pt x="668" y="152"/>
                  <a:pt x="635" y="146"/>
                </a:cubicBezTo>
                <a:lnTo>
                  <a:pt x="635" y="115"/>
                </a:lnTo>
                <a:lnTo>
                  <a:pt x="578" y="115"/>
                </a:lnTo>
                <a:close/>
                <a:moveTo>
                  <a:pt x="116" y="173"/>
                </a:moveTo>
                <a:lnTo>
                  <a:pt x="404" y="173"/>
                </a:lnTo>
                <a:lnTo>
                  <a:pt x="404" y="115"/>
                </a:lnTo>
                <a:lnTo>
                  <a:pt x="116" y="115"/>
                </a:lnTo>
                <a:lnTo>
                  <a:pt x="116" y="173"/>
                </a:lnTo>
                <a:close/>
                <a:moveTo>
                  <a:pt x="58" y="57"/>
                </a:moveTo>
                <a:lnTo>
                  <a:pt x="751" y="57"/>
                </a:lnTo>
                <a:lnTo>
                  <a:pt x="751" y="462"/>
                </a:lnTo>
                <a:lnTo>
                  <a:pt x="58" y="462"/>
                </a:lnTo>
                <a:lnTo>
                  <a:pt x="58" y="57"/>
                </a:lnTo>
                <a:close/>
                <a:moveTo>
                  <a:pt x="0" y="519"/>
                </a:moveTo>
                <a:lnTo>
                  <a:pt x="808" y="519"/>
                </a:lnTo>
                <a:lnTo>
                  <a:pt x="808" y="0"/>
                </a:lnTo>
                <a:lnTo>
                  <a:pt x="0" y="0"/>
                </a:lnTo>
                <a:lnTo>
                  <a:pt x="0" y="5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7" name="Freeform 3">
            <a:extLst>
              <a:ext uri="{FF2B5EF4-FFF2-40B4-BE49-F238E27FC236}">
                <a16:creationId xmlns:a16="http://schemas.microsoft.com/office/drawing/2014/main" id="{85F73A31-E40A-4368-A678-D0920C99B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321" y="11324372"/>
            <a:ext cx="625811" cy="625809"/>
          </a:xfrm>
          <a:custGeom>
            <a:avLst/>
            <a:gdLst>
              <a:gd name="T0" fmla="*/ 66 w 693"/>
              <a:gd name="T1" fmla="*/ 549 h 694"/>
              <a:gd name="T2" fmla="*/ 202 w 693"/>
              <a:gd name="T3" fmla="*/ 577 h 694"/>
              <a:gd name="T4" fmla="*/ 346 w 693"/>
              <a:gd name="T5" fmla="*/ 544 h 694"/>
              <a:gd name="T6" fmla="*/ 311 w 693"/>
              <a:gd name="T7" fmla="*/ 612 h 694"/>
              <a:gd name="T8" fmla="*/ 202 w 693"/>
              <a:gd name="T9" fmla="*/ 635 h 694"/>
              <a:gd name="T10" fmla="*/ 58 w 693"/>
              <a:gd name="T11" fmla="*/ 577 h 694"/>
              <a:gd name="T12" fmla="*/ 634 w 693"/>
              <a:gd name="T13" fmla="*/ 462 h 694"/>
              <a:gd name="T14" fmla="*/ 599 w 693"/>
              <a:gd name="T15" fmla="*/ 496 h 694"/>
              <a:gd name="T16" fmla="*/ 403 w 693"/>
              <a:gd name="T17" fmla="*/ 506 h 694"/>
              <a:gd name="T18" fmla="*/ 490 w 693"/>
              <a:gd name="T19" fmla="*/ 462 h 694"/>
              <a:gd name="T20" fmla="*/ 625 w 693"/>
              <a:gd name="T21" fmla="*/ 434 h 694"/>
              <a:gd name="T22" fmla="*/ 58 w 693"/>
              <a:gd name="T23" fmla="*/ 428 h 694"/>
              <a:gd name="T24" fmla="*/ 202 w 693"/>
              <a:gd name="T25" fmla="*/ 462 h 694"/>
              <a:gd name="T26" fmla="*/ 337 w 693"/>
              <a:gd name="T27" fmla="*/ 434 h 694"/>
              <a:gd name="T28" fmla="*/ 346 w 693"/>
              <a:gd name="T29" fmla="*/ 462 h 694"/>
              <a:gd name="T30" fmla="*/ 202 w 693"/>
              <a:gd name="T31" fmla="*/ 519 h 694"/>
              <a:gd name="T32" fmla="*/ 92 w 693"/>
              <a:gd name="T33" fmla="*/ 496 h 694"/>
              <a:gd name="T34" fmla="*/ 634 w 693"/>
              <a:gd name="T35" fmla="*/ 313 h 694"/>
              <a:gd name="T36" fmla="*/ 599 w 693"/>
              <a:gd name="T37" fmla="*/ 381 h 694"/>
              <a:gd name="T38" fmla="*/ 490 w 693"/>
              <a:gd name="T39" fmla="*/ 404 h 694"/>
              <a:gd name="T40" fmla="*/ 403 w 693"/>
              <a:gd name="T41" fmla="*/ 346 h 694"/>
              <a:gd name="T42" fmla="*/ 490 w 693"/>
              <a:gd name="T43" fmla="*/ 346 h 694"/>
              <a:gd name="T44" fmla="*/ 625 w 693"/>
              <a:gd name="T45" fmla="*/ 318 h 694"/>
              <a:gd name="T46" fmla="*/ 202 w 693"/>
              <a:gd name="T47" fmla="*/ 288 h 694"/>
              <a:gd name="T48" fmla="*/ 346 w 693"/>
              <a:gd name="T49" fmla="*/ 346 h 694"/>
              <a:gd name="T50" fmla="*/ 311 w 693"/>
              <a:gd name="T51" fmla="*/ 381 h 694"/>
              <a:gd name="T52" fmla="*/ 92 w 693"/>
              <a:gd name="T53" fmla="*/ 381 h 694"/>
              <a:gd name="T54" fmla="*/ 58 w 693"/>
              <a:gd name="T55" fmla="*/ 346 h 694"/>
              <a:gd name="T56" fmla="*/ 202 w 693"/>
              <a:gd name="T57" fmla="*/ 288 h 694"/>
              <a:gd name="T58" fmla="*/ 355 w 693"/>
              <a:gd name="T59" fmla="*/ 203 h 694"/>
              <a:gd name="T60" fmla="*/ 490 w 693"/>
              <a:gd name="T61" fmla="*/ 231 h 694"/>
              <a:gd name="T62" fmla="*/ 634 w 693"/>
              <a:gd name="T63" fmla="*/ 197 h 694"/>
              <a:gd name="T64" fmla="*/ 599 w 693"/>
              <a:gd name="T65" fmla="*/ 266 h 694"/>
              <a:gd name="T66" fmla="*/ 490 w 693"/>
              <a:gd name="T67" fmla="*/ 288 h 694"/>
              <a:gd name="T68" fmla="*/ 346 w 693"/>
              <a:gd name="T69" fmla="*/ 231 h 694"/>
              <a:gd name="T70" fmla="*/ 490 w 693"/>
              <a:gd name="T71" fmla="*/ 57 h 694"/>
              <a:gd name="T72" fmla="*/ 634 w 693"/>
              <a:gd name="T73" fmla="*/ 115 h 694"/>
              <a:gd name="T74" fmla="*/ 599 w 693"/>
              <a:gd name="T75" fmla="*/ 151 h 694"/>
              <a:gd name="T76" fmla="*/ 381 w 693"/>
              <a:gd name="T77" fmla="*/ 151 h 694"/>
              <a:gd name="T78" fmla="*/ 346 w 693"/>
              <a:gd name="T79" fmla="*/ 115 h 694"/>
              <a:gd name="T80" fmla="*/ 490 w 693"/>
              <a:gd name="T81" fmla="*/ 57 h 694"/>
              <a:gd name="T82" fmla="*/ 355 w 693"/>
              <a:gd name="T83" fmla="*/ 28 h 694"/>
              <a:gd name="T84" fmla="*/ 288 w 693"/>
              <a:gd name="T85" fmla="*/ 231 h 694"/>
              <a:gd name="T86" fmla="*/ 290 w 693"/>
              <a:gd name="T87" fmla="*/ 242 h 694"/>
              <a:gd name="T88" fmla="*/ 66 w 693"/>
              <a:gd name="T89" fmla="*/ 259 h 694"/>
              <a:gd name="T90" fmla="*/ 0 w 693"/>
              <a:gd name="T91" fmla="*/ 577 h 694"/>
              <a:gd name="T92" fmla="*/ 66 w 693"/>
              <a:gd name="T93" fmla="*/ 664 h 694"/>
              <a:gd name="T94" fmla="*/ 337 w 693"/>
              <a:gd name="T95" fmla="*/ 664 h 694"/>
              <a:gd name="T96" fmla="*/ 403 w 693"/>
              <a:gd name="T97" fmla="*/ 566 h 694"/>
              <a:gd name="T98" fmla="*/ 490 w 693"/>
              <a:gd name="T99" fmla="*/ 577 h 694"/>
              <a:gd name="T100" fmla="*/ 692 w 693"/>
              <a:gd name="T101" fmla="*/ 462 h 694"/>
              <a:gd name="T102" fmla="*/ 625 w 693"/>
              <a:gd name="T103" fmla="*/ 2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93" h="694">
                <a:moveTo>
                  <a:pt x="58" y="544"/>
                </a:moveTo>
                <a:lnTo>
                  <a:pt x="58" y="544"/>
                </a:lnTo>
                <a:cubicBezTo>
                  <a:pt x="60" y="545"/>
                  <a:pt x="63" y="548"/>
                  <a:pt x="66" y="549"/>
                </a:cubicBezTo>
                <a:lnTo>
                  <a:pt x="66" y="549"/>
                </a:lnTo>
                <a:cubicBezTo>
                  <a:pt x="103" y="567"/>
                  <a:pt x="149" y="577"/>
                  <a:pt x="202" y="577"/>
                </a:cubicBezTo>
                <a:lnTo>
                  <a:pt x="202" y="577"/>
                </a:lnTo>
                <a:cubicBezTo>
                  <a:pt x="253" y="577"/>
                  <a:pt x="300" y="567"/>
                  <a:pt x="337" y="549"/>
                </a:cubicBezTo>
                <a:lnTo>
                  <a:pt x="337" y="549"/>
                </a:lnTo>
                <a:cubicBezTo>
                  <a:pt x="340" y="548"/>
                  <a:pt x="343" y="545"/>
                  <a:pt x="346" y="544"/>
                </a:cubicBezTo>
                <a:lnTo>
                  <a:pt x="346" y="577"/>
                </a:lnTo>
                <a:lnTo>
                  <a:pt x="346" y="577"/>
                </a:lnTo>
                <a:cubicBezTo>
                  <a:pt x="346" y="585"/>
                  <a:pt x="337" y="599"/>
                  <a:pt x="311" y="612"/>
                </a:cubicBezTo>
                <a:lnTo>
                  <a:pt x="311" y="612"/>
                </a:lnTo>
                <a:cubicBezTo>
                  <a:pt x="284" y="625"/>
                  <a:pt x="246" y="635"/>
                  <a:pt x="202" y="635"/>
                </a:cubicBezTo>
                <a:lnTo>
                  <a:pt x="202" y="635"/>
                </a:lnTo>
                <a:cubicBezTo>
                  <a:pt x="158" y="635"/>
                  <a:pt x="118" y="625"/>
                  <a:pt x="92" y="612"/>
                </a:cubicBezTo>
                <a:lnTo>
                  <a:pt x="92" y="612"/>
                </a:lnTo>
                <a:cubicBezTo>
                  <a:pt x="66" y="599"/>
                  <a:pt x="58" y="585"/>
                  <a:pt x="58" y="577"/>
                </a:cubicBezTo>
                <a:lnTo>
                  <a:pt x="58" y="544"/>
                </a:lnTo>
                <a:close/>
                <a:moveTo>
                  <a:pt x="634" y="428"/>
                </a:moveTo>
                <a:lnTo>
                  <a:pt x="634" y="462"/>
                </a:lnTo>
                <a:lnTo>
                  <a:pt x="634" y="462"/>
                </a:lnTo>
                <a:cubicBezTo>
                  <a:pt x="634" y="470"/>
                  <a:pt x="625" y="484"/>
                  <a:pt x="599" y="496"/>
                </a:cubicBezTo>
                <a:lnTo>
                  <a:pt x="599" y="496"/>
                </a:lnTo>
                <a:cubicBezTo>
                  <a:pt x="574" y="510"/>
                  <a:pt x="534" y="519"/>
                  <a:pt x="490" y="519"/>
                </a:cubicBezTo>
                <a:lnTo>
                  <a:pt x="490" y="519"/>
                </a:lnTo>
                <a:cubicBezTo>
                  <a:pt x="457" y="519"/>
                  <a:pt x="428" y="515"/>
                  <a:pt x="403" y="506"/>
                </a:cubicBezTo>
                <a:lnTo>
                  <a:pt x="403" y="451"/>
                </a:lnTo>
                <a:lnTo>
                  <a:pt x="403" y="451"/>
                </a:lnTo>
                <a:cubicBezTo>
                  <a:pt x="430" y="458"/>
                  <a:pt x="459" y="462"/>
                  <a:pt x="490" y="462"/>
                </a:cubicBezTo>
                <a:lnTo>
                  <a:pt x="490" y="462"/>
                </a:lnTo>
                <a:cubicBezTo>
                  <a:pt x="542" y="462"/>
                  <a:pt x="589" y="452"/>
                  <a:pt x="625" y="434"/>
                </a:cubicBezTo>
                <a:lnTo>
                  <a:pt x="625" y="434"/>
                </a:lnTo>
                <a:cubicBezTo>
                  <a:pt x="629" y="432"/>
                  <a:pt x="631" y="430"/>
                  <a:pt x="634" y="428"/>
                </a:cubicBezTo>
                <a:close/>
                <a:moveTo>
                  <a:pt x="58" y="428"/>
                </a:moveTo>
                <a:lnTo>
                  <a:pt x="58" y="428"/>
                </a:lnTo>
                <a:cubicBezTo>
                  <a:pt x="60" y="430"/>
                  <a:pt x="63" y="432"/>
                  <a:pt x="66" y="434"/>
                </a:cubicBezTo>
                <a:lnTo>
                  <a:pt x="66" y="434"/>
                </a:lnTo>
                <a:cubicBezTo>
                  <a:pt x="103" y="452"/>
                  <a:pt x="149" y="462"/>
                  <a:pt x="202" y="462"/>
                </a:cubicBezTo>
                <a:lnTo>
                  <a:pt x="202" y="462"/>
                </a:lnTo>
                <a:cubicBezTo>
                  <a:pt x="253" y="462"/>
                  <a:pt x="300" y="452"/>
                  <a:pt x="337" y="434"/>
                </a:cubicBezTo>
                <a:lnTo>
                  <a:pt x="337" y="434"/>
                </a:lnTo>
                <a:cubicBezTo>
                  <a:pt x="340" y="432"/>
                  <a:pt x="343" y="430"/>
                  <a:pt x="346" y="428"/>
                </a:cubicBezTo>
                <a:lnTo>
                  <a:pt x="346" y="462"/>
                </a:lnTo>
                <a:lnTo>
                  <a:pt x="346" y="462"/>
                </a:lnTo>
                <a:cubicBezTo>
                  <a:pt x="346" y="470"/>
                  <a:pt x="337" y="484"/>
                  <a:pt x="311" y="496"/>
                </a:cubicBezTo>
                <a:lnTo>
                  <a:pt x="311" y="496"/>
                </a:lnTo>
                <a:cubicBezTo>
                  <a:pt x="284" y="510"/>
                  <a:pt x="246" y="519"/>
                  <a:pt x="202" y="519"/>
                </a:cubicBezTo>
                <a:lnTo>
                  <a:pt x="202" y="519"/>
                </a:lnTo>
                <a:cubicBezTo>
                  <a:pt x="158" y="519"/>
                  <a:pt x="118" y="510"/>
                  <a:pt x="92" y="496"/>
                </a:cubicBezTo>
                <a:lnTo>
                  <a:pt x="92" y="496"/>
                </a:lnTo>
                <a:cubicBezTo>
                  <a:pt x="66" y="484"/>
                  <a:pt x="58" y="470"/>
                  <a:pt x="58" y="462"/>
                </a:cubicBezTo>
                <a:lnTo>
                  <a:pt x="58" y="428"/>
                </a:lnTo>
                <a:close/>
                <a:moveTo>
                  <a:pt x="634" y="313"/>
                </a:moveTo>
                <a:lnTo>
                  <a:pt x="634" y="346"/>
                </a:lnTo>
                <a:lnTo>
                  <a:pt x="634" y="346"/>
                </a:lnTo>
                <a:cubicBezTo>
                  <a:pt x="634" y="355"/>
                  <a:pt x="625" y="368"/>
                  <a:pt x="599" y="381"/>
                </a:cubicBezTo>
                <a:lnTo>
                  <a:pt x="599" y="381"/>
                </a:lnTo>
                <a:cubicBezTo>
                  <a:pt x="574" y="394"/>
                  <a:pt x="534" y="404"/>
                  <a:pt x="490" y="404"/>
                </a:cubicBezTo>
                <a:lnTo>
                  <a:pt x="490" y="404"/>
                </a:lnTo>
                <a:cubicBezTo>
                  <a:pt x="457" y="404"/>
                  <a:pt x="428" y="398"/>
                  <a:pt x="403" y="390"/>
                </a:cubicBezTo>
                <a:lnTo>
                  <a:pt x="403" y="346"/>
                </a:lnTo>
                <a:lnTo>
                  <a:pt x="403" y="346"/>
                </a:lnTo>
                <a:cubicBezTo>
                  <a:pt x="403" y="342"/>
                  <a:pt x="402" y="339"/>
                  <a:pt x="402" y="336"/>
                </a:cubicBezTo>
                <a:lnTo>
                  <a:pt x="402" y="336"/>
                </a:lnTo>
                <a:cubicBezTo>
                  <a:pt x="429" y="342"/>
                  <a:pt x="458" y="346"/>
                  <a:pt x="490" y="346"/>
                </a:cubicBezTo>
                <a:lnTo>
                  <a:pt x="490" y="346"/>
                </a:lnTo>
                <a:cubicBezTo>
                  <a:pt x="542" y="346"/>
                  <a:pt x="589" y="336"/>
                  <a:pt x="625" y="318"/>
                </a:cubicBezTo>
                <a:lnTo>
                  <a:pt x="625" y="318"/>
                </a:lnTo>
                <a:cubicBezTo>
                  <a:pt x="629" y="317"/>
                  <a:pt x="631" y="314"/>
                  <a:pt x="634" y="313"/>
                </a:cubicBezTo>
                <a:close/>
                <a:moveTo>
                  <a:pt x="202" y="288"/>
                </a:moveTo>
                <a:lnTo>
                  <a:pt x="202" y="288"/>
                </a:lnTo>
                <a:cubicBezTo>
                  <a:pt x="246" y="288"/>
                  <a:pt x="284" y="299"/>
                  <a:pt x="311" y="311"/>
                </a:cubicBezTo>
                <a:lnTo>
                  <a:pt x="311" y="311"/>
                </a:lnTo>
                <a:cubicBezTo>
                  <a:pt x="337" y="324"/>
                  <a:pt x="346" y="338"/>
                  <a:pt x="346" y="346"/>
                </a:cubicBezTo>
                <a:lnTo>
                  <a:pt x="346" y="346"/>
                </a:lnTo>
                <a:cubicBezTo>
                  <a:pt x="346" y="355"/>
                  <a:pt x="337" y="368"/>
                  <a:pt x="311" y="381"/>
                </a:cubicBezTo>
                <a:lnTo>
                  <a:pt x="311" y="381"/>
                </a:lnTo>
                <a:cubicBezTo>
                  <a:pt x="284" y="394"/>
                  <a:pt x="246" y="404"/>
                  <a:pt x="202" y="404"/>
                </a:cubicBezTo>
                <a:lnTo>
                  <a:pt x="202" y="404"/>
                </a:lnTo>
                <a:cubicBezTo>
                  <a:pt x="158" y="404"/>
                  <a:pt x="118" y="394"/>
                  <a:pt x="92" y="381"/>
                </a:cubicBezTo>
                <a:lnTo>
                  <a:pt x="92" y="381"/>
                </a:lnTo>
                <a:cubicBezTo>
                  <a:pt x="66" y="368"/>
                  <a:pt x="58" y="355"/>
                  <a:pt x="58" y="346"/>
                </a:cubicBezTo>
                <a:lnTo>
                  <a:pt x="58" y="346"/>
                </a:lnTo>
                <a:cubicBezTo>
                  <a:pt x="58" y="338"/>
                  <a:pt x="66" y="324"/>
                  <a:pt x="92" y="311"/>
                </a:cubicBezTo>
                <a:lnTo>
                  <a:pt x="92" y="311"/>
                </a:lnTo>
                <a:cubicBezTo>
                  <a:pt x="118" y="299"/>
                  <a:pt x="158" y="288"/>
                  <a:pt x="202" y="288"/>
                </a:cubicBezTo>
                <a:close/>
                <a:moveTo>
                  <a:pt x="346" y="197"/>
                </a:moveTo>
                <a:lnTo>
                  <a:pt x="346" y="197"/>
                </a:lnTo>
                <a:cubicBezTo>
                  <a:pt x="349" y="199"/>
                  <a:pt x="352" y="201"/>
                  <a:pt x="355" y="203"/>
                </a:cubicBezTo>
                <a:lnTo>
                  <a:pt x="355" y="203"/>
                </a:lnTo>
                <a:cubicBezTo>
                  <a:pt x="392" y="221"/>
                  <a:pt x="439" y="231"/>
                  <a:pt x="490" y="231"/>
                </a:cubicBezTo>
                <a:lnTo>
                  <a:pt x="490" y="231"/>
                </a:lnTo>
                <a:cubicBezTo>
                  <a:pt x="542" y="231"/>
                  <a:pt x="589" y="221"/>
                  <a:pt x="625" y="203"/>
                </a:cubicBezTo>
                <a:lnTo>
                  <a:pt x="625" y="203"/>
                </a:lnTo>
                <a:cubicBezTo>
                  <a:pt x="629" y="201"/>
                  <a:pt x="631" y="199"/>
                  <a:pt x="634" y="197"/>
                </a:cubicBezTo>
                <a:lnTo>
                  <a:pt x="634" y="231"/>
                </a:lnTo>
                <a:lnTo>
                  <a:pt x="634" y="231"/>
                </a:lnTo>
                <a:cubicBezTo>
                  <a:pt x="634" y="239"/>
                  <a:pt x="625" y="253"/>
                  <a:pt x="599" y="266"/>
                </a:cubicBezTo>
                <a:lnTo>
                  <a:pt x="599" y="266"/>
                </a:lnTo>
                <a:cubicBezTo>
                  <a:pt x="574" y="279"/>
                  <a:pt x="534" y="288"/>
                  <a:pt x="490" y="288"/>
                </a:cubicBezTo>
                <a:lnTo>
                  <a:pt x="490" y="288"/>
                </a:lnTo>
                <a:cubicBezTo>
                  <a:pt x="446" y="288"/>
                  <a:pt x="407" y="279"/>
                  <a:pt x="381" y="266"/>
                </a:cubicBezTo>
                <a:lnTo>
                  <a:pt x="381" y="266"/>
                </a:lnTo>
                <a:cubicBezTo>
                  <a:pt x="355" y="253"/>
                  <a:pt x="346" y="239"/>
                  <a:pt x="346" y="231"/>
                </a:cubicBezTo>
                <a:lnTo>
                  <a:pt x="346" y="197"/>
                </a:lnTo>
                <a:close/>
                <a:moveTo>
                  <a:pt x="490" y="57"/>
                </a:moveTo>
                <a:lnTo>
                  <a:pt x="490" y="57"/>
                </a:lnTo>
                <a:cubicBezTo>
                  <a:pt x="534" y="57"/>
                  <a:pt x="574" y="68"/>
                  <a:pt x="599" y="80"/>
                </a:cubicBezTo>
                <a:lnTo>
                  <a:pt x="599" y="80"/>
                </a:lnTo>
                <a:cubicBezTo>
                  <a:pt x="625" y="93"/>
                  <a:pt x="634" y="107"/>
                  <a:pt x="634" y="115"/>
                </a:cubicBezTo>
                <a:lnTo>
                  <a:pt x="634" y="115"/>
                </a:lnTo>
                <a:cubicBezTo>
                  <a:pt x="634" y="124"/>
                  <a:pt x="625" y="137"/>
                  <a:pt x="599" y="151"/>
                </a:cubicBezTo>
                <a:lnTo>
                  <a:pt x="599" y="151"/>
                </a:lnTo>
                <a:cubicBezTo>
                  <a:pt x="574" y="164"/>
                  <a:pt x="534" y="173"/>
                  <a:pt x="490" y="173"/>
                </a:cubicBezTo>
                <a:lnTo>
                  <a:pt x="490" y="173"/>
                </a:lnTo>
                <a:cubicBezTo>
                  <a:pt x="446" y="173"/>
                  <a:pt x="407" y="164"/>
                  <a:pt x="381" y="151"/>
                </a:cubicBezTo>
                <a:lnTo>
                  <a:pt x="381" y="151"/>
                </a:lnTo>
                <a:cubicBezTo>
                  <a:pt x="355" y="137"/>
                  <a:pt x="346" y="124"/>
                  <a:pt x="346" y="115"/>
                </a:cubicBezTo>
                <a:lnTo>
                  <a:pt x="346" y="115"/>
                </a:lnTo>
                <a:cubicBezTo>
                  <a:pt x="346" y="107"/>
                  <a:pt x="355" y="93"/>
                  <a:pt x="381" y="80"/>
                </a:cubicBezTo>
                <a:lnTo>
                  <a:pt x="381" y="80"/>
                </a:lnTo>
                <a:cubicBezTo>
                  <a:pt x="407" y="68"/>
                  <a:pt x="446" y="57"/>
                  <a:pt x="490" y="57"/>
                </a:cubicBezTo>
                <a:close/>
                <a:moveTo>
                  <a:pt x="490" y="0"/>
                </a:moveTo>
                <a:lnTo>
                  <a:pt x="490" y="0"/>
                </a:lnTo>
                <a:cubicBezTo>
                  <a:pt x="439" y="0"/>
                  <a:pt x="392" y="9"/>
                  <a:pt x="355" y="28"/>
                </a:cubicBezTo>
                <a:lnTo>
                  <a:pt x="355" y="28"/>
                </a:lnTo>
                <a:cubicBezTo>
                  <a:pt x="318" y="46"/>
                  <a:pt x="288" y="76"/>
                  <a:pt x="288" y="115"/>
                </a:cubicBezTo>
                <a:lnTo>
                  <a:pt x="288" y="231"/>
                </a:lnTo>
                <a:lnTo>
                  <a:pt x="288" y="231"/>
                </a:lnTo>
                <a:cubicBezTo>
                  <a:pt x="288" y="234"/>
                  <a:pt x="290" y="238"/>
                  <a:pt x="290" y="242"/>
                </a:cubicBezTo>
                <a:lnTo>
                  <a:pt x="290" y="242"/>
                </a:lnTo>
                <a:cubicBezTo>
                  <a:pt x="263" y="234"/>
                  <a:pt x="233" y="231"/>
                  <a:pt x="202" y="231"/>
                </a:cubicBezTo>
                <a:lnTo>
                  <a:pt x="202" y="231"/>
                </a:lnTo>
                <a:cubicBezTo>
                  <a:pt x="149" y="231"/>
                  <a:pt x="103" y="240"/>
                  <a:pt x="66" y="259"/>
                </a:cubicBezTo>
                <a:lnTo>
                  <a:pt x="66" y="259"/>
                </a:lnTo>
                <a:cubicBezTo>
                  <a:pt x="30" y="277"/>
                  <a:pt x="0" y="307"/>
                  <a:pt x="0" y="346"/>
                </a:cubicBezTo>
                <a:lnTo>
                  <a:pt x="0" y="577"/>
                </a:lnTo>
                <a:lnTo>
                  <a:pt x="0" y="577"/>
                </a:lnTo>
                <a:cubicBezTo>
                  <a:pt x="0" y="616"/>
                  <a:pt x="30" y="647"/>
                  <a:pt x="66" y="664"/>
                </a:cubicBezTo>
                <a:lnTo>
                  <a:pt x="66" y="664"/>
                </a:lnTo>
                <a:cubicBezTo>
                  <a:pt x="103" y="683"/>
                  <a:pt x="149" y="693"/>
                  <a:pt x="202" y="693"/>
                </a:cubicBezTo>
                <a:lnTo>
                  <a:pt x="202" y="693"/>
                </a:lnTo>
                <a:cubicBezTo>
                  <a:pt x="253" y="693"/>
                  <a:pt x="300" y="683"/>
                  <a:pt x="337" y="664"/>
                </a:cubicBezTo>
                <a:lnTo>
                  <a:pt x="337" y="664"/>
                </a:lnTo>
                <a:cubicBezTo>
                  <a:pt x="374" y="647"/>
                  <a:pt x="403" y="616"/>
                  <a:pt x="403" y="577"/>
                </a:cubicBezTo>
                <a:lnTo>
                  <a:pt x="403" y="566"/>
                </a:lnTo>
                <a:lnTo>
                  <a:pt x="403" y="566"/>
                </a:lnTo>
                <a:cubicBezTo>
                  <a:pt x="430" y="572"/>
                  <a:pt x="459" y="577"/>
                  <a:pt x="490" y="577"/>
                </a:cubicBezTo>
                <a:lnTo>
                  <a:pt x="490" y="577"/>
                </a:lnTo>
                <a:cubicBezTo>
                  <a:pt x="542" y="577"/>
                  <a:pt x="589" y="567"/>
                  <a:pt x="625" y="549"/>
                </a:cubicBezTo>
                <a:lnTo>
                  <a:pt x="625" y="549"/>
                </a:lnTo>
                <a:cubicBezTo>
                  <a:pt x="662" y="531"/>
                  <a:pt x="692" y="501"/>
                  <a:pt x="692" y="462"/>
                </a:cubicBezTo>
                <a:lnTo>
                  <a:pt x="692" y="115"/>
                </a:lnTo>
                <a:lnTo>
                  <a:pt x="692" y="115"/>
                </a:lnTo>
                <a:cubicBezTo>
                  <a:pt x="692" y="76"/>
                  <a:pt x="662" y="46"/>
                  <a:pt x="625" y="28"/>
                </a:cubicBezTo>
                <a:lnTo>
                  <a:pt x="625" y="28"/>
                </a:lnTo>
                <a:cubicBezTo>
                  <a:pt x="589" y="9"/>
                  <a:pt x="542" y="0"/>
                  <a:pt x="49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8" name="Freeform 4">
            <a:extLst>
              <a:ext uri="{FF2B5EF4-FFF2-40B4-BE49-F238E27FC236}">
                <a16:creationId xmlns:a16="http://schemas.microsoft.com/office/drawing/2014/main" id="{34367FF6-2B1F-4503-9DA3-19784885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0724" y="11324372"/>
            <a:ext cx="677629" cy="609864"/>
          </a:xfrm>
          <a:custGeom>
            <a:avLst/>
            <a:gdLst>
              <a:gd name="T0" fmla="*/ 346 w 751"/>
              <a:gd name="T1" fmla="*/ 115 h 676"/>
              <a:gd name="T2" fmla="*/ 346 w 751"/>
              <a:gd name="T3" fmla="*/ 150 h 676"/>
              <a:gd name="T4" fmla="*/ 346 w 751"/>
              <a:gd name="T5" fmla="*/ 150 h 676"/>
              <a:gd name="T6" fmla="*/ 289 w 751"/>
              <a:gd name="T7" fmla="*/ 231 h 676"/>
              <a:gd name="T8" fmla="*/ 289 w 751"/>
              <a:gd name="T9" fmla="*/ 231 h 676"/>
              <a:gd name="T10" fmla="*/ 375 w 751"/>
              <a:gd name="T11" fmla="*/ 318 h 676"/>
              <a:gd name="T12" fmla="*/ 375 w 751"/>
              <a:gd name="T13" fmla="*/ 318 h 676"/>
              <a:gd name="T14" fmla="*/ 404 w 751"/>
              <a:gd name="T15" fmla="*/ 346 h 676"/>
              <a:gd name="T16" fmla="*/ 404 w 751"/>
              <a:gd name="T17" fmla="*/ 346 h 676"/>
              <a:gd name="T18" fmla="*/ 375 w 751"/>
              <a:gd name="T19" fmla="*/ 375 h 676"/>
              <a:gd name="T20" fmla="*/ 375 w 751"/>
              <a:gd name="T21" fmla="*/ 375 h 676"/>
              <a:gd name="T22" fmla="*/ 346 w 751"/>
              <a:gd name="T23" fmla="*/ 346 h 676"/>
              <a:gd name="T24" fmla="*/ 289 w 751"/>
              <a:gd name="T25" fmla="*/ 346 h 676"/>
              <a:gd name="T26" fmla="*/ 289 w 751"/>
              <a:gd name="T27" fmla="*/ 346 h 676"/>
              <a:gd name="T28" fmla="*/ 346 w 751"/>
              <a:gd name="T29" fmla="*/ 427 h 676"/>
              <a:gd name="T30" fmla="*/ 346 w 751"/>
              <a:gd name="T31" fmla="*/ 462 h 676"/>
              <a:gd name="T32" fmla="*/ 404 w 751"/>
              <a:gd name="T33" fmla="*/ 462 h 676"/>
              <a:gd name="T34" fmla="*/ 404 w 751"/>
              <a:gd name="T35" fmla="*/ 427 h 676"/>
              <a:gd name="T36" fmla="*/ 404 w 751"/>
              <a:gd name="T37" fmla="*/ 427 h 676"/>
              <a:gd name="T38" fmla="*/ 462 w 751"/>
              <a:gd name="T39" fmla="*/ 346 h 676"/>
              <a:gd name="T40" fmla="*/ 462 w 751"/>
              <a:gd name="T41" fmla="*/ 346 h 676"/>
              <a:gd name="T42" fmla="*/ 375 w 751"/>
              <a:gd name="T43" fmla="*/ 259 h 676"/>
              <a:gd name="T44" fmla="*/ 375 w 751"/>
              <a:gd name="T45" fmla="*/ 259 h 676"/>
              <a:gd name="T46" fmla="*/ 346 w 751"/>
              <a:gd name="T47" fmla="*/ 231 h 676"/>
              <a:gd name="T48" fmla="*/ 346 w 751"/>
              <a:gd name="T49" fmla="*/ 231 h 676"/>
              <a:gd name="T50" fmla="*/ 375 w 751"/>
              <a:gd name="T51" fmla="*/ 202 h 676"/>
              <a:gd name="T52" fmla="*/ 375 w 751"/>
              <a:gd name="T53" fmla="*/ 202 h 676"/>
              <a:gd name="T54" fmla="*/ 404 w 751"/>
              <a:gd name="T55" fmla="*/ 231 h 676"/>
              <a:gd name="T56" fmla="*/ 462 w 751"/>
              <a:gd name="T57" fmla="*/ 231 h 676"/>
              <a:gd name="T58" fmla="*/ 462 w 751"/>
              <a:gd name="T59" fmla="*/ 231 h 676"/>
              <a:gd name="T60" fmla="*/ 404 w 751"/>
              <a:gd name="T61" fmla="*/ 150 h 676"/>
              <a:gd name="T62" fmla="*/ 404 w 751"/>
              <a:gd name="T63" fmla="*/ 115 h 676"/>
              <a:gd name="T64" fmla="*/ 346 w 751"/>
              <a:gd name="T65" fmla="*/ 115 h 676"/>
              <a:gd name="T66" fmla="*/ 58 w 751"/>
              <a:gd name="T67" fmla="*/ 57 h 676"/>
              <a:gd name="T68" fmla="*/ 693 w 751"/>
              <a:gd name="T69" fmla="*/ 57 h 676"/>
              <a:gd name="T70" fmla="*/ 693 w 751"/>
              <a:gd name="T71" fmla="*/ 519 h 676"/>
              <a:gd name="T72" fmla="*/ 450 w 751"/>
              <a:gd name="T73" fmla="*/ 519 h 676"/>
              <a:gd name="T74" fmla="*/ 375 w 751"/>
              <a:gd name="T75" fmla="*/ 594 h 676"/>
              <a:gd name="T76" fmla="*/ 301 w 751"/>
              <a:gd name="T77" fmla="*/ 519 h 676"/>
              <a:gd name="T78" fmla="*/ 58 w 751"/>
              <a:gd name="T79" fmla="*/ 519 h 676"/>
              <a:gd name="T80" fmla="*/ 58 w 751"/>
              <a:gd name="T81" fmla="*/ 57 h 676"/>
              <a:gd name="T82" fmla="*/ 0 w 751"/>
              <a:gd name="T83" fmla="*/ 0 h 676"/>
              <a:gd name="T84" fmla="*/ 0 w 751"/>
              <a:gd name="T85" fmla="*/ 577 h 676"/>
              <a:gd name="T86" fmla="*/ 276 w 751"/>
              <a:gd name="T87" fmla="*/ 577 h 676"/>
              <a:gd name="T88" fmla="*/ 375 w 751"/>
              <a:gd name="T89" fmla="*/ 675 h 676"/>
              <a:gd name="T90" fmla="*/ 474 w 751"/>
              <a:gd name="T91" fmla="*/ 577 h 676"/>
              <a:gd name="T92" fmla="*/ 750 w 751"/>
              <a:gd name="T93" fmla="*/ 577 h 676"/>
              <a:gd name="T94" fmla="*/ 750 w 751"/>
              <a:gd name="T95" fmla="*/ 0 h 676"/>
              <a:gd name="T96" fmla="*/ 0 w 751"/>
              <a:gd name="T97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51" h="676">
                <a:moveTo>
                  <a:pt x="346" y="115"/>
                </a:moveTo>
                <a:lnTo>
                  <a:pt x="346" y="150"/>
                </a:lnTo>
                <a:lnTo>
                  <a:pt x="346" y="150"/>
                </a:lnTo>
                <a:cubicBezTo>
                  <a:pt x="313" y="162"/>
                  <a:pt x="289" y="194"/>
                  <a:pt x="289" y="231"/>
                </a:cubicBezTo>
                <a:lnTo>
                  <a:pt x="289" y="231"/>
                </a:lnTo>
                <a:cubicBezTo>
                  <a:pt x="289" y="278"/>
                  <a:pt x="328" y="318"/>
                  <a:pt x="375" y="318"/>
                </a:cubicBezTo>
                <a:lnTo>
                  <a:pt x="375" y="318"/>
                </a:lnTo>
                <a:cubicBezTo>
                  <a:pt x="392" y="318"/>
                  <a:pt x="404" y="330"/>
                  <a:pt x="404" y="346"/>
                </a:cubicBezTo>
                <a:lnTo>
                  <a:pt x="404" y="346"/>
                </a:lnTo>
                <a:cubicBezTo>
                  <a:pt x="404" y="362"/>
                  <a:pt x="392" y="375"/>
                  <a:pt x="375" y="375"/>
                </a:cubicBezTo>
                <a:lnTo>
                  <a:pt x="375" y="375"/>
                </a:lnTo>
                <a:cubicBezTo>
                  <a:pt x="359" y="375"/>
                  <a:pt x="346" y="362"/>
                  <a:pt x="346" y="346"/>
                </a:cubicBezTo>
                <a:lnTo>
                  <a:pt x="289" y="346"/>
                </a:lnTo>
                <a:lnTo>
                  <a:pt x="289" y="346"/>
                </a:lnTo>
                <a:cubicBezTo>
                  <a:pt x="289" y="383"/>
                  <a:pt x="313" y="416"/>
                  <a:pt x="346" y="427"/>
                </a:cubicBezTo>
                <a:lnTo>
                  <a:pt x="346" y="462"/>
                </a:lnTo>
                <a:lnTo>
                  <a:pt x="404" y="462"/>
                </a:lnTo>
                <a:lnTo>
                  <a:pt x="404" y="427"/>
                </a:lnTo>
                <a:lnTo>
                  <a:pt x="404" y="427"/>
                </a:lnTo>
                <a:cubicBezTo>
                  <a:pt x="437" y="416"/>
                  <a:pt x="462" y="383"/>
                  <a:pt x="462" y="346"/>
                </a:cubicBezTo>
                <a:lnTo>
                  <a:pt x="462" y="346"/>
                </a:lnTo>
                <a:cubicBezTo>
                  <a:pt x="462" y="299"/>
                  <a:pt x="423" y="259"/>
                  <a:pt x="375" y="259"/>
                </a:cubicBezTo>
                <a:lnTo>
                  <a:pt x="375" y="259"/>
                </a:lnTo>
                <a:cubicBezTo>
                  <a:pt x="359" y="259"/>
                  <a:pt x="346" y="247"/>
                  <a:pt x="346" y="231"/>
                </a:cubicBezTo>
                <a:lnTo>
                  <a:pt x="346" y="231"/>
                </a:lnTo>
                <a:cubicBezTo>
                  <a:pt x="346" y="214"/>
                  <a:pt x="359" y="202"/>
                  <a:pt x="375" y="202"/>
                </a:cubicBezTo>
                <a:lnTo>
                  <a:pt x="375" y="202"/>
                </a:lnTo>
                <a:cubicBezTo>
                  <a:pt x="392" y="202"/>
                  <a:pt x="404" y="214"/>
                  <a:pt x="404" y="231"/>
                </a:cubicBezTo>
                <a:lnTo>
                  <a:pt x="462" y="231"/>
                </a:lnTo>
                <a:lnTo>
                  <a:pt x="462" y="231"/>
                </a:lnTo>
                <a:cubicBezTo>
                  <a:pt x="462" y="194"/>
                  <a:pt x="437" y="162"/>
                  <a:pt x="404" y="150"/>
                </a:cubicBezTo>
                <a:lnTo>
                  <a:pt x="404" y="115"/>
                </a:lnTo>
                <a:lnTo>
                  <a:pt x="346" y="115"/>
                </a:lnTo>
                <a:close/>
                <a:moveTo>
                  <a:pt x="58" y="57"/>
                </a:moveTo>
                <a:lnTo>
                  <a:pt x="693" y="57"/>
                </a:lnTo>
                <a:lnTo>
                  <a:pt x="693" y="519"/>
                </a:lnTo>
                <a:lnTo>
                  <a:pt x="450" y="519"/>
                </a:lnTo>
                <a:lnTo>
                  <a:pt x="375" y="594"/>
                </a:lnTo>
                <a:lnTo>
                  <a:pt x="301" y="519"/>
                </a:lnTo>
                <a:lnTo>
                  <a:pt x="58" y="519"/>
                </a:lnTo>
                <a:lnTo>
                  <a:pt x="58" y="57"/>
                </a:lnTo>
                <a:close/>
                <a:moveTo>
                  <a:pt x="0" y="0"/>
                </a:moveTo>
                <a:lnTo>
                  <a:pt x="0" y="577"/>
                </a:lnTo>
                <a:lnTo>
                  <a:pt x="276" y="577"/>
                </a:lnTo>
                <a:lnTo>
                  <a:pt x="375" y="675"/>
                </a:lnTo>
                <a:lnTo>
                  <a:pt x="474" y="577"/>
                </a:lnTo>
                <a:lnTo>
                  <a:pt x="750" y="577"/>
                </a:lnTo>
                <a:lnTo>
                  <a:pt x="75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9" name="Freeform 5">
            <a:extLst>
              <a:ext uri="{FF2B5EF4-FFF2-40B4-BE49-F238E27FC236}">
                <a16:creationId xmlns:a16="http://schemas.microsoft.com/office/drawing/2014/main" id="{7A2C3BEE-1151-4A18-B653-F585E09D5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5797" y="11324372"/>
            <a:ext cx="729446" cy="677629"/>
          </a:xfrm>
          <a:custGeom>
            <a:avLst/>
            <a:gdLst>
              <a:gd name="T0" fmla="*/ 691 w 808"/>
              <a:gd name="T1" fmla="*/ 635 h 751"/>
              <a:gd name="T2" fmla="*/ 660 w 808"/>
              <a:gd name="T3" fmla="*/ 519 h 751"/>
              <a:gd name="T4" fmla="*/ 750 w 808"/>
              <a:gd name="T5" fmla="*/ 577 h 751"/>
              <a:gd name="T6" fmla="*/ 807 w 808"/>
              <a:gd name="T7" fmla="*/ 519 h 751"/>
              <a:gd name="T8" fmla="*/ 0 w 808"/>
              <a:gd name="T9" fmla="*/ 750 h 751"/>
              <a:gd name="T10" fmla="*/ 212 w 808"/>
              <a:gd name="T11" fmla="*/ 577 h 751"/>
              <a:gd name="T12" fmla="*/ 0 w 808"/>
              <a:gd name="T13" fmla="*/ 519 h 751"/>
              <a:gd name="T14" fmla="*/ 375 w 808"/>
              <a:gd name="T15" fmla="*/ 150 h 751"/>
              <a:gd name="T16" fmla="*/ 351 w 808"/>
              <a:gd name="T17" fmla="*/ 163 h 751"/>
              <a:gd name="T18" fmla="*/ 342 w 808"/>
              <a:gd name="T19" fmla="*/ 171 h 751"/>
              <a:gd name="T20" fmla="*/ 321 w 808"/>
              <a:gd name="T21" fmla="*/ 204 h 751"/>
              <a:gd name="T22" fmla="*/ 317 w 808"/>
              <a:gd name="T23" fmla="*/ 231 h 751"/>
              <a:gd name="T24" fmla="*/ 332 w 808"/>
              <a:gd name="T25" fmla="*/ 279 h 751"/>
              <a:gd name="T26" fmla="*/ 343 w 808"/>
              <a:gd name="T27" fmla="*/ 292 h 751"/>
              <a:gd name="T28" fmla="*/ 403 w 808"/>
              <a:gd name="T29" fmla="*/ 318 h 751"/>
              <a:gd name="T30" fmla="*/ 415 w 808"/>
              <a:gd name="T31" fmla="*/ 319 h 751"/>
              <a:gd name="T32" fmla="*/ 430 w 808"/>
              <a:gd name="T33" fmla="*/ 335 h 751"/>
              <a:gd name="T34" fmla="*/ 432 w 808"/>
              <a:gd name="T35" fmla="*/ 346 h 751"/>
              <a:gd name="T36" fmla="*/ 403 w 808"/>
              <a:gd name="T37" fmla="*/ 375 h 751"/>
              <a:gd name="T38" fmla="*/ 392 w 808"/>
              <a:gd name="T39" fmla="*/ 373 h 751"/>
              <a:gd name="T40" fmla="*/ 375 w 808"/>
              <a:gd name="T41" fmla="*/ 346 h 751"/>
              <a:gd name="T42" fmla="*/ 318 w 808"/>
              <a:gd name="T43" fmla="*/ 360 h 751"/>
              <a:gd name="T44" fmla="*/ 321 w 808"/>
              <a:gd name="T45" fmla="*/ 373 h 751"/>
              <a:gd name="T46" fmla="*/ 333 w 808"/>
              <a:gd name="T47" fmla="*/ 396 h 751"/>
              <a:gd name="T48" fmla="*/ 342 w 808"/>
              <a:gd name="T49" fmla="*/ 406 h 751"/>
              <a:gd name="T50" fmla="*/ 362 w 808"/>
              <a:gd name="T51" fmla="*/ 422 h 751"/>
              <a:gd name="T52" fmla="*/ 375 w 808"/>
              <a:gd name="T53" fmla="*/ 462 h 751"/>
              <a:gd name="T54" fmla="*/ 432 w 808"/>
              <a:gd name="T55" fmla="*/ 427 h 751"/>
              <a:gd name="T56" fmla="*/ 490 w 808"/>
              <a:gd name="T57" fmla="*/ 346 h 751"/>
              <a:gd name="T58" fmla="*/ 488 w 808"/>
              <a:gd name="T59" fmla="*/ 329 h 751"/>
              <a:gd name="T60" fmla="*/ 475 w 808"/>
              <a:gd name="T61" fmla="*/ 299 h 751"/>
              <a:gd name="T62" fmla="*/ 464 w 808"/>
              <a:gd name="T63" fmla="*/ 285 h 751"/>
              <a:gd name="T64" fmla="*/ 437 w 808"/>
              <a:gd name="T65" fmla="*/ 266 h 751"/>
              <a:gd name="T66" fmla="*/ 421 w 808"/>
              <a:gd name="T67" fmla="*/ 261 h 751"/>
              <a:gd name="T68" fmla="*/ 392 w 808"/>
              <a:gd name="T69" fmla="*/ 257 h 751"/>
              <a:gd name="T70" fmla="*/ 383 w 808"/>
              <a:gd name="T71" fmla="*/ 251 h 751"/>
              <a:gd name="T72" fmla="*/ 375 w 808"/>
              <a:gd name="T73" fmla="*/ 231 h 751"/>
              <a:gd name="T74" fmla="*/ 376 w 808"/>
              <a:gd name="T75" fmla="*/ 219 h 751"/>
              <a:gd name="T76" fmla="*/ 392 w 808"/>
              <a:gd name="T77" fmla="*/ 204 h 751"/>
              <a:gd name="T78" fmla="*/ 403 w 808"/>
              <a:gd name="T79" fmla="*/ 202 h 751"/>
              <a:gd name="T80" fmla="*/ 490 w 808"/>
              <a:gd name="T81" fmla="*/ 231 h 751"/>
              <a:gd name="T82" fmla="*/ 486 w 808"/>
              <a:gd name="T83" fmla="*/ 204 h 751"/>
              <a:gd name="T84" fmla="*/ 432 w 808"/>
              <a:gd name="T85" fmla="*/ 115 h 751"/>
              <a:gd name="T86" fmla="*/ 403 w 808"/>
              <a:gd name="T87" fmla="*/ 57 h 751"/>
              <a:gd name="T88" fmla="*/ 403 w 808"/>
              <a:gd name="T89" fmla="*/ 519 h 751"/>
              <a:gd name="T90" fmla="*/ 172 w 808"/>
              <a:gd name="T91" fmla="*/ 288 h 751"/>
              <a:gd name="T92" fmla="*/ 403 w 808"/>
              <a:gd name="T93" fmla="*/ 0 h 751"/>
              <a:gd name="T94" fmla="*/ 403 w 808"/>
              <a:gd name="T95" fmla="*/ 577 h 751"/>
              <a:gd name="T96" fmla="*/ 691 w 808"/>
              <a:gd name="T97" fmla="*/ 288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08" h="751">
                <a:moveTo>
                  <a:pt x="115" y="693"/>
                </a:moveTo>
                <a:lnTo>
                  <a:pt x="691" y="693"/>
                </a:lnTo>
                <a:lnTo>
                  <a:pt x="691" y="635"/>
                </a:lnTo>
                <a:lnTo>
                  <a:pt x="115" y="635"/>
                </a:lnTo>
                <a:lnTo>
                  <a:pt x="115" y="693"/>
                </a:lnTo>
                <a:close/>
                <a:moveTo>
                  <a:pt x="660" y="519"/>
                </a:moveTo>
                <a:lnTo>
                  <a:pt x="660" y="519"/>
                </a:lnTo>
                <a:cubicBezTo>
                  <a:pt x="641" y="541"/>
                  <a:pt x="619" y="561"/>
                  <a:pt x="595" y="577"/>
                </a:cubicBezTo>
                <a:lnTo>
                  <a:pt x="750" y="577"/>
                </a:lnTo>
                <a:lnTo>
                  <a:pt x="750" y="750"/>
                </a:lnTo>
                <a:lnTo>
                  <a:pt x="807" y="750"/>
                </a:lnTo>
                <a:lnTo>
                  <a:pt x="807" y="519"/>
                </a:lnTo>
                <a:lnTo>
                  <a:pt x="660" y="519"/>
                </a:lnTo>
                <a:close/>
                <a:moveTo>
                  <a:pt x="0" y="519"/>
                </a:moveTo>
                <a:lnTo>
                  <a:pt x="0" y="750"/>
                </a:lnTo>
                <a:lnTo>
                  <a:pt x="57" y="750"/>
                </a:lnTo>
                <a:lnTo>
                  <a:pt x="57" y="577"/>
                </a:lnTo>
                <a:lnTo>
                  <a:pt x="212" y="577"/>
                </a:lnTo>
                <a:lnTo>
                  <a:pt x="212" y="577"/>
                </a:lnTo>
                <a:cubicBezTo>
                  <a:pt x="188" y="561"/>
                  <a:pt x="166" y="541"/>
                  <a:pt x="146" y="519"/>
                </a:cubicBezTo>
                <a:lnTo>
                  <a:pt x="0" y="519"/>
                </a:lnTo>
                <a:close/>
                <a:moveTo>
                  <a:pt x="375" y="115"/>
                </a:moveTo>
                <a:lnTo>
                  <a:pt x="375" y="150"/>
                </a:lnTo>
                <a:lnTo>
                  <a:pt x="375" y="150"/>
                </a:lnTo>
                <a:cubicBezTo>
                  <a:pt x="370" y="151"/>
                  <a:pt x="366" y="153"/>
                  <a:pt x="362" y="155"/>
                </a:cubicBezTo>
                <a:lnTo>
                  <a:pt x="362" y="155"/>
                </a:lnTo>
                <a:cubicBezTo>
                  <a:pt x="358" y="158"/>
                  <a:pt x="354" y="159"/>
                  <a:pt x="351" y="163"/>
                </a:cubicBezTo>
                <a:lnTo>
                  <a:pt x="351" y="163"/>
                </a:lnTo>
                <a:cubicBezTo>
                  <a:pt x="348" y="165"/>
                  <a:pt x="344" y="167"/>
                  <a:pt x="342" y="171"/>
                </a:cubicBezTo>
                <a:lnTo>
                  <a:pt x="342" y="171"/>
                </a:lnTo>
                <a:cubicBezTo>
                  <a:pt x="335" y="177"/>
                  <a:pt x="330" y="185"/>
                  <a:pt x="326" y="192"/>
                </a:cubicBezTo>
                <a:lnTo>
                  <a:pt x="326" y="192"/>
                </a:lnTo>
                <a:cubicBezTo>
                  <a:pt x="324" y="195"/>
                  <a:pt x="322" y="200"/>
                  <a:pt x="321" y="204"/>
                </a:cubicBezTo>
                <a:lnTo>
                  <a:pt x="321" y="204"/>
                </a:lnTo>
                <a:cubicBezTo>
                  <a:pt x="318" y="212"/>
                  <a:pt x="317" y="222"/>
                  <a:pt x="317" y="231"/>
                </a:cubicBezTo>
                <a:lnTo>
                  <a:pt x="317" y="231"/>
                </a:lnTo>
                <a:cubicBezTo>
                  <a:pt x="317" y="237"/>
                  <a:pt x="317" y="243"/>
                  <a:pt x="318" y="248"/>
                </a:cubicBezTo>
                <a:lnTo>
                  <a:pt x="318" y="248"/>
                </a:lnTo>
                <a:cubicBezTo>
                  <a:pt x="321" y="259"/>
                  <a:pt x="326" y="270"/>
                  <a:pt x="332" y="279"/>
                </a:cubicBezTo>
                <a:lnTo>
                  <a:pt x="332" y="279"/>
                </a:lnTo>
                <a:cubicBezTo>
                  <a:pt x="335" y="283"/>
                  <a:pt x="339" y="288"/>
                  <a:pt x="343" y="292"/>
                </a:cubicBezTo>
                <a:lnTo>
                  <a:pt x="343" y="292"/>
                </a:lnTo>
                <a:cubicBezTo>
                  <a:pt x="350" y="300"/>
                  <a:pt x="360" y="306"/>
                  <a:pt x="370" y="310"/>
                </a:cubicBezTo>
                <a:lnTo>
                  <a:pt x="370" y="310"/>
                </a:lnTo>
                <a:cubicBezTo>
                  <a:pt x="380" y="315"/>
                  <a:pt x="392" y="318"/>
                  <a:pt x="403" y="318"/>
                </a:cubicBezTo>
                <a:lnTo>
                  <a:pt x="403" y="318"/>
                </a:lnTo>
                <a:cubicBezTo>
                  <a:pt x="407" y="318"/>
                  <a:pt x="411" y="318"/>
                  <a:pt x="415" y="319"/>
                </a:cubicBezTo>
                <a:lnTo>
                  <a:pt x="415" y="319"/>
                </a:lnTo>
                <a:cubicBezTo>
                  <a:pt x="419" y="321"/>
                  <a:pt x="421" y="323"/>
                  <a:pt x="423" y="325"/>
                </a:cubicBezTo>
                <a:lnTo>
                  <a:pt x="423" y="325"/>
                </a:lnTo>
                <a:cubicBezTo>
                  <a:pt x="426" y="328"/>
                  <a:pt x="429" y="331"/>
                  <a:pt x="430" y="335"/>
                </a:cubicBezTo>
                <a:lnTo>
                  <a:pt x="430" y="335"/>
                </a:lnTo>
                <a:cubicBezTo>
                  <a:pt x="431" y="338"/>
                  <a:pt x="432" y="342"/>
                  <a:pt x="432" y="346"/>
                </a:cubicBezTo>
                <a:lnTo>
                  <a:pt x="432" y="346"/>
                </a:lnTo>
                <a:cubicBezTo>
                  <a:pt x="432" y="358"/>
                  <a:pt x="425" y="368"/>
                  <a:pt x="415" y="373"/>
                </a:cubicBezTo>
                <a:lnTo>
                  <a:pt x="415" y="373"/>
                </a:lnTo>
                <a:cubicBezTo>
                  <a:pt x="411" y="374"/>
                  <a:pt x="407" y="375"/>
                  <a:pt x="403" y="375"/>
                </a:cubicBezTo>
                <a:lnTo>
                  <a:pt x="403" y="375"/>
                </a:lnTo>
                <a:cubicBezTo>
                  <a:pt x="399" y="375"/>
                  <a:pt x="396" y="374"/>
                  <a:pt x="392" y="373"/>
                </a:cubicBezTo>
                <a:lnTo>
                  <a:pt x="392" y="373"/>
                </a:lnTo>
                <a:cubicBezTo>
                  <a:pt x="388" y="372"/>
                  <a:pt x="386" y="369"/>
                  <a:pt x="383" y="367"/>
                </a:cubicBezTo>
                <a:lnTo>
                  <a:pt x="383" y="367"/>
                </a:lnTo>
                <a:cubicBezTo>
                  <a:pt x="377" y="361"/>
                  <a:pt x="375" y="355"/>
                  <a:pt x="375" y="346"/>
                </a:cubicBezTo>
                <a:lnTo>
                  <a:pt x="317" y="346"/>
                </a:lnTo>
                <a:lnTo>
                  <a:pt x="317" y="346"/>
                </a:lnTo>
                <a:cubicBezTo>
                  <a:pt x="317" y="351"/>
                  <a:pt x="317" y="356"/>
                  <a:pt x="318" y="360"/>
                </a:cubicBezTo>
                <a:lnTo>
                  <a:pt x="318" y="360"/>
                </a:lnTo>
                <a:cubicBezTo>
                  <a:pt x="319" y="364"/>
                  <a:pt x="320" y="368"/>
                  <a:pt x="321" y="373"/>
                </a:cubicBezTo>
                <a:lnTo>
                  <a:pt x="321" y="373"/>
                </a:lnTo>
                <a:cubicBezTo>
                  <a:pt x="322" y="377"/>
                  <a:pt x="324" y="381"/>
                  <a:pt x="326" y="385"/>
                </a:cubicBezTo>
                <a:lnTo>
                  <a:pt x="326" y="385"/>
                </a:lnTo>
                <a:cubicBezTo>
                  <a:pt x="328" y="389"/>
                  <a:pt x="331" y="393"/>
                  <a:pt x="333" y="396"/>
                </a:cubicBezTo>
                <a:lnTo>
                  <a:pt x="333" y="396"/>
                </a:lnTo>
                <a:cubicBezTo>
                  <a:pt x="336" y="400"/>
                  <a:pt x="339" y="403"/>
                  <a:pt x="342" y="406"/>
                </a:cubicBezTo>
                <a:lnTo>
                  <a:pt x="342" y="406"/>
                </a:lnTo>
                <a:cubicBezTo>
                  <a:pt x="344" y="410"/>
                  <a:pt x="348" y="412"/>
                  <a:pt x="351" y="415"/>
                </a:cubicBezTo>
                <a:lnTo>
                  <a:pt x="351" y="415"/>
                </a:lnTo>
                <a:cubicBezTo>
                  <a:pt x="354" y="417"/>
                  <a:pt x="358" y="420"/>
                  <a:pt x="362" y="422"/>
                </a:cubicBezTo>
                <a:lnTo>
                  <a:pt x="362" y="422"/>
                </a:lnTo>
                <a:cubicBezTo>
                  <a:pt x="366" y="424"/>
                  <a:pt x="370" y="426"/>
                  <a:pt x="375" y="427"/>
                </a:cubicBezTo>
                <a:lnTo>
                  <a:pt x="375" y="462"/>
                </a:lnTo>
                <a:lnTo>
                  <a:pt x="432" y="462"/>
                </a:lnTo>
                <a:lnTo>
                  <a:pt x="432" y="427"/>
                </a:lnTo>
                <a:lnTo>
                  <a:pt x="432" y="427"/>
                </a:lnTo>
                <a:cubicBezTo>
                  <a:pt x="462" y="416"/>
                  <a:pt x="484" y="391"/>
                  <a:pt x="488" y="360"/>
                </a:cubicBezTo>
                <a:lnTo>
                  <a:pt x="488" y="360"/>
                </a:lnTo>
                <a:cubicBezTo>
                  <a:pt x="489" y="356"/>
                  <a:pt x="490" y="351"/>
                  <a:pt x="490" y="346"/>
                </a:cubicBezTo>
                <a:lnTo>
                  <a:pt x="490" y="346"/>
                </a:lnTo>
                <a:cubicBezTo>
                  <a:pt x="490" y="340"/>
                  <a:pt x="489" y="335"/>
                  <a:pt x="488" y="329"/>
                </a:cubicBezTo>
                <a:lnTo>
                  <a:pt x="488" y="329"/>
                </a:lnTo>
                <a:cubicBezTo>
                  <a:pt x="487" y="324"/>
                  <a:pt x="485" y="318"/>
                  <a:pt x="484" y="313"/>
                </a:cubicBezTo>
                <a:lnTo>
                  <a:pt x="484" y="313"/>
                </a:lnTo>
                <a:cubicBezTo>
                  <a:pt x="481" y="308"/>
                  <a:pt x="478" y="302"/>
                  <a:pt x="475" y="299"/>
                </a:cubicBezTo>
                <a:lnTo>
                  <a:pt x="475" y="299"/>
                </a:lnTo>
                <a:cubicBezTo>
                  <a:pt x="472" y="293"/>
                  <a:pt x="468" y="289"/>
                  <a:pt x="464" y="285"/>
                </a:cubicBezTo>
                <a:lnTo>
                  <a:pt x="464" y="285"/>
                </a:lnTo>
                <a:cubicBezTo>
                  <a:pt x="461" y="281"/>
                  <a:pt x="456" y="278"/>
                  <a:pt x="451" y="275"/>
                </a:cubicBezTo>
                <a:lnTo>
                  <a:pt x="451" y="275"/>
                </a:lnTo>
                <a:cubicBezTo>
                  <a:pt x="447" y="271"/>
                  <a:pt x="442" y="269"/>
                  <a:pt x="437" y="266"/>
                </a:cubicBezTo>
                <a:lnTo>
                  <a:pt x="437" y="266"/>
                </a:lnTo>
                <a:cubicBezTo>
                  <a:pt x="432" y="265"/>
                  <a:pt x="426" y="263"/>
                  <a:pt x="421" y="261"/>
                </a:cubicBezTo>
                <a:lnTo>
                  <a:pt x="421" y="261"/>
                </a:lnTo>
                <a:cubicBezTo>
                  <a:pt x="415" y="260"/>
                  <a:pt x="409" y="259"/>
                  <a:pt x="403" y="259"/>
                </a:cubicBezTo>
                <a:lnTo>
                  <a:pt x="403" y="259"/>
                </a:lnTo>
                <a:cubicBezTo>
                  <a:pt x="399" y="259"/>
                  <a:pt x="396" y="259"/>
                  <a:pt x="392" y="257"/>
                </a:cubicBezTo>
                <a:lnTo>
                  <a:pt x="392" y="257"/>
                </a:lnTo>
                <a:cubicBezTo>
                  <a:pt x="388" y="256"/>
                  <a:pt x="386" y="254"/>
                  <a:pt x="383" y="251"/>
                </a:cubicBezTo>
                <a:lnTo>
                  <a:pt x="383" y="251"/>
                </a:lnTo>
                <a:cubicBezTo>
                  <a:pt x="380" y="249"/>
                  <a:pt x="378" y="246"/>
                  <a:pt x="376" y="242"/>
                </a:cubicBezTo>
                <a:lnTo>
                  <a:pt x="376" y="242"/>
                </a:lnTo>
                <a:cubicBezTo>
                  <a:pt x="376" y="238"/>
                  <a:pt x="375" y="235"/>
                  <a:pt x="375" y="231"/>
                </a:cubicBezTo>
                <a:lnTo>
                  <a:pt x="375" y="231"/>
                </a:lnTo>
                <a:cubicBezTo>
                  <a:pt x="375" y="227"/>
                  <a:pt x="376" y="222"/>
                  <a:pt x="376" y="219"/>
                </a:cubicBezTo>
                <a:lnTo>
                  <a:pt x="376" y="219"/>
                </a:lnTo>
                <a:cubicBezTo>
                  <a:pt x="378" y="216"/>
                  <a:pt x="380" y="213"/>
                  <a:pt x="383" y="210"/>
                </a:cubicBezTo>
                <a:lnTo>
                  <a:pt x="383" y="210"/>
                </a:lnTo>
                <a:cubicBezTo>
                  <a:pt x="386" y="207"/>
                  <a:pt x="388" y="206"/>
                  <a:pt x="392" y="204"/>
                </a:cubicBezTo>
                <a:lnTo>
                  <a:pt x="392" y="204"/>
                </a:lnTo>
                <a:cubicBezTo>
                  <a:pt x="396" y="203"/>
                  <a:pt x="399" y="202"/>
                  <a:pt x="403" y="202"/>
                </a:cubicBezTo>
                <a:lnTo>
                  <a:pt x="403" y="202"/>
                </a:lnTo>
                <a:cubicBezTo>
                  <a:pt x="420" y="202"/>
                  <a:pt x="432" y="214"/>
                  <a:pt x="432" y="231"/>
                </a:cubicBezTo>
                <a:lnTo>
                  <a:pt x="490" y="231"/>
                </a:lnTo>
                <a:lnTo>
                  <a:pt x="490" y="231"/>
                </a:lnTo>
                <a:cubicBezTo>
                  <a:pt x="490" y="226"/>
                  <a:pt x="489" y="222"/>
                  <a:pt x="488" y="217"/>
                </a:cubicBezTo>
                <a:lnTo>
                  <a:pt x="488" y="217"/>
                </a:lnTo>
                <a:cubicBezTo>
                  <a:pt x="487" y="212"/>
                  <a:pt x="487" y="208"/>
                  <a:pt x="486" y="204"/>
                </a:cubicBezTo>
                <a:lnTo>
                  <a:pt x="486" y="204"/>
                </a:lnTo>
                <a:cubicBezTo>
                  <a:pt x="478" y="179"/>
                  <a:pt x="457" y="158"/>
                  <a:pt x="432" y="150"/>
                </a:cubicBezTo>
                <a:lnTo>
                  <a:pt x="432" y="115"/>
                </a:lnTo>
                <a:lnTo>
                  <a:pt x="375" y="115"/>
                </a:lnTo>
                <a:close/>
                <a:moveTo>
                  <a:pt x="403" y="57"/>
                </a:moveTo>
                <a:lnTo>
                  <a:pt x="403" y="57"/>
                </a:lnTo>
                <a:cubicBezTo>
                  <a:pt x="531" y="57"/>
                  <a:pt x="634" y="161"/>
                  <a:pt x="634" y="288"/>
                </a:cubicBezTo>
                <a:lnTo>
                  <a:pt x="634" y="288"/>
                </a:lnTo>
                <a:cubicBezTo>
                  <a:pt x="634" y="416"/>
                  <a:pt x="531" y="519"/>
                  <a:pt x="403" y="519"/>
                </a:cubicBezTo>
                <a:lnTo>
                  <a:pt x="403" y="519"/>
                </a:lnTo>
                <a:cubicBezTo>
                  <a:pt x="276" y="519"/>
                  <a:pt x="172" y="416"/>
                  <a:pt x="172" y="288"/>
                </a:cubicBezTo>
                <a:lnTo>
                  <a:pt x="172" y="288"/>
                </a:lnTo>
                <a:cubicBezTo>
                  <a:pt x="172" y="161"/>
                  <a:pt x="276" y="57"/>
                  <a:pt x="403" y="57"/>
                </a:cubicBezTo>
                <a:close/>
                <a:moveTo>
                  <a:pt x="403" y="0"/>
                </a:moveTo>
                <a:lnTo>
                  <a:pt x="403" y="0"/>
                </a:lnTo>
                <a:cubicBezTo>
                  <a:pt x="244" y="0"/>
                  <a:pt x="115" y="130"/>
                  <a:pt x="115" y="288"/>
                </a:cubicBezTo>
                <a:lnTo>
                  <a:pt x="115" y="288"/>
                </a:lnTo>
                <a:cubicBezTo>
                  <a:pt x="115" y="447"/>
                  <a:pt x="244" y="577"/>
                  <a:pt x="403" y="577"/>
                </a:cubicBezTo>
                <a:lnTo>
                  <a:pt x="403" y="577"/>
                </a:lnTo>
                <a:cubicBezTo>
                  <a:pt x="563" y="577"/>
                  <a:pt x="691" y="447"/>
                  <a:pt x="691" y="288"/>
                </a:cubicBezTo>
                <a:lnTo>
                  <a:pt x="691" y="288"/>
                </a:lnTo>
                <a:cubicBezTo>
                  <a:pt x="691" y="130"/>
                  <a:pt x="563" y="0"/>
                  <a:pt x="40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0" name="Freeform 6">
            <a:extLst>
              <a:ext uri="{FF2B5EF4-FFF2-40B4-BE49-F238E27FC236}">
                <a16:creationId xmlns:a16="http://schemas.microsoft.com/office/drawing/2014/main" id="{0061268A-7D59-457F-80C2-D97E2D5B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2622" y="11324370"/>
            <a:ext cx="729446" cy="442450"/>
          </a:xfrm>
          <a:custGeom>
            <a:avLst/>
            <a:gdLst>
              <a:gd name="T0" fmla="*/ 620 w 808"/>
              <a:gd name="T1" fmla="*/ 202 h 491"/>
              <a:gd name="T2" fmla="*/ 620 w 808"/>
              <a:gd name="T3" fmla="*/ 202 h 491"/>
              <a:gd name="T4" fmla="*/ 576 w 808"/>
              <a:gd name="T5" fmla="*/ 245 h 491"/>
              <a:gd name="T6" fmla="*/ 576 w 808"/>
              <a:gd name="T7" fmla="*/ 245 h 491"/>
              <a:gd name="T8" fmla="*/ 620 w 808"/>
              <a:gd name="T9" fmla="*/ 288 h 491"/>
              <a:gd name="T10" fmla="*/ 620 w 808"/>
              <a:gd name="T11" fmla="*/ 288 h 491"/>
              <a:gd name="T12" fmla="*/ 663 w 808"/>
              <a:gd name="T13" fmla="*/ 245 h 491"/>
              <a:gd name="T14" fmla="*/ 663 w 808"/>
              <a:gd name="T15" fmla="*/ 245 h 491"/>
              <a:gd name="T16" fmla="*/ 620 w 808"/>
              <a:gd name="T17" fmla="*/ 202 h 491"/>
              <a:gd name="T18" fmla="*/ 188 w 808"/>
              <a:gd name="T19" fmla="*/ 202 h 491"/>
              <a:gd name="T20" fmla="*/ 188 w 808"/>
              <a:gd name="T21" fmla="*/ 202 h 491"/>
              <a:gd name="T22" fmla="*/ 145 w 808"/>
              <a:gd name="T23" fmla="*/ 245 h 491"/>
              <a:gd name="T24" fmla="*/ 145 w 808"/>
              <a:gd name="T25" fmla="*/ 245 h 491"/>
              <a:gd name="T26" fmla="*/ 188 w 808"/>
              <a:gd name="T27" fmla="*/ 288 h 491"/>
              <a:gd name="T28" fmla="*/ 188 w 808"/>
              <a:gd name="T29" fmla="*/ 288 h 491"/>
              <a:gd name="T30" fmla="*/ 231 w 808"/>
              <a:gd name="T31" fmla="*/ 245 h 491"/>
              <a:gd name="T32" fmla="*/ 231 w 808"/>
              <a:gd name="T33" fmla="*/ 245 h 491"/>
              <a:gd name="T34" fmla="*/ 188 w 808"/>
              <a:gd name="T35" fmla="*/ 202 h 491"/>
              <a:gd name="T36" fmla="*/ 404 w 808"/>
              <a:gd name="T37" fmla="*/ 173 h 491"/>
              <a:gd name="T38" fmla="*/ 404 w 808"/>
              <a:gd name="T39" fmla="*/ 173 h 491"/>
              <a:gd name="T40" fmla="*/ 461 w 808"/>
              <a:gd name="T41" fmla="*/ 245 h 491"/>
              <a:gd name="T42" fmla="*/ 461 w 808"/>
              <a:gd name="T43" fmla="*/ 245 h 491"/>
              <a:gd name="T44" fmla="*/ 404 w 808"/>
              <a:gd name="T45" fmla="*/ 318 h 491"/>
              <a:gd name="T46" fmla="*/ 404 w 808"/>
              <a:gd name="T47" fmla="*/ 318 h 491"/>
              <a:gd name="T48" fmla="*/ 347 w 808"/>
              <a:gd name="T49" fmla="*/ 245 h 491"/>
              <a:gd name="T50" fmla="*/ 347 w 808"/>
              <a:gd name="T51" fmla="*/ 245 h 491"/>
              <a:gd name="T52" fmla="*/ 404 w 808"/>
              <a:gd name="T53" fmla="*/ 173 h 491"/>
              <a:gd name="T54" fmla="*/ 404 w 808"/>
              <a:gd name="T55" fmla="*/ 115 h 491"/>
              <a:gd name="T56" fmla="*/ 404 w 808"/>
              <a:gd name="T57" fmla="*/ 115 h 491"/>
              <a:gd name="T58" fmla="*/ 289 w 808"/>
              <a:gd name="T59" fmla="*/ 245 h 491"/>
              <a:gd name="T60" fmla="*/ 289 w 808"/>
              <a:gd name="T61" fmla="*/ 245 h 491"/>
              <a:gd name="T62" fmla="*/ 404 w 808"/>
              <a:gd name="T63" fmla="*/ 375 h 491"/>
              <a:gd name="T64" fmla="*/ 404 w 808"/>
              <a:gd name="T65" fmla="*/ 375 h 491"/>
              <a:gd name="T66" fmla="*/ 519 w 808"/>
              <a:gd name="T67" fmla="*/ 245 h 491"/>
              <a:gd name="T68" fmla="*/ 519 w 808"/>
              <a:gd name="T69" fmla="*/ 245 h 491"/>
              <a:gd name="T70" fmla="*/ 404 w 808"/>
              <a:gd name="T71" fmla="*/ 115 h 491"/>
              <a:gd name="T72" fmla="*/ 116 w 808"/>
              <a:gd name="T73" fmla="*/ 57 h 491"/>
              <a:gd name="T74" fmla="*/ 692 w 808"/>
              <a:gd name="T75" fmla="*/ 57 h 491"/>
              <a:gd name="T76" fmla="*/ 692 w 808"/>
              <a:gd name="T77" fmla="*/ 57 h 491"/>
              <a:gd name="T78" fmla="*/ 750 w 808"/>
              <a:gd name="T79" fmla="*/ 115 h 491"/>
              <a:gd name="T80" fmla="*/ 750 w 808"/>
              <a:gd name="T81" fmla="*/ 375 h 491"/>
              <a:gd name="T82" fmla="*/ 750 w 808"/>
              <a:gd name="T83" fmla="*/ 375 h 491"/>
              <a:gd name="T84" fmla="*/ 692 w 808"/>
              <a:gd name="T85" fmla="*/ 432 h 491"/>
              <a:gd name="T86" fmla="*/ 116 w 808"/>
              <a:gd name="T87" fmla="*/ 432 h 491"/>
              <a:gd name="T88" fmla="*/ 116 w 808"/>
              <a:gd name="T89" fmla="*/ 432 h 491"/>
              <a:gd name="T90" fmla="*/ 58 w 808"/>
              <a:gd name="T91" fmla="*/ 375 h 491"/>
              <a:gd name="T92" fmla="*/ 58 w 808"/>
              <a:gd name="T93" fmla="*/ 115 h 491"/>
              <a:gd name="T94" fmla="*/ 58 w 808"/>
              <a:gd name="T95" fmla="*/ 115 h 491"/>
              <a:gd name="T96" fmla="*/ 116 w 808"/>
              <a:gd name="T97" fmla="*/ 57 h 491"/>
              <a:gd name="T98" fmla="*/ 0 w 808"/>
              <a:gd name="T99" fmla="*/ 490 h 491"/>
              <a:gd name="T100" fmla="*/ 807 w 808"/>
              <a:gd name="T101" fmla="*/ 490 h 491"/>
              <a:gd name="T102" fmla="*/ 807 w 808"/>
              <a:gd name="T103" fmla="*/ 0 h 491"/>
              <a:gd name="T104" fmla="*/ 0 w 808"/>
              <a:gd name="T105" fmla="*/ 0 h 491"/>
              <a:gd name="T106" fmla="*/ 0 w 808"/>
              <a:gd name="T107" fmla="*/ 49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08" h="491">
                <a:moveTo>
                  <a:pt x="620" y="202"/>
                </a:moveTo>
                <a:lnTo>
                  <a:pt x="620" y="202"/>
                </a:lnTo>
                <a:cubicBezTo>
                  <a:pt x="596" y="202"/>
                  <a:pt x="576" y="222"/>
                  <a:pt x="576" y="245"/>
                </a:cubicBezTo>
                <a:lnTo>
                  <a:pt x="576" y="245"/>
                </a:lnTo>
                <a:cubicBezTo>
                  <a:pt x="576" y="269"/>
                  <a:pt x="596" y="288"/>
                  <a:pt x="620" y="288"/>
                </a:cubicBezTo>
                <a:lnTo>
                  <a:pt x="620" y="288"/>
                </a:lnTo>
                <a:cubicBezTo>
                  <a:pt x="643" y="288"/>
                  <a:pt x="663" y="269"/>
                  <a:pt x="663" y="245"/>
                </a:cubicBezTo>
                <a:lnTo>
                  <a:pt x="663" y="245"/>
                </a:lnTo>
                <a:cubicBezTo>
                  <a:pt x="663" y="222"/>
                  <a:pt x="643" y="202"/>
                  <a:pt x="620" y="202"/>
                </a:cubicBezTo>
                <a:close/>
                <a:moveTo>
                  <a:pt x="188" y="202"/>
                </a:moveTo>
                <a:lnTo>
                  <a:pt x="188" y="202"/>
                </a:lnTo>
                <a:cubicBezTo>
                  <a:pt x="164" y="202"/>
                  <a:pt x="145" y="222"/>
                  <a:pt x="145" y="245"/>
                </a:cubicBezTo>
                <a:lnTo>
                  <a:pt x="145" y="245"/>
                </a:lnTo>
                <a:cubicBezTo>
                  <a:pt x="145" y="269"/>
                  <a:pt x="164" y="288"/>
                  <a:pt x="188" y="288"/>
                </a:cubicBezTo>
                <a:lnTo>
                  <a:pt x="188" y="288"/>
                </a:lnTo>
                <a:cubicBezTo>
                  <a:pt x="212" y="288"/>
                  <a:pt x="231" y="269"/>
                  <a:pt x="231" y="245"/>
                </a:cubicBezTo>
                <a:lnTo>
                  <a:pt x="231" y="245"/>
                </a:lnTo>
                <a:cubicBezTo>
                  <a:pt x="231" y="222"/>
                  <a:pt x="212" y="202"/>
                  <a:pt x="188" y="202"/>
                </a:cubicBezTo>
                <a:close/>
                <a:moveTo>
                  <a:pt x="404" y="173"/>
                </a:moveTo>
                <a:lnTo>
                  <a:pt x="404" y="173"/>
                </a:lnTo>
                <a:cubicBezTo>
                  <a:pt x="435" y="173"/>
                  <a:pt x="461" y="206"/>
                  <a:pt x="461" y="245"/>
                </a:cubicBezTo>
                <a:lnTo>
                  <a:pt x="461" y="245"/>
                </a:lnTo>
                <a:cubicBezTo>
                  <a:pt x="461" y="285"/>
                  <a:pt x="435" y="318"/>
                  <a:pt x="404" y="318"/>
                </a:cubicBezTo>
                <a:lnTo>
                  <a:pt x="404" y="318"/>
                </a:lnTo>
                <a:cubicBezTo>
                  <a:pt x="372" y="318"/>
                  <a:pt x="347" y="285"/>
                  <a:pt x="347" y="245"/>
                </a:cubicBezTo>
                <a:lnTo>
                  <a:pt x="347" y="245"/>
                </a:lnTo>
                <a:cubicBezTo>
                  <a:pt x="347" y="206"/>
                  <a:pt x="372" y="173"/>
                  <a:pt x="404" y="173"/>
                </a:cubicBezTo>
                <a:close/>
                <a:moveTo>
                  <a:pt x="404" y="115"/>
                </a:moveTo>
                <a:lnTo>
                  <a:pt x="404" y="115"/>
                </a:lnTo>
                <a:cubicBezTo>
                  <a:pt x="340" y="115"/>
                  <a:pt x="289" y="173"/>
                  <a:pt x="289" y="245"/>
                </a:cubicBezTo>
                <a:lnTo>
                  <a:pt x="289" y="245"/>
                </a:lnTo>
                <a:cubicBezTo>
                  <a:pt x="289" y="317"/>
                  <a:pt x="340" y="375"/>
                  <a:pt x="404" y="375"/>
                </a:cubicBezTo>
                <a:lnTo>
                  <a:pt x="404" y="375"/>
                </a:lnTo>
                <a:cubicBezTo>
                  <a:pt x="467" y="375"/>
                  <a:pt x="519" y="317"/>
                  <a:pt x="519" y="245"/>
                </a:cubicBezTo>
                <a:lnTo>
                  <a:pt x="519" y="245"/>
                </a:lnTo>
                <a:cubicBezTo>
                  <a:pt x="519" y="173"/>
                  <a:pt x="467" y="115"/>
                  <a:pt x="404" y="115"/>
                </a:cubicBezTo>
                <a:close/>
                <a:moveTo>
                  <a:pt x="116" y="57"/>
                </a:moveTo>
                <a:lnTo>
                  <a:pt x="692" y="57"/>
                </a:lnTo>
                <a:lnTo>
                  <a:pt x="692" y="57"/>
                </a:lnTo>
                <a:cubicBezTo>
                  <a:pt x="692" y="89"/>
                  <a:pt x="718" y="115"/>
                  <a:pt x="750" y="115"/>
                </a:cubicBezTo>
                <a:lnTo>
                  <a:pt x="750" y="375"/>
                </a:lnTo>
                <a:lnTo>
                  <a:pt x="750" y="375"/>
                </a:lnTo>
                <a:cubicBezTo>
                  <a:pt x="718" y="375"/>
                  <a:pt x="692" y="401"/>
                  <a:pt x="692" y="432"/>
                </a:cubicBezTo>
                <a:lnTo>
                  <a:pt x="116" y="432"/>
                </a:lnTo>
                <a:lnTo>
                  <a:pt x="116" y="432"/>
                </a:lnTo>
                <a:cubicBezTo>
                  <a:pt x="116" y="401"/>
                  <a:pt x="90" y="375"/>
                  <a:pt x="58" y="375"/>
                </a:cubicBezTo>
                <a:lnTo>
                  <a:pt x="58" y="115"/>
                </a:lnTo>
                <a:lnTo>
                  <a:pt x="58" y="115"/>
                </a:lnTo>
                <a:cubicBezTo>
                  <a:pt x="90" y="115"/>
                  <a:pt x="116" y="89"/>
                  <a:pt x="116" y="57"/>
                </a:cubicBezTo>
                <a:close/>
                <a:moveTo>
                  <a:pt x="0" y="490"/>
                </a:moveTo>
                <a:lnTo>
                  <a:pt x="807" y="490"/>
                </a:lnTo>
                <a:lnTo>
                  <a:pt x="807" y="0"/>
                </a:lnTo>
                <a:lnTo>
                  <a:pt x="0" y="0"/>
                </a:lnTo>
                <a:lnTo>
                  <a:pt x="0" y="49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1" name="Line 61">
            <a:extLst>
              <a:ext uri="{FF2B5EF4-FFF2-40B4-BE49-F238E27FC236}">
                <a16:creationId xmlns:a16="http://schemas.microsoft.com/office/drawing/2014/main" id="{CB131B7E-E69D-4E8D-AE96-F2418364F0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7939" y="10830102"/>
            <a:ext cx="16346791" cy="3985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ADD8946-440A-4622-A573-9D3DC2D695B8}"/>
              </a:ext>
            </a:extLst>
          </p:cNvPr>
          <p:cNvSpPr txBox="1"/>
          <p:nvPr/>
        </p:nvSpPr>
        <p:spPr>
          <a:xfrm>
            <a:off x="6641321" y="1035226"/>
            <a:ext cx="11095025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Comparison Infographic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15DBBD7B-36B0-4A80-822B-6B09D57F1492}"/>
              </a:ext>
            </a:extLst>
          </p:cNvPr>
          <p:cNvSpPr txBox="1"/>
          <p:nvPr/>
        </p:nvSpPr>
        <p:spPr>
          <a:xfrm>
            <a:off x="7752353" y="2310018"/>
            <a:ext cx="8872943" cy="588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 Not everyone falls into success with their first try. 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01A28FB-AAAB-484B-B1A0-E2619A99C61E}"/>
              </a:ext>
            </a:extLst>
          </p:cNvPr>
          <p:cNvSpPr txBox="1"/>
          <p:nvPr/>
        </p:nvSpPr>
        <p:spPr>
          <a:xfrm>
            <a:off x="5060950" y="6914843"/>
            <a:ext cx="177419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20%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1B0B78E3-FAFB-4158-98FB-68C5720D5B20}"/>
              </a:ext>
            </a:extLst>
          </p:cNvPr>
          <p:cNvSpPr txBox="1"/>
          <p:nvPr/>
        </p:nvSpPr>
        <p:spPr>
          <a:xfrm>
            <a:off x="8198268" y="5499870"/>
            <a:ext cx="177419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30%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7104AE6-B986-47F1-8398-920BCDFFFC84}"/>
              </a:ext>
            </a:extLst>
          </p:cNvPr>
          <p:cNvSpPr txBox="1"/>
          <p:nvPr/>
        </p:nvSpPr>
        <p:spPr>
          <a:xfrm>
            <a:off x="11301730" y="3739889"/>
            <a:ext cx="177419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50%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1AE7935-CBFA-44A6-AD25-DCF937869F05}"/>
              </a:ext>
            </a:extLst>
          </p:cNvPr>
          <p:cNvSpPr txBox="1"/>
          <p:nvPr/>
        </p:nvSpPr>
        <p:spPr>
          <a:xfrm>
            <a:off x="14405194" y="5896110"/>
            <a:ext cx="177419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25%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BEAFC1BC-5B4D-4306-A729-B257682C6C2B}"/>
              </a:ext>
            </a:extLst>
          </p:cNvPr>
          <p:cNvSpPr txBox="1"/>
          <p:nvPr/>
        </p:nvSpPr>
        <p:spPr>
          <a:xfrm>
            <a:off x="17522190" y="4397749"/>
            <a:ext cx="177419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45%</a:t>
            </a:r>
          </a:p>
        </p:txBody>
      </p:sp>
    </p:spTree>
    <p:extLst>
      <p:ext uri="{BB962C8B-B14F-4D97-AF65-F5344CB8AC3E}">
        <p14:creationId xmlns:p14="http://schemas.microsoft.com/office/powerpoint/2010/main" val="1968012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2">
            <a:extLst>
              <a:ext uri="{FF2B5EF4-FFF2-40B4-BE49-F238E27FC236}">
                <a16:creationId xmlns:a16="http://schemas.microsoft.com/office/drawing/2014/main" id="{F20E2526-F8D5-4C01-8F76-FA9719522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845" y="10578977"/>
            <a:ext cx="880918" cy="912807"/>
          </a:xfrm>
          <a:custGeom>
            <a:avLst/>
            <a:gdLst>
              <a:gd name="T0" fmla="*/ 0 w 973"/>
              <a:gd name="T1" fmla="*/ 1007 h 1008"/>
              <a:gd name="T2" fmla="*/ 972 w 973"/>
              <a:gd name="T3" fmla="*/ 0 h 1008"/>
              <a:gd name="T4" fmla="*/ 0 w 973"/>
              <a:gd name="T5" fmla="*/ 0 h 1008"/>
              <a:gd name="T6" fmla="*/ 0 w 973"/>
              <a:gd name="T7" fmla="*/ 1007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3" h="1008">
                <a:moveTo>
                  <a:pt x="0" y="1007"/>
                </a:moveTo>
                <a:lnTo>
                  <a:pt x="972" y="0"/>
                </a:lnTo>
                <a:lnTo>
                  <a:pt x="0" y="0"/>
                </a:lnTo>
                <a:lnTo>
                  <a:pt x="0" y="100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7" name="Freeform 3">
            <a:extLst>
              <a:ext uri="{FF2B5EF4-FFF2-40B4-BE49-F238E27FC236}">
                <a16:creationId xmlns:a16="http://schemas.microsoft.com/office/drawing/2014/main" id="{E2B341B8-4A1C-40E3-87B6-68BA0AAD3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845" y="6529150"/>
            <a:ext cx="880918" cy="912807"/>
          </a:xfrm>
          <a:custGeom>
            <a:avLst/>
            <a:gdLst>
              <a:gd name="T0" fmla="*/ 972 w 973"/>
              <a:gd name="T1" fmla="*/ 0 h 1008"/>
              <a:gd name="T2" fmla="*/ 0 w 973"/>
              <a:gd name="T3" fmla="*/ 0 h 1008"/>
              <a:gd name="T4" fmla="*/ 0 w 973"/>
              <a:gd name="T5" fmla="*/ 1007 h 1008"/>
              <a:gd name="T6" fmla="*/ 972 w 973"/>
              <a:gd name="T7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3" h="1008">
                <a:moveTo>
                  <a:pt x="972" y="0"/>
                </a:moveTo>
                <a:lnTo>
                  <a:pt x="0" y="0"/>
                </a:lnTo>
                <a:lnTo>
                  <a:pt x="0" y="1007"/>
                </a:lnTo>
                <a:lnTo>
                  <a:pt x="97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8" name="Freeform 4">
            <a:extLst>
              <a:ext uri="{FF2B5EF4-FFF2-40B4-BE49-F238E27FC236}">
                <a16:creationId xmlns:a16="http://schemas.microsoft.com/office/drawing/2014/main" id="{EBCDE0EB-B2C1-462D-A1E2-9EB27B14A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845" y="6529150"/>
            <a:ext cx="880918" cy="4962634"/>
          </a:xfrm>
          <a:custGeom>
            <a:avLst/>
            <a:gdLst>
              <a:gd name="T0" fmla="*/ 0 w 973"/>
              <a:gd name="T1" fmla="*/ 0 h 5492"/>
              <a:gd name="T2" fmla="*/ 0 w 973"/>
              <a:gd name="T3" fmla="*/ 1007 h 5492"/>
              <a:gd name="T4" fmla="*/ 0 w 973"/>
              <a:gd name="T5" fmla="*/ 4484 h 5492"/>
              <a:gd name="T6" fmla="*/ 0 w 973"/>
              <a:gd name="T7" fmla="*/ 5491 h 5492"/>
              <a:gd name="T8" fmla="*/ 972 w 973"/>
              <a:gd name="T9" fmla="*/ 4484 h 5492"/>
              <a:gd name="T10" fmla="*/ 972 w 973"/>
              <a:gd name="T11" fmla="*/ 0 h 5492"/>
              <a:gd name="T12" fmla="*/ 0 w 973"/>
              <a:gd name="T13" fmla="*/ 0 h 5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3" h="5492">
                <a:moveTo>
                  <a:pt x="0" y="0"/>
                </a:moveTo>
                <a:lnTo>
                  <a:pt x="0" y="1007"/>
                </a:lnTo>
                <a:lnTo>
                  <a:pt x="0" y="4484"/>
                </a:lnTo>
                <a:lnTo>
                  <a:pt x="0" y="5491"/>
                </a:lnTo>
                <a:lnTo>
                  <a:pt x="972" y="4484"/>
                </a:lnTo>
                <a:lnTo>
                  <a:pt x="972" y="0"/>
                </a:lnTo>
                <a:lnTo>
                  <a:pt x="0" y="0"/>
                </a:ln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E258AA8E-AA0D-48AF-8EE3-7EA0EC456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929" y="10578977"/>
            <a:ext cx="876931" cy="912807"/>
          </a:xfrm>
          <a:custGeom>
            <a:avLst/>
            <a:gdLst>
              <a:gd name="T0" fmla="*/ 0 w 972"/>
              <a:gd name="T1" fmla="*/ 0 h 1008"/>
              <a:gd name="T2" fmla="*/ 971 w 972"/>
              <a:gd name="T3" fmla="*/ 1007 h 1008"/>
              <a:gd name="T4" fmla="*/ 971 w 972"/>
              <a:gd name="T5" fmla="*/ 0 h 1008"/>
              <a:gd name="T6" fmla="*/ 0 w 972"/>
              <a:gd name="T7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2" h="1008">
                <a:moveTo>
                  <a:pt x="0" y="0"/>
                </a:moveTo>
                <a:lnTo>
                  <a:pt x="971" y="1007"/>
                </a:lnTo>
                <a:lnTo>
                  <a:pt x="971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0" name="Freeform 6">
            <a:extLst>
              <a:ext uri="{FF2B5EF4-FFF2-40B4-BE49-F238E27FC236}">
                <a16:creationId xmlns:a16="http://schemas.microsoft.com/office/drawing/2014/main" id="{A1DAF023-551A-4D7A-AC11-37459D1D2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929" y="6529150"/>
            <a:ext cx="876931" cy="912807"/>
          </a:xfrm>
          <a:custGeom>
            <a:avLst/>
            <a:gdLst>
              <a:gd name="T0" fmla="*/ 971 w 972"/>
              <a:gd name="T1" fmla="*/ 0 h 1008"/>
              <a:gd name="T2" fmla="*/ 0 w 972"/>
              <a:gd name="T3" fmla="*/ 0 h 1008"/>
              <a:gd name="T4" fmla="*/ 971 w 972"/>
              <a:gd name="T5" fmla="*/ 1007 h 1008"/>
              <a:gd name="T6" fmla="*/ 971 w 972"/>
              <a:gd name="T7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2" h="1008">
                <a:moveTo>
                  <a:pt x="971" y="0"/>
                </a:moveTo>
                <a:lnTo>
                  <a:pt x="0" y="0"/>
                </a:lnTo>
                <a:lnTo>
                  <a:pt x="971" y="1007"/>
                </a:lnTo>
                <a:lnTo>
                  <a:pt x="97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1" name="Freeform 7">
            <a:extLst>
              <a:ext uri="{FF2B5EF4-FFF2-40B4-BE49-F238E27FC236}">
                <a16:creationId xmlns:a16="http://schemas.microsoft.com/office/drawing/2014/main" id="{AB1DBD5E-7F26-4278-8F01-14B0930A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929" y="6529150"/>
            <a:ext cx="876931" cy="4962634"/>
          </a:xfrm>
          <a:custGeom>
            <a:avLst/>
            <a:gdLst>
              <a:gd name="T0" fmla="*/ 0 w 972"/>
              <a:gd name="T1" fmla="*/ 0 h 5492"/>
              <a:gd name="T2" fmla="*/ 0 w 972"/>
              <a:gd name="T3" fmla="*/ 4484 h 5492"/>
              <a:gd name="T4" fmla="*/ 971 w 972"/>
              <a:gd name="T5" fmla="*/ 5491 h 5492"/>
              <a:gd name="T6" fmla="*/ 971 w 972"/>
              <a:gd name="T7" fmla="*/ 4484 h 5492"/>
              <a:gd name="T8" fmla="*/ 971 w 972"/>
              <a:gd name="T9" fmla="*/ 1007 h 5492"/>
              <a:gd name="T10" fmla="*/ 971 w 972"/>
              <a:gd name="T11" fmla="*/ 0 h 5492"/>
              <a:gd name="T12" fmla="*/ 0 w 972"/>
              <a:gd name="T13" fmla="*/ 0 h 5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2" h="5492">
                <a:moveTo>
                  <a:pt x="0" y="0"/>
                </a:moveTo>
                <a:lnTo>
                  <a:pt x="0" y="4484"/>
                </a:lnTo>
                <a:lnTo>
                  <a:pt x="971" y="5491"/>
                </a:lnTo>
                <a:lnTo>
                  <a:pt x="971" y="4484"/>
                </a:lnTo>
                <a:lnTo>
                  <a:pt x="971" y="1007"/>
                </a:lnTo>
                <a:lnTo>
                  <a:pt x="971" y="0"/>
                </a:lnTo>
                <a:lnTo>
                  <a:pt x="0" y="0"/>
                </a:lnTo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2" name="Freeform 8">
            <a:extLst>
              <a:ext uri="{FF2B5EF4-FFF2-40B4-BE49-F238E27FC236}">
                <a16:creationId xmlns:a16="http://schemas.microsoft.com/office/drawing/2014/main" id="{ADAEC1BD-6035-472A-A4FC-6E19DDF05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3385" y="10578977"/>
            <a:ext cx="880916" cy="912807"/>
          </a:xfrm>
          <a:custGeom>
            <a:avLst/>
            <a:gdLst>
              <a:gd name="T0" fmla="*/ 0 w 973"/>
              <a:gd name="T1" fmla="*/ 1007 h 1008"/>
              <a:gd name="T2" fmla="*/ 972 w 973"/>
              <a:gd name="T3" fmla="*/ 0 h 1008"/>
              <a:gd name="T4" fmla="*/ 0 w 973"/>
              <a:gd name="T5" fmla="*/ 0 h 1008"/>
              <a:gd name="T6" fmla="*/ 0 w 973"/>
              <a:gd name="T7" fmla="*/ 1007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3" h="1008">
                <a:moveTo>
                  <a:pt x="0" y="1007"/>
                </a:moveTo>
                <a:lnTo>
                  <a:pt x="972" y="0"/>
                </a:lnTo>
                <a:lnTo>
                  <a:pt x="0" y="0"/>
                </a:lnTo>
                <a:lnTo>
                  <a:pt x="0" y="100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3" name="Freeform 9">
            <a:extLst>
              <a:ext uri="{FF2B5EF4-FFF2-40B4-BE49-F238E27FC236}">
                <a16:creationId xmlns:a16="http://schemas.microsoft.com/office/drawing/2014/main" id="{CF0C128B-0B94-451B-8789-6ABC0E88A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3385" y="6529150"/>
            <a:ext cx="880916" cy="912807"/>
          </a:xfrm>
          <a:custGeom>
            <a:avLst/>
            <a:gdLst>
              <a:gd name="T0" fmla="*/ 972 w 973"/>
              <a:gd name="T1" fmla="*/ 0 h 1008"/>
              <a:gd name="T2" fmla="*/ 0 w 973"/>
              <a:gd name="T3" fmla="*/ 0 h 1008"/>
              <a:gd name="T4" fmla="*/ 0 w 973"/>
              <a:gd name="T5" fmla="*/ 1007 h 1008"/>
              <a:gd name="T6" fmla="*/ 972 w 973"/>
              <a:gd name="T7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3" h="1008">
                <a:moveTo>
                  <a:pt x="972" y="0"/>
                </a:moveTo>
                <a:lnTo>
                  <a:pt x="0" y="0"/>
                </a:lnTo>
                <a:lnTo>
                  <a:pt x="0" y="1007"/>
                </a:lnTo>
                <a:lnTo>
                  <a:pt x="97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4" name="Freeform 10">
            <a:extLst>
              <a:ext uri="{FF2B5EF4-FFF2-40B4-BE49-F238E27FC236}">
                <a16:creationId xmlns:a16="http://schemas.microsoft.com/office/drawing/2014/main" id="{9B8863DA-733B-43DE-8999-1AEAD371D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3385" y="6529150"/>
            <a:ext cx="880916" cy="4962634"/>
          </a:xfrm>
          <a:custGeom>
            <a:avLst/>
            <a:gdLst>
              <a:gd name="T0" fmla="*/ 0 w 973"/>
              <a:gd name="T1" fmla="*/ 0 h 5492"/>
              <a:gd name="T2" fmla="*/ 0 w 973"/>
              <a:gd name="T3" fmla="*/ 1007 h 5492"/>
              <a:gd name="T4" fmla="*/ 0 w 973"/>
              <a:gd name="T5" fmla="*/ 4484 h 5492"/>
              <a:gd name="T6" fmla="*/ 0 w 973"/>
              <a:gd name="T7" fmla="*/ 5491 h 5492"/>
              <a:gd name="T8" fmla="*/ 972 w 973"/>
              <a:gd name="T9" fmla="*/ 4484 h 5492"/>
              <a:gd name="T10" fmla="*/ 972 w 973"/>
              <a:gd name="T11" fmla="*/ 0 h 5492"/>
              <a:gd name="T12" fmla="*/ 0 w 973"/>
              <a:gd name="T13" fmla="*/ 0 h 5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3" h="5492">
                <a:moveTo>
                  <a:pt x="0" y="0"/>
                </a:moveTo>
                <a:lnTo>
                  <a:pt x="0" y="1007"/>
                </a:lnTo>
                <a:lnTo>
                  <a:pt x="0" y="4484"/>
                </a:lnTo>
                <a:lnTo>
                  <a:pt x="0" y="5491"/>
                </a:lnTo>
                <a:lnTo>
                  <a:pt x="972" y="4484"/>
                </a:lnTo>
                <a:lnTo>
                  <a:pt x="972" y="0"/>
                </a:lnTo>
                <a:lnTo>
                  <a:pt x="0" y="0"/>
                </a:ln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5" name="Freeform 11">
            <a:extLst>
              <a:ext uri="{FF2B5EF4-FFF2-40B4-BE49-F238E27FC236}">
                <a16:creationId xmlns:a16="http://schemas.microsoft.com/office/drawing/2014/main" id="{3B6C2ADB-EC50-489F-986A-27C01CC1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454" y="10578977"/>
            <a:ext cx="880916" cy="912807"/>
          </a:xfrm>
          <a:custGeom>
            <a:avLst/>
            <a:gdLst>
              <a:gd name="T0" fmla="*/ 0 w 973"/>
              <a:gd name="T1" fmla="*/ 0 h 1008"/>
              <a:gd name="T2" fmla="*/ 972 w 973"/>
              <a:gd name="T3" fmla="*/ 1007 h 1008"/>
              <a:gd name="T4" fmla="*/ 972 w 973"/>
              <a:gd name="T5" fmla="*/ 0 h 1008"/>
              <a:gd name="T6" fmla="*/ 0 w 973"/>
              <a:gd name="T7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3" h="1008">
                <a:moveTo>
                  <a:pt x="0" y="0"/>
                </a:moveTo>
                <a:lnTo>
                  <a:pt x="972" y="1007"/>
                </a:lnTo>
                <a:lnTo>
                  <a:pt x="972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6" name="Freeform 12">
            <a:extLst>
              <a:ext uri="{FF2B5EF4-FFF2-40B4-BE49-F238E27FC236}">
                <a16:creationId xmlns:a16="http://schemas.microsoft.com/office/drawing/2014/main" id="{5A7F7EA7-7589-4A80-A747-E8743211C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454" y="6529150"/>
            <a:ext cx="880916" cy="912807"/>
          </a:xfrm>
          <a:custGeom>
            <a:avLst/>
            <a:gdLst>
              <a:gd name="T0" fmla="*/ 972 w 973"/>
              <a:gd name="T1" fmla="*/ 0 h 1008"/>
              <a:gd name="T2" fmla="*/ 0 w 973"/>
              <a:gd name="T3" fmla="*/ 0 h 1008"/>
              <a:gd name="T4" fmla="*/ 972 w 973"/>
              <a:gd name="T5" fmla="*/ 1007 h 1008"/>
              <a:gd name="T6" fmla="*/ 972 w 973"/>
              <a:gd name="T7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3" h="1008">
                <a:moveTo>
                  <a:pt x="972" y="0"/>
                </a:moveTo>
                <a:lnTo>
                  <a:pt x="0" y="0"/>
                </a:lnTo>
                <a:lnTo>
                  <a:pt x="972" y="1007"/>
                </a:lnTo>
                <a:lnTo>
                  <a:pt x="97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7" name="Freeform 13">
            <a:extLst>
              <a:ext uri="{FF2B5EF4-FFF2-40B4-BE49-F238E27FC236}">
                <a16:creationId xmlns:a16="http://schemas.microsoft.com/office/drawing/2014/main" id="{50589C6D-D035-4895-BB14-33AEC03D5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454" y="6529150"/>
            <a:ext cx="880916" cy="4962634"/>
          </a:xfrm>
          <a:custGeom>
            <a:avLst/>
            <a:gdLst>
              <a:gd name="T0" fmla="*/ 0 w 973"/>
              <a:gd name="T1" fmla="*/ 0 h 5492"/>
              <a:gd name="T2" fmla="*/ 0 w 973"/>
              <a:gd name="T3" fmla="*/ 4484 h 5492"/>
              <a:gd name="T4" fmla="*/ 972 w 973"/>
              <a:gd name="T5" fmla="*/ 5491 h 5492"/>
              <a:gd name="T6" fmla="*/ 972 w 973"/>
              <a:gd name="T7" fmla="*/ 4484 h 5492"/>
              <a:gd name="T8" fmla="*/ 972 w 973"/>
              <a:gd name="T9" fmla="*/ 1007 h 5492"/>
              <a:gd name="T10" fmla="*/ 972 w 973"/>
              <a:gd name="T11" fmla="*/ 0 h 5492"/>
              <a:gd name="T12" fmla="*/ 0 w 973"/>
              <a:gd name="T13" fmla="*/ 0 h 5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3" h="5492">
                <a:moveTo>
                  <a:pt x="0" y="0"/>
                </a:moveTo>
                <a:lnTo>
                  <a:pt x="0" y="4484"/>
                </a:lnTo>
                <a:lnTo>
                  <a:pt x="972" y="5491"/>
                </a:lnTo>
                <a:lnTo>
                  <a:pt x="972" y="4484"/>
                </a:lnTo>
                <a:lnTo>
                  <a:pt x="972" y="1007"/>
                </a:lnTo>
                <a:lnTo>
                  <a:pt x="972" y="0"/>
                </a:lnTo>
                <a:lnTo>
                  <a:pt x="0" y="0"/>
                </a:lnTo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8" name="Freeform 14">
            <a:extLst>
              <a:ext uri="{FF2B5EF4-FFF2-40B4-BE49-F238E27FC236}">
                <a16:creationId xmlns:a16="http://schemas.microsoft.com/office/drawing/2014/main" id="{4CB8D13F-3499-4056-A79C-0DD1E7D1D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112" y="10578977"/>
            <a:ext cx="880918" cy="912807"/>
          </a:xfrm>
          <a:custGeom>
            <a:avLst/>
            <a:gdLst>
              <a:gd name="T0" fmla="*/ 0 w 973"/>
              <a:gd name="T1" fmla="*/ 1007 h 1008"/>
              <a:gd name="T2" fmla="*/ 972 w 973"/>
              <a:gd name="T3" fmla="*/ 0 h 1008"/>
              <a:gd name="T4" fmla="*/ 0 w 973"/>
              <a:gd name="T5" fmla="*/ 0 h 1008"/>
              <a:gd name="T6" fmla="*/ 0 w 973"/>
              <a:gd name="T7" fmla="*/ 1007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3" h="1008">
                <a:moveTo>
                  <a:pt x="0" y="1007"/>
                </a:moveTo>
                <a:lnTo>
                  <a:pt x="972" y="0"/>
                </a:lnTo>
                <a:lnTo>
                  <a:pt x="0" y="0"/>
                </a:lnTo>
                <a:lnTo>
                  <a:pt x="0" y="100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9" name="Freeform 15">
            <a:extLst>
              <a:ext uri="{FF2B5EF4-FFF2-40B4-BE49-F238E27FC236}">
                <a16:creationId xmlns:a16="http://schemas.microsoft.com/office/drawing/2014/main" id="{4BEADF33-FAC3-4319-B68A-AF6F1D5A4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181" y="10578977"/>
            <a:ext cx="880918" cy="912807"/>
          </a:xfrm>
          <a:custGeom>
            <a:avLst/>
            <a:gdLst>
              <a:gd name="T0" fmla="*/ 0 w 973"/>
              <a:gd name="T1" fmla="*/ 0 h 1008"/>
              <a:gd name="T2" fmla="*/ 972 w 973"/>
              <a:gd name="T3" fmla="*/ 1007 h 1008"/>
              <a:gd name="T4" fmla="*/ 972 w 973"/>
              <a:gd name="T5" fmla="*/ 0 h 1008"/>
              <a:gd name="T6" fmla="*/ 0 w 973"/>
              <a:gd name="T7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3" h="1008">
                <a:moveTo>
                  <a:pt x="0" y="0"/>
                </a:moveTo>
                <a:lnTo>
                  <a:pt x="972" y="1007"/>
                </a:lnTo>
                <a:lnTo>
                  <a:pt x="972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0" name="Freeform 16">
            <a:extLst>
              <a:ext uri="{FF2B5EF4-FFF2-40B4-BE49-F238E27FC236}">
                <a16:creationId xmlns:a16="http://schemas.microsoft.com/office/drawing/2014/main" id="{E28055CB-1C60-475E-9D85-7777B29C9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181" y="5385158"/>
            <a:ext cx="1757849" cy="912804"/>
          </a:xfrm>
          <a:custGeom>
            <a:avLst/>
            <a:gdLst>
              <a:gd name="T0" fmla="*/ 972 w 1945"/>
              <a:gd name="T1" fmla="*/ 0 h 1009"/>
              <a:gd name="T2" fmla="*/ 0 w 1945"/>
              <a:gd name="T3" fmla="*/ 0 h 1009"/>
              <a:gd name="T4" fmla="*/ 972 w 1945"/>
              <a:gd name="T5" fmla="*/ 1008 h 1009"/>
              <a:gd name="T6" fmla="*/ 1944 w 1945"/>
              <a:gd name="T7" fmla="*/ 0 h 1009"/>
              <a:gd name="T8" fmla="*/ 972 w 1945"/>
              <a:gd name="T9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5" h="1009">
                <a:moveTo>
                  <a:pt x="972" y="0"/>
                </a:moveTo>
                <a:lnTo>
                  <a:pt x="0" y="0"/>
                </a:lnTo>
                <a:lnTo>
                  <a:pt x="972" y="1008"/>
                </a:lnTo>
                <a:lnTo>
                  <a:pt x="1944" y="0"/>
                </a:lnTo>
                <a:lnTo>
                  <a:pt x="97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1" name="Freeform 17">
            <a:extLst>
              <a:ext uri="{FF2B5EF4-FFF2-40B4-BE49-F238E27FC236}">
                <a16:creationId xmlns:a16="http://schemas.microsoft.com/office/drawing/2014/main" id="{F178E5F1-2A25-4B06-A301-9F5ADC947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112" y="5385155"/>
            <a:ext cx="880918" cy="6106629"/>
          </a:xfrm>
          <a:custGeom>
            <a:avLst/>
            <a:gdLst>
              <a:gd name="T0" fmla="*/ 0 w 973"/>
              <a:gd name="T1" fmla="*/ 0 h 6757"/>
              <a:gd name="T2" fmla="*/ 0 w 973"/>
              <a:gd name="T3" fmla="*/ 1008 h 6757"/>
              <a:gd name="T4" fmla="*/ 0 w 973"/>
              <a:gd name="T5" fmla="*/ 1265 h 6757"/>
              <a:gd name="T6" fmla="*/ 0 w 973"/>
              <a:gd name="T7" fmla="*/ 2272 h 6757"/>
              <a:gd name="T8" fmla="*/ 0 w 973"/>
              <a:gd name="T9" fmla="*/ 4485 h 6757"/>
              <a:gd name="T10" fmla="*/ 0 w 973"/>
              <a:gd name="T11" fmla="*/ 5492 h 6757"/>
              <a:gd name="T12" fmla="*/ 0 w 973"/>
              <a:gd name="T13" fmla="*/ 5749 h 6757"/>
              <a:gd name="T14" fmla="*/ 0 w 973"/>
              <a:gd name="T15" fmla="*/ 6756 h 6757"/>
              <a:gd name="T16" fmla="*/ 972 w 973"/>
              <a:gd name="T17" fmla="*/ 5749 h 6757"/>
              <a:gd name="T18" fmla="*/ 972 w 973"/>
              <a:gd name="T19" fmla="*/ 4485 h 6757"/>
              <a:gd name="T20" fmla="*/ 972 w 973"/>
              <a:gd name="T21" fmla="*/ 1265 h 6757"/>
              <a:gd name="T22" fmla="*/ 972 w 973"/>
              <a:gd name="T23" fmla="*/ 0 h 6757"/>
              <a:gd name="T24" fmla="*/ 0 w 973"/>
              <a:gd name="T25" fmla="*/ 0 h 6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3" h="6757">
                <a:moveTo>
                  <a:pt x="0" y="0"/>
                </a:moveTo>
                <a:lnTo>
                  <a:pt x="0" y="1008"/>
                </a:lnTo>
                <a:lnTo>
                  <a:pt x="0" y="1265"/>
                </a:lnTo>
                <a:lnTo>
                  <a:pt x="0" y="2272"/>
                </a:lnTo>
                <a:lnTo>
                  <a:pt x="0" y="4485"/>
                </a:lnTo>
                <a:lnTo>
                  <a:pt x="0" y="5492"/>
                </a:lnTo>
                <a:lnTo>
                  <a:pt x="0" y="5749"/>
                </a:lnTo>
                <a:lnTo>
                  <a:pt x="0" y="6756"/>
                </a:lnTo>
                <a:lnTo>
                  <a:pt x="972" y="5749"/>
                </a:lnTo>
                <a:lnTo>
                  <a:pt x="972" y="4485"/>
                </a:lnTo>
                <a:lnTo>
                  <a:pt x="972" y="1265"/>
                </a:lnTo>
                <a:lnTo>
                  <a:pt x="972" y="0"/>
                </a:lnTo>
                <a:lnTo>
                  <a:pt x="0" y="0"/>
                </a:lnTo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2" name="Freeform 18">
            <a:extLst>
              <a:ext uri="{FF2B5EF4-FFF2-40B4-BE49-F238E27FC236}">
                <a16:creationId xmlns:a16="http://schemas.microsoft.com/office/drawing/2014/main" id="{E05510DE-9BC5-4ED3-BD0E-1AB2B2AA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181" y="5385155"/>
            <a:ext cx="880918" cy="6106629"/>
          </a:xfrm>
          <a:custGeom>
            <a:avLst/>
            <a:gdLst>
              <a:gd name="T0" fmla="*/ 0 w 973"/>
              <a:gd name="T1" fmla="*/ 0 h 6757"/>
              <a:gd name="T2" fmla="*/ 0 w 973"/>
              <a:gd name="T3" fmla="*/ 1265 h 6757"/>
              <a:gd name="T4" fmla="*/ 0 w 973"/>
              <a:gd name="T5" fmla="*/ 4485 h 6757"/>
              <a:gd name="T6" fmla="*/ 0 w 973"/>
              <a:gd name="T7" fmla="*/ 5749 h 6757"/>
              <a:gd name="T8" fmla="*/ 972 w 973"/>
              <a:gd name="T9" fmla="*/ 6756 h 6757"/>
              <a:gd name="T10" fmla="*/ 972 w 973"/>
              <a:gd name="T11" fmla="*/ 5749 h 6757"/>
              <a:gd name="T12" fmla="*/ 972 w 973"/>
              <a:gd name="T13" fmla="*/ 5492 h 6757"/>
              <a:gd name="T14" fmla="*/ 972 w 973"/>
              <a:gd name="T15" fmla="*/ 4485 h 6757"/>
              <a:gd name="T16" fmla="*/ 972 w 973"/>
              <a:gd name="T17" fmla="*/ 2272 h 6757"/>
              <a:gd name="T18" fmla="*/ 972 w 973"/>
              <a:gd name="T19" fmla="*/ 1265 h 6757"/>
              <a:gd name="T20" fmla="*/ 972 w 973"/>
              <a:gd name="T21" fmla="*/ 1008 h 6757"/>
              <a:gd name="T22" fmla="*/ 972 w 973"/>
              <a:gd name="T23" fmla="*/ 0 h 6757"/>
              <a:gd name="T24" fmla="*/ 0 w 973"/>
              <a:gd name="T25" fmla="*/ 0 h 6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3" h="6757">
                <a:moveTo>
                  <a:pt x="0" y="0"/>
                </a:moveTo>
                <a:lnTo>
                  <a:pt x="0" y="1265"/>
                </a:lnTo>
                <a:lnTo>
                  <a:pt x="0" y="4485"/>
                </a:lnTo>
                <a:lnTo>
                  <a:pt x="0" y="5749"/>
                </a:lnTo>
                <a:lnTo>
                  <a:pt x="972" y="6756"/>
                </a:lnTo>
                <a:lnTo>
                  <a:pt x="972" y="5749"/>
                </a:lnTo>
                <a:lnTo>
                  <a:pt x="972" y="5492"/>
                </a:lnTo>
                <a:lnTo>
                  <a:pt x="972" y="4485"/>
                </a:lnTo>
                <a:lnTo>
                  <a:pt x="972" y="2272"/>
                </a:lnTo>
                <a:lnTo>
                  <a:pt x="972" y="1265"/>
                </a:lnTo>
                <a:lnTo>
                  <a:pt x="972" y="1008"/>
                </a:lnTo>
                <a:lnTo>
                  <a:pt x="972" y="0"/>
                </a:lnTo>
                <a:lnTo>
                  <a:pt x="0" y="0"/>
                </a:lnTo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3" name="Freeform 19">
            <a:extLst>
              <a:ext uri="{FF2B5EF4-FFF2-40B4-BE49-F238E27FC236}">
                <a16:creationId xmlns:a16="http://schemas.microsoft.com/office/drawing/2014/main" id="{C95905D0-9306-4FB0-BCDA-1F2E8F188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989" y="10578977"/>
            <a:ext cx="880918" cy="912807"/>
          </a:xfrm>
          <a:custGeom>
            <a:avLst/>
            <a:gdLst>
              <a:gd name="T0" fmla="*/ 0 w 973"/>
              <a:gd name="T1" fmla="*/ 1007 h 1008"/>
              <a:gd name="T2" fmla="*/ 972 w 973"/>
              <a:gd name="T3" fmla="*/ 0 h 1008"/>
              <a:gd name="T4" fmla="*/ 0 w 973"/>
              <a:gd name="T5" fmla="*/ 0 h 1008"/>
              <a:gd name="T6" fmla="*/ 0 w 973"/>
              <a:gd name="T7" fmla="*/ 1007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3" h="1008">
                <a:moveTo>
                  <a:pt x="0" y="1007"/>
                </a:moveTo>
                <a:lnTo>
                  <a:pt x="972" y="0"/>
                </a:lnTo>
                <a:lnTo>
                  <a:pt x="0" y="0"/>
                </a:lnTo>
                <a:lnTo>
                  <a:pt x="0" y="100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4" name="Freeform 20">
            <a:extLst>
              <a:ext uri="{FF2B5EF4-FFF2-40B4-BE49-F238E27FC236}">
                <a16:creationId xmlns:a16="http://schemas.microsoft.com/office/drawing/2014/main" id="{87E7F85B-7A10-4797-A90C-E3071646E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058" y="10578977"/>
            <a:ext cx="880918" cy="912807"/>
          </a:xfrm>
          <a:custGeom>
            <a:avLst/>
            <a:gdLst>
              <a:gd name="T0" fmla="*/ 0 w 973"/>
              <a:gd name="T1" fmla="*/ 0 h 1008"/>
              <a:gd name="T2" fmla="*/ 972 w 973"/>
              <a:gd name="T3" fmla="*/ 1007 h 1008"/>
              <a:gd name="T4" fmla="*/ 972 w 973"/>
              <a:gd name="T5" fmla="*/ 0 h 1008"/>
              <a:gd name="T6" fmla="*/ 0 w 973"/>
              <a:gd name="T7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3" h="1008">
                <a:moveTo>
                  <a:pt x="0" y="0"/>
                </a:moveTo>
                <a:lnTo>
                  <a:pt x="972" y="1007"/>
                </a:lnTo>
                <a:lnTo>
                  <a:pt x="972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5" name="Freeform 21">
            <a:extLst>
              <a:ext uri="{FF2B5EF4-FFF2-40B4-BE49-F238E27FC236}">
                <a16:creationId xmlns:a16="http://schemas.microsoft.com/office/drawing/2014/main" id="{AC23A787-9326-4566-B8D0-584945BB3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058" y="4384658"/>
            <a:ext cx="1757849" cy="912807"/>
          </a:xfrm>
          <a:custGeom>
            <a:avLst/>
            <a:gdLst>
              <a:gd name="T0" fmla="*/ 972 w 1945"/>
              <a:gd name="T1" fmla="*/ 0 h 1009"/>
              <a:gd name="T2" fmla="*/ 0 w 1945"/>
              <a:gd name="T3" fmla="*/ 0 h 1009"/>
              <a:gd name="T4" fmla="*/ 972 w 1945"/>
              <a:gd name="T5" fmla="*/ 1008 h 1009"/>
              <a:gd name="T6" fmla="*/ 1944 w 1945"/>
              <a:gd name="T7" fmla="*/ 0 h 1009"/>
              <a:gd name="T8" fmla="*/ 972 w 1945"/>
              <a:gd name="T9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5" h="1009">
                <a:moveTo>
                  <a:pt x="972" y="0"/>
                </a:moveTo>
                <a:lnTo>
                  <a:pt x="0" y="0"/>
                </a:lnTo>
                <a:lnTo>
                  <a:pt x="972" y="1008"/>
                </a:lnTo>
                <a:lnTo>
                  <a:pt x="1944" y="0"/>
                </a:lnTo>
                <a:lnTo>
                  <a:pt x="97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6" name="Freeform 22">
            <a:extLst>
              <a:ext uri="{FF2B5EF4-FFF2-40B4-BE49-F238E27FC236}">
                <a16:creationId xmlns:a16="http://schemas.microsoft.com/office/drawing/2014/main" id="{1674DC01-0640-4446-B07A-4E7E7184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976" y="4384658"/>
            <a:ext cx="880918" cy="7107129"/>
          </a:xfrm>
          <a:custGeom>
            <a:avLst/>
            <a:gdLst>
              <a:gd name="T0" fmla="*/ 0 w 973"/>
              <a:gd name="T1" fmla="*/ 0 h 7862"/>
              <a:gd name="T2" fmla="*/ 0 w 973"/>
              <a:gd name="T3" fmla="*/ 1007 h 7862"/>
              <a:gd name="T4" fmla="*/ 0 w 973"/>
              <a:gd name="T5" fmla="*/ 1105 h 7862"/>
              <a:gd name="T6" fmla="*/ 0 w 973"/>
              <a:gd name="T7" fmla="*/ 1264 h 7862"/>
              <a:gd name="T8" fmla="*/ 0 w 973"/>
              <a:gd name="T9" fmla="*/ 2113 h 7862"/>
              <a:gd name="T10" fmla="*/ 0 w 973"/>
              <a:gd name="T11" fmla="*/ 2271 h 7862"/>
              <a:gd name="T12" fmla="*/ 0 w 973"/>
              <a:gd name="T13" fmla="*/ 2370 h 7862"/>
              <a:gd name="T14" fmla="*/ 0 w 973"/>
              <a:gd name="T15" fmla="*/ 3377 h 7862"/>
              <a:gd name="T16" fmla="*/ 0 w 973"/>
              <a:gd name="T17" fmla="*/ 4483 h 7862"/>
              <a:gd name="T18" fmla="*/ 0 w 973"/>
              <a:gd name="T19" fmla="*/ 5491 h 7862"/>
              <a:gd name="T20" fmla="*/ 0 w 973"/>
              <a:gd name="T21" fmla="*/ 5590 h 7862"/>
              <a:gd name="T22" fmla="*/ 0 w 973"/>
              <a:gd name="T23" fmla="*/ 5747 h 7862"/>
              <a:gd name="T24" fmla="*/ 0 w 973"/>
              <a:gd name="T25" fmla="*/ 6597 h 7862"/>
              <a:gd name="T26" fmla="*/ 0 w 973"/>
              <a:gd name="T27" fmla="*/ 6755 h 7862"/>
              <a:gd name="T28" fmla="*/ 0 w 973"/>
              <a:gd name="T29" fmla="*/ 6854 h 7862"/>
              <a:gd name="T30" fmla="*/ 0 w 973"/>
              <a:gd name="T31" fmla="*/ 7861 h 7862"/>
              <a:gd name="T32" fmla="*/ 972 w 973"/>
              <a:gd name="T33" fmla="*/ 6854 h 7862"/>
              <a:gd name="T34" fmla="*/ 972 w 973"/>
              <a:gd name="T35" fmla="*/ 5747 h 7862"/>
              <a:gd name="T36" fmla="*/ 972 w 973"/>
              <a:gd name="T37" fmla="*/ 5590 h 7862"/>
              <a:gd name="T38" fmla="*/ 972 w 973"/>
              <a:gd name="T39" fmla="*/ 4483 h 7862"/>
              <a:gd name="T40" fmla="*/ 972 w 973"/>
              <a:gd name="T41" fmla="*/ 2370 h 7862"/>
              <a:gd name="T42" fmla="*/ 972 w 973"/>
              <a:gd name="T43" fmla="*/ 1264 h 7862"/>
              <a:gd name="T44" fmla="*/ 972 w 973"/>
              <a:gd name="T45" fmla="*/ 1105 h 7862"/>
              <a:gd name="T46" fmla="*/ 972 w 973"/>
              <a:gd name="T47" fmla="*/ 0 h 7862"/>
              <a:gd name="T48" fmla="*/ 0 w 973"/>
              <a:gd name="T49" fmla="*/ 0 h 7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73" h="7862">
                <a:moveTo>
                  <a:pt x="0" y="0"/>
                </a:moveTo>
                <a:lnTo>
                  <a:pt x="0" y="1007"/>
                </a:lnTo>
                <a:lnTo>
                  <a:pt x="0" y="1105"/>
                </a:lnTo>
                <a:lnTo>
                  <a:pt x="0" y="1264"/>
                </a:lnTo>
                <a:lnTo>
                  <a:pt x="0" y="2113"/>
                </a:lnTo>
                <a:lnTo>
                  <a:pt x="0" y="2271"/>
                </a:lnTo>
                <a:lnTo>
                  <a:pt x="0" y="2370"/>
                </a:lnTo>
                <a:lnTo>
                  <a:pt x="0" y="3377"/>
                </a:lnTo>
                <a:lnTo>
                  <a:pt x="0" y="4483"/>
                </a:lnTo>
                <a:lnTo>
                  <a:pt x="0" y="5491"/>
                </a:lnTo>
                <a:lnTo>
                  <a:pt x="0" y="5590"/>
                </a:lnTo>
                <a:lnTo>
                  <a:pt x="0" y="5747"/>
                </a:lnTo>
                <a:lnTo>
                  <a:pt x="0" y="6597"/>
                </a:lnTo>
                <a:lnTo>
                  <a:pt x="0" y="6755"/>
                </a:lnTo>
                <a:lnTo>
                  <a:pt x="0" y="6854"/>
                </a:lnTo>
                <a:lnTo>
                  <a:pt x="0" y="7861"/>
                </a:lnTo>
                <a:lnTo>
                  <a:pt x="972" y="6854"/>
                </a:lnTo>
                <a:lnTo>
                  <a:pt x="972" y="5747"/>
                </a:lnTo>
                <a:lnTo>
                  <a:pt x="972" y="5590"/>
                </a:lnTo>
                <a:lnTo>
                  <a:pt x="972" y="4483"/>
                </a:lnTo>
                <a:lnTo>
                  <a:pt x="972" y="2370"/>
                </a:lnTo>
                <a:lnTo>
                  <a:pt x="972" y="1264"/>
                </a:lnTo>
                <a:lnTo>
                  <a:pt x="972" y="1105"/>
                </a:lnTo>
                <a:lnTo>
                  <a:pt x="972" y="0"/>
                </a:lnTo>
                <a:lnTo>
                  <a:pt x="0" y="0"/>
                </a:lnTo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7" name="Freeform 23">
            <a:extLst>
              <a:ext uri="{FF2B5EF4-FFF2-40B4-BE49-F238E27FC236}">
                <a16:creationId xmlns:a16="http://schemas.microsoft.com/office/drawing/2014/main" id="{DE0CF06A-112E-49FE-B32B-28139B0D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058" y="4384658"/>
            <a:ext cx="880918" cy="7107129"/>
          </a:xfrm>
          <a:custGeom>
            <a:avLst/>
            <a:gdLst>
              <a:gd name="T0" fmla="*/ 0 w 973"/>
              <a:gd name="T1" fmla="*/ 0 h 7862"/>
              <a:gd name="T2" fmla="*/ 0 w 973"/>
              <a:gd name="T3" fmla="*/ 1105 h 7862"/>
              <a:gd name="T4" fmla="*/ 0 w 973"/>
              <a:gd name="T5" fmla="*/ 1264 h 7862"/>
              <a:gd name="T6" fmla="*/ 0 w 973"/>
              <a:gd name="T7" fmla="*/ 2370 h 7862"/>
              <a:gd name="T8" fmla="*/ 0 w 973"/>
              <a:gd name="T9" fmla="*/ 4483 h 7862"/>
              <a:gd name="T10" fmla="*/ 0 w 973"/>
              <a:gd name="T11" fmla="*/ 5590 h 7862"/>
              <a:gd name="T12" fmla="*/ 0 w 973"/>
              <a:gd name="T13" fmla="*/ 5747 h 7862"/>
              <a:gd name="T14" fmla="*/ 0 w 973"/>
              <a:gd name="T15" fmla="*/ 6854 h 7862"/>
              <a:gd name="T16" fmla="*/ 972 w 973"/>
              <a:gd name="T17" fmla="*/ 7861 h 7862"/>
              <a:gd name="T18" fmla="*/ 972 w 973"/>
              <a:gd name="T19" fmla="*/ 6854 h 7862"/>
              <a:gd name="T20" fmla="*/ 972 w 973"/>
              <a:gd name="T21" fmla="*/ 6755 h 7862"/>
              <a:gd name="T22" fmla="*/ 972 w 973"/>
              <a:gd name="T23" fmla="*/ 6597 h 7862"/>
              <a:gd name="T24" fmla="*/ 972 w 973"/>
              <a:gd name="T25" fmla="*/ 5747 h 7862"/>
              <a:gd name="T26" fmla="*/ 972 w 973"/>
              <a:gd name="T27" fmla="*/ 5590 h 7862"/>
              <a:gd name="T28" fmla="*/ 972 w 973"/>
              <a:gd name="T29" fmla="*/ 5491 h 7862"/>
              <a:gd name="T30" fmla="*/ 972 w 973"/>
              <a:gd name="T31" fmla="*/ 4483 h 7862"/>
              <a:gd name="T32" fmla="*/ 972 w 973"/>
              <a:gd name="T33" fmla="*/ 3377 h 7862"/>
              <a:gd name="T34" fmla="*/ 972 w 973"/>
              <a:gd name="T35" fmla="*/ 2370 h 7862"/>
              <a:gd name="T36" fmla="*/ 972 w 973"/>
              <a:gd name="T37" fmla="*/ 2271 h 7862"/>
              <a:gd name="T38" fmla="*/ 972 w 973"/>
              <a:gd name="T39" fmla="*/ 2113 h 7862"/>
              <a:gd name="T40" fmla="*/ 972 w 973"/>
              <a:gd name="T41" fmla="*/ 1264 h 7862"/>
              <a:gd name="T42" fmla="*/ 972 w 973"/>
              <a:gd name="T43" fmla="*/ 1105 h 7862"/>
              <a:gd name="T44" fmla="*/ 972 w 973"/>
              <a:gd name="T45" fmla="*/ 1007 h 7862"/>
              <a:gd name="T46" fmla="*/ 972 w 973"/>
              <a:gd name="T47" fmla="*/ 0 h 7862"/>
              <a:gd name="T48" fmla="*/ 0 w 973"/>
              <a:gd name="T49" fmla="*/ 0 h 7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73" h="7862">
                <a:moveTo>
                  <a:pt x="0" y="0"/>
                </a:moveTo>
                <a:lnTo>
                  <a:pt x="0" y="1105"/>
                </a:lnTo>
                <a:lnTo>
                  <a:pt x="0" y="1264"/>
                </a:lnTo>
                <a:lnTo>
                  <a:pt x="0" y="2370"/>
                </a:lnTo>
                <a:lnTo>
                  <a:pt x="0" y="4483"/>
                </a:lnTo>
                <a:lnTo>
                  <a:pt x="0" y="5590"/>
                </a:lnTo>
                <a:lnTo>
                  <a:pt x="0" y="5747"/>
                </a:lnTo>
                <a:lnTo>
                  <a:pt x="0" y="6854"/>
                </a:lnTo>
                <a:lnTo>
                  <a:pt x="972" y="7861"/>
                </a:lnTo>
                <a:lnTo>
                  <a:pt x="972" y="6854"/>
                </a:lnTo>
                <a:lnTo>
                  <a:pt x="972" y="6755"/>
                </a:lnTo>
                <a:lnTo>
                  <a:pt x="972" y="6597"/>
                </a:lnTo>
                <a:lnTo>
                  <a:pt x="972" y="5747"/>
                </a:lnTo>
                <a:lnTo>
                  <a:pt x="972" y="5590"/>
                </a:lnTo>
                <a:lnTo>
                  <a:pt x="972" y="5491"/>
                </a:lnTo>
                <a:lnTo>
                  <a:pt x="972" y="4483"/>
                </a:lnTo>
                <a:lnTo>
                  <a:pt x="972" y="3377"/>
                </a:lnTo>
                <a:lnTo>
                  <a:pt x="972" y="2370"/>
                </a:lnTo>
                <a:lnTo>
                  <a:pt x="972" y="2271"/>
                </a:lnTo>
                <a:lnTo>
                  <a:pt x="972" y="2113"/>
                </a:lnTo>
                <a:lnTo>
                  <a:pt x="972" y="1264"/>
                </a:lnTo>
                <a:lnTo>
                  <a:pt x="972" y="1105"/>
                </a:lnTo>
                <a:lnTo>
                  <a:pt x="972" y="1007"/>
                </a:lnTo>
                <a:lnTo>
                  <a:pt x="972" y="0"/>
                </a:lnTo>
                <a:lnTo>
                  <a:pt x="0" y="0"/>
                </a:lnTo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8" name="Freeform 267">
            <a:extLst>
              <a:ext uri="{FF2B5EF4-FFF2-40B4-BE49-F238E27FC236}">
                <a16:creationId xmlns:a16="http://schemas.microsoft.com/office/drawing/2014/main" id="{A7C034CD-7EB9-4C08-9B65-FE495CD0A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1182" y="4512211"/>
            <a:ext cx="1271549" cy="633783"/>
          </a:xfrm>
          <a:custGeom>
            <a:avLst/>
            <a:gdLst>
              <a:gd name="T0" fmla="*/ 702 w 1406"/>
              <a:gd name="T1" fmla="*/ 0 h 703"/>
              <a:gd name="T2" fmla="*/ 702 w 1406"/>
              <a:gd name="T3" fmla="*/ 0 h 703"/>
              <a:gd name="T4" fmla="*/ 0 w 1406"/>
              <a:gd name="T5" fmla="*/ 702 h 703"/>
              <a:gd name="T6" fmla="*/ 1405 w 1406"/>
              <a:gd name="T7" fmla="*/ 702 h 703"/>
              <a:gd name="T8" fmla="*/ 1405 w 1406"/>
              <a:gd name="T9" fmla="*/ 702 h 703"/>
              <a:gd name="T10" fmla="*/ 702 w 1406"/>
              <a:gd name="T11" fmla="*/ 0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6" h="703">
                <a:moveTo>
                  <a:pt x="702" y="0"/>
                </a:moveTo>
                <a:lnTo>
                  <a:pt x="702" y="0"/>
                </a:lnTo>
                <a:cubicBezTo>
                  <a:pt x="314" y="0"/>
                  <a:pt x="0" y="315"/>
                  <a:pt x="0" y="702"/>
                </a:cubicBezTo>
                <a:lnTo>
                  <a:pt x="1405" y="702"/>
                </a:lnTo>
                <a:lnTo>
                  <a:pt x="1405" y="702"/>
                </a:lnTo>
                <a:cubicBezTo>
                  <a:pt x="1405" y="315"/>
                  <a:pt x="1090" y="0"/>
                  <a:pt x="70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9" name="Freeform 268">
            <a:extLst>
              <a:ext uri="{FF2B5EF4-FFF2-40B4-BE49-F238E27FC236}">
                <a16:creationId xmlns:a16="http://schemas.microsoft.com/office/drawing/2014/main" id="{451E6BB9-AD30-4D53-877D-E67B454E0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1182" y="8629800"/>
            <a:ext cx="1271549" cy="633781"/>
          </a:xfrm>
          <a:custGeom>
            <a:avLst/>
            <a:gdLst>
              <a:gd name="T0" fmla="*/ 702 w 1406"/>
              <a:gd name="T1" fmla="*/ 0 h 703"/>
              <a:gd name="T2" fmla="*/ 702 w 1406"/>
              <a:gd name="T3" fmla="*/ 0 h 703"/>
              <a:gd name="T4" fmla="*/ 0 w 1406"/>
              <a:gd name="T5" fmla="*/ 702 h 703"/>
              <a:gd name="T6" fmla="*/ 1405 w 1406"/>
              <a:gd name="T7" fmla="*/ 702 h 703"/>
              <a:gd name="T8" fmla="*/ 1405 w 1406"/>
              <a:gd name="T9" fmla="*/ 702 h 703"/>
              <a:gd name="T10" fmla="*/ 702 w 1406"/>
              <a:gd name="T11" fmla="*/ 0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6" h="703">
                <a:moveTo>
                  <a:pt x="702" y="0"/>
                </a:moveTo>
                <a:lnTo>
                  <a:pt x="702" y="0"/>
                </a:lnTo>
                <a:cubicBezTo>
                  <a:pt x="314" y="0"/>
                  <a:pt x="0" y="315"/>
                  <a:pt x="0" y="702"/>
                </a:cubicBezTo>
                <a:lnTo>
                  <a:pt x="1405" y="702"/>
                </a:lnTo>
                <a:lnTo>
                  <a:pt x="1405" y="702"/>
                </a:lnTo>
                <a:cubicBezTo>
                  <a:pt x="1405" y="315"/>
                  <a:pt x="1090" y="0"/>
                  <a:pt x="70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00" name="Freeform 269">
            <a:extLst>
              <a:ext uri="{FF2B5EF4-FFF2-40B4-BE49-F238E27FC236}">
                <a16:creationId xmlns:a16="http://schemas.microsoft.com/office/drawing/2014/main" id="{C167D353-43ED-45E3-8A96-8231BAC8F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9689" y="4512211"/>
            <a:ext cx="1271549" cy="633783"/>
          </a:xfrm>
          <a:custGeom>
            <a:avLst/>
            <a:gdLst>
              <a:gd name="T0" fmla="*/ 703 w 1406"/>
              <a:gd name="T1" fmla="*/ 0 h 703"/>
              <a:gd name="T2" fmla="*/ 703 w 1406"/>
              <a:gd name="T3" fmla="*/ 0 h 703"/>
              <a:gd name="T4" fmla="*/ 0 w 1406"/>
              <a:gd name="T5" fmla="*/ 702 h 703"/>
              <a:gd name="T6" fmla="*/ 1405 w 1406"/>
              <a:gd name="T7" fmla="*/ 702 h 703"/>
              <a:gd name="T8" fmla="*/ 1405 w 1406"/>
              <a:gd name="T9" fmla="*/ 702 h 703"/>
              <a:gd name="T10" fmla="*/ 703 w 1406"/>
              <a:gd name="T11" fmla="*/ 0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6" h="703">
                <a:moveTo>
                  <a:pt x="703" y="0"/>
                </a:moveTo>
                <a:lnTo>
                  <a:pt x="703" y="0"/>
                </a:lnTo>
                <a:cubicBezTo>
                  <a:pt x="315" y="0"/>
                  <a:pt x="0" y="315"/>
                  <a:pt x="0" y="702"/>
                </a:cubicBezTo>
                <a:lnTo>
                  <a:pt x="1405" y="702"/>
                </a:lnTo>
                <a:lnTo>
                  <a:pt x="1405" y="702"/>
                </a:lnTo>
                <a:cubicBezTo>
                  <a:pt x="1405" y="315"/>
                  <a:pt x="1091" y="0"/>
                  <a:pt x="70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01" name="Freeform 270">
            <a:extLst>
              <a:ext uri="{FF2B5EF4-FFF2-40B4-BE49-F238E27FC236}">
                <a16:creationId xmlns:a16="http://schemas.microsoft.com/office/drawing/2014/main" id="{963D7B3C-8AE2-4086-97CC-5A004552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9689" y="8629800"/>
            <a:ext cx="1271549" cy="633781"/>
          </a:xfrm>
          <a:custGeom>
            <a:avLst/>
            <a:gdLst>
              <a:gd name="T0" fmla="*/ 703 w 1406"/>
              <a:gd name="T1" fmla="*/ 0 h 703"/>
              <a:gd name="T2" fmla="*/ 703 w 1406"/>
              <a:gd name="T3" fmla="*/ 0 h 703"/>
              <a:gd name="T4" fmla="*/ 0 w 1406"/>
              <a:gd name="T5" fmla="*/ 702 h 703"/>
              <a:gd name="T6" fmla="*/ 1405 w 1406"/>
              <a:gd name="T7" fmla="*/ 702 h 703"/>
              <a:gd name="T8" fmla="*/ 1405 w 1406"/>
              <a:gd name="T9" fmla="*/ 702 h 703"/>
              <a:gd name="T10" fmla="*/ 703 w 1406"/>
              <a:gd name="T11" fmla="*/ 0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6" h="703">
                <a:moveTo>
                  <a:pt x="703" y="0"/>
                </a:moveTo>
                <a:lnTo>
                  <a:pt x="703" y="0"/>
                </a:lnTo>
                <a:cubicBezTo>
                  <a:pt x="315" y="0"/>
                  <a:pt x="0" y="315"/>
                  <a:pt x="0" y="702"/>
                </a:cubicBezTo>
                <a:lnTo>
                  <a:pt x="1405" y="702"/>
                </a:lnTo>
                <a:lnTo>
                  <a:pt x="1405" y="702"/>
                </a:lnTo>
                <a:cubicBezTo>
                  <a:pt x="1405" y="315"/>
                  <a:pt x="1091" y="0"/>
                  <a:pt x="70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C41DC25-01AF-438A-B5D8-FCD92F7524E3}"/>
              </a:ext>
            </a:extLst>
          </p:cNvPr>
          <p:cNvSpPr txBox="1"/>
          <p:nvPr/>
        </p:nvSpPr>
        <p:spPr>
          <a:xfrm>
            <a:off x="6641321" y="1035226"/>
            <a:ext cx="11095025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Comparison Infographic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D540F04-2597-4E4D-B8FB-1B5777C78581}"/>
              </a:ext>
            </a:extLst>
          </p:cNvPr>
          <p:cNvSpPr txBox="1"/>
          <p:nvPr/>
        </p:nvSpPr>
        <p:spPr>
          <a:xfrm>
            <a:off x="7752353" y="2310018"/>
            <a:ext cx="8872943" cy="588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 Not everyone falls into success with their first try.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F966FC0-10FD-41AC-9F99-B21E70B19459}"/>
              </a:ext>
            </a:extLst>
          </p:cNvPr>
          <p:cNvSpPr txBox="1"/>
          <p:nvPr/>
        </p:nvSpPr>
        <p:spPr>
          <a:xfrm>
            <a:off x="13335000" y="5429033"/>
            <a:ext cx="3600146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Communication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CB70AC8-7C02-483D-9439-CE3EAA19F701}"/>
              </a:ext>
            </a:extLst>
          </p:cNvPr>
          <p:cNvSpPr txBox="1"/>
          <p:nvPr/>
        </p:nvSpPr>
        <p:spPr>
          <a:xfrm>
            <a:off x="13335000" y="6119997"/>
            <a:ext cx="3600146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E78DE15-B7FE-4B28-BDFE-DFD39A085E4F}"/>
              </a:ext>
            </a:extLst>
          </p:cNvPr>
          <p:cNvSpPr txBox="1"/>
          <p:nvPr/>
        </p:nvSpPr>
        <p:spPr>
          <a:xfrm>
            <a:off x="14514653" y="4625106"/>
            <a:ext cx="124084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01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375C584-A901-4345-A63A-BBA99DDDC896}"/>
              </a:ext>
            </a:extLst>
          </p:cNvPr>
          <p:cNvSpPr txBox="1"/>
          <p:nvPr/>
        </p:nvSpPr>
        <p:spPr>
          <a:xfrm>
            <a:off x="18353886" y="5429033"/>
            <a:ext cx="3600146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Marketing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A24A708-C122-4363-AF4F-DA46E3102FC1}"/>
              </a:ext>
            </a:extLst>
          </p:cNvPr>
          <p:cNvSpPr txBox="1"/>
          <p:nvPr/>
        </p:nvSpPr>
        <p:spPr>
          <a:xfrm>
            <a:off x="18353886" y="6119997"/>
            <a:ext cx="3600146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F50502A-CAED-48E5-B470-E8716DBF1E6B}"/>
              </a:ext>
            </a:extLst>
          </p:cNvPr>
          <p:cNvSpPr txBox="1"/>
          <p:nvPr/>
        </p:nvSpPr>
        <p:spPr>
          <a:xfrm>
            <a:off x="19533539" y="4625106"/>
            <a:ext cx="124084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02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426D799-56AB-43C5-8C80-6A1B9D7B6FB0}"/>
              </a:ext>
            </a:extLst>
          </p:cNvPr>
          <p:cNvSpPr txBox="1"/>
          <p:nvPr/>
        </p:nvSpPr>
        <p:spPr>
          <a:xfrm>
            <a:off x="13335000" y="9498113"/>
            <a:ext cx="3600146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Execution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F14A653-1E21-4953-8D89-D99790E144DA}"/>
              </a:ext>
            </a:extLst>
          </p:cNvPr>
          <p:cNvSpPr txBox="1"/>
          <p:nvPr/>
        </p:nvSpPr>
        <p:spPr>
          <a:xfrm>
            <a:off x="13335000" y="10189077"/>
            <a:ext cx="3600146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4C4DBEF-F65B-4ECF-9BCB-9C4EFBF28E05}"/>
              </a:ext>
            </a:extLst>
          </p:cNvPr>
          <p:cNvSpPr txBox="1"/>
          <p:nvPr/>
        </p:nvSpPr>
        <p:spPr>
          <a:xfrm>
            <a:off x="14514653" y="8694186"/>
            <a:ext cx="124084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03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1605FE5-42C5-4767-92C9-412F6322A534}"/>
              </a:ext>
            </a:extLst>
          </p:cNvPr>
          <p:cNvSpPr txBox="1"/>
          <p:nvPr/>
        </p:nvSpPr>
        <p:spPr>
          <a:xfrm>
            <a:off x="18353886" y="9498113"/>
            <a:ext cx="3600146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Planning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74DF50D-35A2-4C97-B3A0-A5E1FA2405BF}"/>
              </a:ext>
            </a:extLst>
          </p:cNvPr>
          <p:cNvSpPr txBox="1"/>
          <p:nvPr/>
        </p:nvSpPr>
        <p:spPr>
          <a:xfrm>
            <a:off x="18353886" y="10189077"/>
            <a:ext cx="3600146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9EEF5FF-4F31-4389-9B15-92C26F5D8EA5}"/>
              </a:ext>
            </a:extLst>
          </p:cNvPr>
          <p:cNvSpPr txBox="1"/>
          <p:nvPr/>
        </p:nvSpPr>
        <p:spPr>
          <a:xfrm>
            <a:off x="19533539" y="8694186"/>
            <a:ext cx="124084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657651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1F94B6A-C520-4D0F-821F-76713A45F3FD}"/>
              </a:ext>
            </a:extLst>
          </p:cNvPr>
          <p:cNvSpPr/>
          <p:nvPr/>
        </p:nvSpPr>
        <p:spPr>
          <a:xfrm>
            <a:off x="5221599" y="4306610"/>
            <a:ext cx="9076802" cy="6963057"/>
          </a:xfrm>
          <a:custGeom>
            <a:avLst/>
            <a:gdLst>
              <a:gd name="connsiteX0" fmla="*/ 5165935 w 9263372"/>
              <a:gd name="connsiteY0" fmla="*/ 1621600 h 7639002"/>
              <a:gd name="connsiteX1" fmla="*/ 5189084 w 9263372"/>
              <a:gd name="connsiteY1" fmla="*/ 53357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6095 w 9263372"/>
              <a:gd name="connsiteY0" fmla="*/ 1613980 h 7639002"/>
              <a:gd name="connsiteX1" fmla="*/ 5189084 w 9263372"/>
              <a:gd name="connsiteY1" fmla="*/ 53357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6095 w 9263372"/>
              <a:gd name="connsiteY0" fmla="*/ 1613980 h 7639002"/>
              <a:gd name="connsiteX1" fmla="*/ 5189084 w 9263372"/>
              <a:gd name="connsiteY1" fmla="*/ 53357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6095 w 9263372"/>
              <a:gd name="connsiteY0" fmla="*/ 1613980 h 7639002"/>
              <a:gd name="connsiteX1" fmla="*/ 5189084 w 9263372"/>
              <a:gd name="connsiteY1" fmla="*/ 53357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6095 w 9263372"/>
              <a:gd name="connsiteY0" fmla="*/ 1613980 h 7639002"/>
              <a:gd name="connsiteX1" fmla="*/ 5189084 w 9263372"/>
              <a:gd name="connsiteY1" fmla="*/ 53357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6095 w 9263372"/>
              <a:gd name="connsiteY0" fmla="*/ 1613980 h 7639002"/>
              <a:gd name="connsiteX1" fmla="*/ 5189084 w 9263372"/>
              <a:gd name="connsiteY1" fmla="*/ 53357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6095 w 9263372"/>
              <a:gd name="connsiteY0" fmla="*/ 1613980 h 7639002"/>
              <a:gd name="connsiteX1" fmla="*/ 5173844 w 9263372"/>
              <a:gd name="connsiteY1" fmla="*/ 53611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6095 w 9263372"/>
              <a:gd name="connsiteY0" fmla="*/ 1613980 h 7639002"/>
              <a:gd name="connsiteX1" fmla="*/ 5173844 w 9263372"/>
              <a:gd name="connsiteY1" fmla="*/ 53611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6095 w 9263372"/>
              <a:gd name="connsiteY0" fmla="*/ 1613980 h 7639002"/>
              <a:gd name="connsiteX1" fmla="*/ 5173844 w 9263372"/>
              <a:gd name="connsiteY1" fmla="*/ 53611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6095 w 9263372"/>
              <a:gd name="connsiteY0" fmla="*/ 1613980 h 7639002"/>
              <a:gd name="connsiteX1" fmla="*/ 5173844 w 9263372"/>
              <a:gd name="connsiteY1" fmla="*/ 53611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5911 w 9263188"/>
              <a:gd name="connsiteY0" fmla="*/ 1613055 h 7638077"/>
              <a:gd name="connsiteX1" fmla="*/ 5173660 w 9263188"/>
              <a:gd name="connsiteY1" fmla="*/ 535194 h 7638077"/>
              <a:gd name="connsiteX2" fmla="*/ 4711798 w 9263188"/>
              <a:gd name="connsiteY2" fmla="*/ 315565 h 7638077"/>
              <a:gd name="connsiteX3" fmla="*/ 373832 w 9263188"/>
              <a:gd name="connsiteY3" fmla="*/ 312735 h 7638077"/>
              <a:gd name="connsiteX4" fmla="*/ 211786 w 9263188"/>
              <a:gd name="connsiteY4" fmla="*/ 567378 h 7638077"/>
              <a:gd name="connsiteX5" fmla="*/ 211786 w 9263188"/>
              <a:gd name="connsiteY5" fmla="*/ 7107075 h 7638077"/>
              <a:gd name="connsiteX6" fmla="*/ 547452 w 9263188"/>
              <a:gd name="connsiteY6" fmla="*/ 7257545 h 7638077"/>
              <a:gd name="connsiteX7" fmla="*/ 4702763 w 9263188"/>
              <a:gd name="connsiteY7" fmla="*/ 7269120 h 7638077"/>
              <a:gd name="connsiteX8" fmla="*/ 5177325 w 9263188"/>
              <a:gd name="connsiteY8" fmla="*/ 6910305 h 7638077"/>
              <a:gd name="connsiteX9" fmla="*/ 5165751 w 9263188"/>
              <a:gd name="connsiteY9" fmla="*/ 4375449 h 7638077"/>
              <a:gd name="connsiteX10" fmla="*/ 5698186 w 9263188"/>
              <a:gd name="connsiteY10" fmla="*/ 4086082 h 7638077"/>
              <a:gd name="connsiteX11" fmla="*/ 9263188 w 9263188"/>
              <a:gd name="connsiteY11" fmla="*/ 4039783 h 7638077"/>
              <a:gd name="connsiteX0" fmla="*/ 5175911 w 9263188"/>
              <a:gd name="connsiteY0" fmla="*/ 1613055 h 7638077"/>
              <a:gd name="connsiteX1" fmla="*/ 5173660 w 9263188"/>
              <a:gd name="connsiteY1" fmla="*/ 535194 h 7638077"/>
              <a:gd name="connsiteX2" fmla="*/ 4711798 w 9263188"/>
              <a:gd name="connsiteY2" fmla="*/ 315565 h 7638077"/>
              <a:gd name="connsiteX3" fmla="*/ 373832 w 9263188"/>
              <a:gd name="connsiteY3" fmla="*/ 312735 h 7638077"/>
              <a:gd name="connsiteX4" fmla="*/ 211786 w 9263188"/>
              <a:gd name="connsiteY4" fmla="*/ 567378 h 7638077"/>
              <a:gd name="connsiteX5" fmla="*/ 211786 w 9263188"/>
              <a:gd name="connsiteY5" fmla="*/ 7107075 h 7638077"/>
              <a:gd name="connsiteX6" fmla="*/ 547452 w 9263188"/>
              <a:gd name="connsiteY6" fmla="*/ 7257545 h 7638077"/>
              <a:gd name="connsiteX7" fmla="*/ 4702763 w 9263188"/>
              <a:gd name="connsiteY7" fmla="*/ 7269120 h 7638077"/>
              <a:gd name="connsiteX8" fmla="*/ 5177325 w 9263188"/>
              <a:gd name="connsiteY8" fmla="*/ 6910305 h 7638077"/>
              <a:gd name="connsiteX9" fmla="*/ 5165751 w 9263188"/>
              <a:gd name="connsiteY9" fmla="*/ 4375449 h 7638077"/>
              <a:gd name="connsiteX10" fmla="*/ 5698186 w 9263188"/>
              <a:gd name="connsiteY10" fmla="*/ 4086082 h 7638077"/>
              <a:gd name="connsiteX11" fmla="*/ 9263188 w 9263188"/>
              <a:gd name="connsiteY11" fmla="*/ 4039783 h 7638077"/>
              <a:gd name="connsiteX0" fmla="*/ 5175911 w 9263188"/>
              <a:gd name="connsiteY0" fmla="*/ 1613055 h 7638077"/>
              <a:gd name="connsiteX1" fmla="*/ 5173660 w 9263188"/>
              <a:gd name="connsiteY1" fmla="*/ 535194 h 7638077"/>
              <a:gd name="connsiteX2" fmla="*/ 4711798 w 9263188"/>
              <a:gd name="connsiteY2" fmla="*/ 315565 h 7638077"/>
              <a:gd name="connsiteX3" fmla="*/ 373832 w 9263188"/>
              <a:gd name="connsiteY3" fmla="*/ 312735 h 7638077"/>
              <a:gd name="connsiteX4" fmla="*/ 211786 w 9263188"/>
              <a:gd name="connsiteY4" fmla="*/ 567378 h 7638077"/>
              <a:gd name="connsiteX5" fmla="*/ 211786 w 9263188"/>
              <a:gd name="connsiteY5" fmla="*/ 7107075 h 7638077"/>
              <a:gd name="connsiteX6" fmla="*/ 547452 w 9263188"/>
              <a:gd name="connsiteY6" fmla="*/ 7257545 h 7638077"/>
              <a:gd name="connsiteX7" fmla="*/ 4702763 w 9263188"/>
              <a:gd name="connsiteY7" fmla="*/ 7269120 h 7638077"/>
              <a:gd name="connsiteX8" fmla="*/ 5177325 w 9263188"/>
              <a:gd name="connsiteY8" fmla="*/ 6910305 h 7638077"/>
              <a:gd name="connsiteX9" fmla="*/ 5165751 w 9263188"/>
              <a:gd name="connsiteY9" fmla="*/ 4375449 h 7638077"/>
              <a:gd name="connsiteX10" fmla="*/ 5698186 w 9263188"/>
              <a:gd name="connsiteY10" fmla="*/ 4086082 h 7638077"/>
              <a:gd name="connsiteX11" fmla="*/ 9263188 w 9263188"/>
              <a:gd name="connsiteY11" fmla="*/ 4039783 h 7638077"/>
              <a:gd name="connsiteX0" fmla="*/ 5175911 w 9263188"/>
              <a:gd name="connsiteY0" fmla="*/ 1612478 h 7637500"/>
              <a:gd name="connsiteX1" fmla="*/ 5173660 w 9263188"/>
              <a:gd name="connsiteY1" fmla="*/ 534617 h 7637500"/>
              <a:gd name="connsiteX2" fmla="*/ 4711798 w 9263188"/>
              <a:gd name="connsiteY2" fmla="*/ 302288 h 7637500"/>
              <a:gd name="connsiteX3" fmla="*/ 373832 w 9263188"/>
              <a:gd name="connsiteY3" fmla="*/ 312158 h 7637500"/>
              <a:gd name="connsiteX4" fmla="*/ 211786 w 9263188"/>
              <a:gd name="connsiteY4" fmla="*/ 566801 h 7637500"/>
              <a:gd name="connsiteX5" fmla="*/ 211786 w 9263188"/>
              <a:gd name="connsiteY5" fmla="*/ 7106498 h 7637500"/>
              <a:gd name="connsiteX6" fmla="*/ 547452 w 9263188"/>
              <a:gd name="connsiteY6" fmla="*/ 7256968 h 7637500"/>
              <a:gd name="connsiteX7" fmla="*/ 4702763 w 9263188"/>
              <a:gd name="connsiteY7" fmla="*/ 7268543 h 7637500"/>
              <a:gd name="connsiteX8" fmla="*/ 5177325 w 9263188"/>
              <a:gd name="connsiteY8" fmla="*/ 6909728 h 7637500"/>
              <a:gd name="connsiteX9" fmla="*/ 5165751 w 9263188"/>
              <a:gd name="connsiteY9" fmla="*/ 4374872 h 7637500"/>
              <a:gd name="connsiteX10" fmla="*/ 5698186 w 9263188"/>
              <a:gd name="connsiteY10" fmla="*/ 4085505 h 7637500"/>
              <a:gd name="connsiteX11" fmla="*/ 9263188 w 9263188"/>
              <a:gd name="connsiteY11" fmla="*/ 4039206 h 7637500"/>
              <a:gd name="connsiteX0" fmla="*/ 5175911 w 9263188"/>
              <a:gd name="connsiteY0" fmla="*/ 1612939 h 7637961"/>
              <a:gd name="connsiteX1" fmla="*/ 5173660 w 9263188"/>
              <a:gd name="connsiteY1" fmla="*/ 535078 h 7637961"/>
              <a:gd name="connsiteX2" fmla="*/ 4711798 w 9263188"/>
              <a:gd name="connsiteY2" fmla="*/ 312909 h 7637961"/>
              <a:gd name="connsiteX3" fmla="*/ 373832 w 9263188"/>
              <a:gd name="connsiteY3" fmla="*/ 312619 h 7637961"/>
              <a:gd name="connsiteX4" fmla="*/ 211786 w 9263188"/>
              <a:gd name="connsiteY4" fmla="*/ 567262 h 7637961"/>
              <a:gd name="connsiteX5" fmla="*/ 211786 w 9263188"/>
              <a:gd name="connsiteY5" fmla="*/ 7106959 h 7637961"/>
              <a:gd name="connsiteX6" fmla="*/ 547452 w 9263188"/>
              <a:gd name="connsiteY6" fmla="*/ 7257429 h 7637961"/>
              <a:gd name="connsiteX7" fmla="*/ 4702763 w 9263188"/>
              <a:gd name="connsiteY7" fmla="*/ 7269004 h 7637961"/>
              <a:gd name="connsiteX8" fmla="*/ 5177325 w 9263188"/>
              <a:gd name="connsiteY8" fmla="*/ 6910189 h 7637961"/>
              <a:gd name="connsiteX9" fmla="*/ 5165751 w 9263188"/>
              <a:gd name="connsiteY9" fmla="*/ 4375333 h 7637961"/>
              <a:gd name="connsiteX10" fmla="*/ 5698186 w 9263188"/>
              <a:gd name="connsiteY10" fmla="*/ 4085966 h 7637961"/>
              <a:gd name="connsiteX11" fmla="*/ 9263188 w 9263188"/>
              <a:gd name="connsiteY11" fmla="*/ 4039667 h 7637961"/>
              <a:gd name="connsiteX0" fmla="*/ 5175911 w 9263188"/>
              <a:gd name="connsiteY0" fmla="*/ 1612939 h 7637961"/>
              <a:gd name="connsiteX1" fmla="*/ 5173660 w 9263188"/>
              <a:gd name="connsiteY1" fmla="*/ 535078 h 7637961"/>
              <a:gd name="connsiteX2" fmla="*/ 4711798 w 9263188"/>
              <a:gd name="connsiteY2" fmla="*/ 312909 h 7637961"/>
              <a:gd name="connsiteX3" fmla="*/ 373832 w 9263188"/>
              <a:gd name="connsiteY3" fmla="*/ 312619 h 7637961"/>
              <a:gd name="connsiteX4" fmla="*/ 211786 w 9263188"/>
              <a:gd name="connsiteY4" fmla="*/ 567262 h 7637961"/>
              <a:gd name="connsiteX5" fmla="*/ 211786 w 9263188"/>
              <a:gd name="connsiteY5" fmla="*/ 7106959 h 7637961"/>
              <a:gd name="connsiteX6" fmla="*/ 547452 w 9263188"/>
              <a:gd name="connsiteY6" fmla="*/ 7257429 h 7637961"/>
              <a:gd name="connsiteX7" fmla="*/ 4702763 w 9263188"/>
              <a:gd name="connsiteY7" fmla="*/ 7269004 h 7637961"/>
              <a:gd name="connsiteX8" fmla="*/ 5177325 w 9263188"/>
              <a:gd name="connsiteY8" fmla="*/ 6910189 h 7637961"/>
              <a:gd name="connsiteX9" fmla="*/ 5165751 w 9263188"/>
              <a:gd name="connsiteY9" fmla="*/ 4375333 h 7637961"/>
              <a:gd name="connsiteX10" fmla="*/ 5698186 w 9263188"/>
              <a:gd name="connsiteY10" fmla="*/ 4085966 h 7637961"/>
              <a:gd name="connsiteX11" fmla="*/ 9263188 w 9263188"/>
              <a:gd name="connsiteY11" fmla="*/ 4039667 h 7637961"/>
              <a:gd name="connsiteX0" fmla="*/ 5175911 w 9263188"/>
              <a:gd name="connsiteY0" fmla="*/ 1612939 h 7637961"/>
              <a:gd name="connsiteX1" fmla="*/ 5173660 w 9263188"/>
              <a:gd name="connsiteY1" fmla="*/ 535078 h 7637961"/>
              <a:gd name="connsiteX2" fmla="*/ 4711798 w 9263188"/>
              <a:gd name="connsiteY2" fmla="*/ 312909 h 7637961"/>
              <a:gd name="connsiteX3" fmla="*/ 373832 w 9263188"/>
              <a:gd name="connsiteY3" fmla="*/ 312619 h 7637961"/>
              <a:gd name="connsiteX4" fmla="*/ 211786 w 9263188"/>
              <a:gd name="connsiteY4" fmla="*/ 567262 h 7637961"/>
              <a:gd name="connsiteX5" fmla="*/ 211786 w 9263188"/>
              <a:gd name="connsiteY5" fmla="*/ 7106959 h 7637961"/>
              <a:gd name="connsiteX6" fmla="*/ 547452 w 9263188"/>
              <a:gd name="connsiteY6" fmla="*/ 7257429 h 7637961"/>
              <a:gd name="connsiteX7" fmla="*/ 4702763 w 9263188"/>
              <a:gd name="connsiteY7" fmla="*/ 7269004 h 7637961"/>
              <a:gd name="connsiteX8" fmla="*/ 5177325 w 9263188"/>
              <a:gd name="connsiteY8" fmla="*/ 6910189 h 7637961"/>
              <a:gd name="connsiteX9" fmla="*/ 5165751 w 9263188"/>
              <a:gd name="connsiteY9" fmla="*/ 4375333 h 7637961"/>
              <a:gd name="connsiteX10" fmla="*/ 5698186 w 9263188"/>
              <a:gd name="connsiteY10" fmla="*/ 4085966 h 7637961"/>
              <a:gd name="connsiteX11" fmla="*/ 9263188 w 9263188"/>
              <a:gd name="connsiteY11" fmla="*/ 4039667 h 7637961"/>
              <a:gd name="connsiteX0" fmla="*/ 5175911 w 9263188"/>
              <a:gd name="connsiteY0" fmla="*/ 1612939 h 7637961"/>
              <a:gd name="connsiteX1" fmla="*/ 5173660 w 9263188"/>
              <a:gd name="connsiteY1" fmla="*/ 535078 h 7637961"/>
              <a:gd name="connsiteX2" fmla="*/ 4711798 w 9263188"/>
              <a:gd name="connsiteY2" fmla="*/ 312909 h 7637961"/>
              <a:gd name="connsiteX3" fmla="*/ 373832 w 9263188"/>
              <a:gd name="connsiteY3" fmla="*/ 312619 h 7637961"/>
              <a:gd name="connsiteX4" fmla="*/ 211786 w 9263188"/>
              <a:gd name="connsiteY4" fmla="*/ 567262 h 7637961"/>
              <a:gd name="connsiteX5" fmla="*/ 211786 w 9263188"/>
              <a:gd name="connsiteY5" fmla="*/ 7106959 h 7637961"/>
              <a:gd name="connsiteX6" fmla="*/ 547452 w 9263188"/>
              <a:gd name="connsiteY6" fmla="*/ 7257429 h 7637961"/>
              <a:gd name="connsiteX7" fmla="*/ 4702763 w 9263188"/>
              <a:gd name="connsiteY7" fmla="*/ 7269004 h 7637961"/>
              <a:gd name="connsiteX8" fmla="*/ 5177325 w 9263188"/>
              <a:gd name="connsiteY8" fmla="*/ 6910189 h 7637961"/>
              <a:gd name="connsiteX9" fmla="*/ 5165751 w 9263188"/>
              <a:gd name="connsiteY9" fmla="*/ 4375333 h 7637961"/>
              <a:gd name="connsiteX10" fmla="*/ 5698186 w 9263188"/>
              <a:gd name="connsiteY10" fmla="*/ 4085966 h 7637961"/>
              <a:gd name="connsiteX11" fmla="*/ 9263188 w 9263188"/>
              <a:gd name="connsiteY11" fmla="*/ 4039667 h 7637961"/>
              <a:gd name="connsiteX0" fmla="*/ 5175911 w 9263188"/>
              <a:gd name="connsiteY0" fmla="*/ 1612939 h 7637961"/>
              <a:gd name="connsiteX1" fmla="*/ 5173660 w 9263188"/>
              <a:gd name="connsiteY1" fmla="*/ 535078 h 7637961"/>
              <a:gd name="connsiteX2" fmla="*/ 4711798 w 9263188"/>
              <a:gd name="connsiteY2" fmla="*/ 312909 h 7637961"/>
              <a:gd name="connsiteX3" fmla="*/ 373832 w 9263188"/>
              <a:gd name="connsiteY3" fmla="*/ 312619 h 7637961"/>
              <a:gd name="connsiteX4" fmla="*/ 211786 w 9263188"/>
              <a:gd name="connsiteY4" fmla="*/ 567262 h 7637961"/>
              <a:gd name="connsiteX5" fmla="*/ 211786 w 9263188"/>
              <a:gd name="connsiteY5" fmla="*/ 7106959 h 7637961"/>
              <a:gd name="connsiteX6" fmla="*/ 547452 w 9263188"/>
              <a:gd name="connsiteY6" fmla="*/ 7257429 h 7637961"/>
              <a:gd name="connsiteX7" fmla="*/ 4702763 w 9263188"/>
              <a:gd name="connsiteY7" fmla="*/ 7269004 h 7637961"/>
              <a:gd name="connsiteX8" fmla="*/ 5177325 w 9263188"/>
              <a:gd name="connsiteY8" fmla="*/ 6910189 h 7637961"/>
              <a:gd name="connsiteX9" fmla="*/ 5165751 w 9263188"/>
              <a:gd name="connsiteY9" fmla="*/ 4375333 h 7637961"/>
              <a:gd name="connsiteX10" fmla="*/ 5698186 w 9263188"/>
              <a:gd name="connsiteY10" fmla="*/ 4085966 h 7637961"/>
              <a:gd name="connsiteX11" fmla="*/ 9263188 w 9263188"/>
              <a:gd name="connsiteY11" fmla="*/ 4039667 h 7637961"/>
              <a:gd name="connsiteX0" fmla="*/ 5175540 w 9262817"/>
              <a:gd name="connsiteY0" fmla="*/ 1613054 h 7638076"/>
              <a:gd name="connsiteX1" fmla="*/ 5173289 w 9262817"/>
              <a:gd name="connsiteY1" fmla="*/ 535193 h 7638076"/>
              <a:gd name="connsiteX2" fmla="*/ 4706347 w 9262817"/>
              <a:gd name="connsiteY2" fmla="*/ 315564 h 7638076"/>
              <a:gd name="connsiteX3" fmla="*/ 373461 w 9262817"/>
              <a:gd name="connsiteY3" fmla="*/ 312734 h 7638076"/>
              <a:gd name="connsiteX4" fmla="*/ 211415 w 9262817"/>
              <a:gd name="connsiteY4" fmla="*/ 567377 h 7638076"/>
              <a:gd name="connsiteX5" fmla="*/ 211415 w 9262817"/>
              <a:gd name="connsiteY5" fmla="*/ 7107074 h 7638076"/>
              <a:gd name="connsiteX6" fmla="*/ 547081 w 9262817"/>
              <a:gd name="connsiteY6" fmla="*/ 7257544 h 7638076"/>
              <a:gd name="connsiteX7" fmla="*/ 4702392 w 9262817"/>
              <a:gd name="connsiteY7" fmla="*/ 7269119 h 7638076"/>
              <a:gd name="connsiteX8" fmla="*/ 5176954 w 9262817"/>
              <a:gd name="connsiteY8" fmla="*/ 6910304 h 7638076"/>
              <a:gd name="connsiteX9" fmla="*/ 5165380 w 9262817"/>
              <a:gd name="connsiteY9" fmla="*/ 4375448 h 7638076"/>
              <a:gd name="connsiteX10" fmla="*/ 5697815 w 9262817"/>
              <a:gd name="connsiteY10" fmla="*/ 4086081 h 7638076"/>
              <a:gd name="connsiteX11" fmla="*/ 9262817 w 9262817"/>
              <a:gd name="connsiteY11" fmla="*/ 4039782 h 7638076"/>
              <a:gd name="connsiteX0" fmla="*/ 5175540 w 9262817"/>
              <a:gd name="connsiteY0" fmla="*/ 1613054 h 7638076"/>
              <a:gd name="connsiteX1" fmla="*/ 5173289 w 9262817"/>
              <a:gd name="connsiteY1" fmla="*/ 535193 h 7638076"/>
              <a:gd name="connsiteX2" fmla="*/ 4706347 w 9262817"/>
              <a:gd name="connsiteY2" fmla="*/ 315564 h 7638076"/>
              <a:gd name="connsiteX3" fmla="*/ 373461 w 9262817"/>
              <a:gd name="connsiteY3" fmla="*/ 312734 h 7638076"/>
              <a:gd name="connsiteX4" fmla="*/ 211415 w 9262817"/>
              <a:gd name="connsiteY4" fmla="*/ 567377 h 7638076"/>
              <a:gd name="connsiteX5" fmla="*/ 211415 w 9262817"/>
              <a:gd name="connsiteY5" fmla="*/ 7107074 h 7638076"/>
              <a:gd name="connsiteX6" fmla="*/ 547081 w 9262817"/>
              <a:gd name="connsiteY6" fmla="*/ 7257544 h 7638076"/>
              <a:gd name="connsiteX7" fmla="*/ 4702392 w 9262817"/>
              <a:gd name="connsiteY7" fmla="*/ 7269119 h 7638076"/>
              <a:gd name="connsiteX8" fmla="*/ 5176954 w 9262817"/>
              <a:gd name="connsiteY8" fmla="*/ 6910304 h 7638076"/>
              <a:gd name="connsiteX9" fmla="*/ 5165380 w 9262817"/>
              <a:gd name="connsiteY9" fmla="*/ 4375448 h 7638076"/>
              <a:gd name="connsiteX10" fmla="*/ 5697815 w 9262817"/>
              <a:gd name="connsiteY10" fmla="*/ 4086081 h 7638076"/>
              <a:gd name="connsiteX11" fmla="*/ 9262817 w 9262817"/>
              <a:gd name="connsiteY11" fmla="*/ 4039782 h 7638076"/>
              <a:gd name="connsiteX0" fmla="*/ 5175540 w 9262817"/>
              <a:gd name="connsiteY0" fmla="*/ 1613054 h 7638076"/>
              <a:gd name="connsiteX1" fmla="*/ 5173289 w 9262817"/>
              <a:gd name="connsiteY1" fmla="*/ 535193 h 7638076"/>
              <a:gd name="connsiteX2" fmla="*/ 4706347 w 9262817"/>
              <a:gd name="connsiteY2" fmla="*/ 315564 h 7638076"/>
              <a:gd name="connsiteX3" fmla="*/ 373461 w 9262817"/>
              <a:gd name="connsiteY3" fmla="*/ 312734 h 7638076"/>
              <a:gd name="connsiteX4" fmla="*/ 211415 w 9262817"/>
              <a:gd name="connsiteY4" fmla="*/ 567377 h 7638076"/>
              <a:gd name="connsiteX5" fmla="*/ 211415 w 9262817"/>
              <a:gd name="connsiteY5" fmla="*/ 7107074 h 7638076"/>
              <a:gd name="connsiteX6" fmla="*/ 547081 w 9262817"/>
              <a:gd name="connsiteY6" fmla="*/ 7257544 h 7638076"/>
              <a:gd name="connsiteX7" fmla="*/ 4702392 w 9262817"/>
              <a:gd name="connsiteY7" fmla="*/ 7269119 h 7638076"/>
              <a:gd name="connsiteX8" fmla="*/ 5176954 w 9262817"/>
              <a:gd name="connsiteY8" fmla="*/ 6910304 h 7638076"/>
              <a:gd name="connsiteX9" fmla="*/ 5165380 w 9262817"/>
              <a:gd name="connsiteY9" fmla="*/ 4375448 h 7638076"/>
              <a:gd name="connsiteX10" fmla="*/ 5697815 w 9262817"/>
              <a:gd name="connsiteY10" fmla="*/ 4086081 h 7638076"/>
              <a:gd name="connsiteX11" fmla="*/ 9262817 w 9262817"/>
              <a:gd name="connsiteY11" fmla="*/ 4039782 h 7638076"/>
              <a:gd name="connsiteX0" fmla="*/ 5175540 w 9262817"/>
              <a:gd name="connsiteY0" fmla="*/ 1613054 h 7638076"/>
              <a:gd name="connsiteX1" fmla="*/ 5173289 w 9262817"/>
              <a:gd name="connsiteY1" fmla="*/ 535193 h 7638076"/>
              <a:gd name="connsiteX2" fmla="*/ 4706347 w 9262817"/>
              <a:gd name="connsiteY2" fmla="*/ 315564 h 7638076"/>
              <a:gd name="connsiteX3" fmla="*/ 373461 w 9262817"/>
              <a:gd name="connsiteY3" fmla="*/ 312734 h 7638076"/>
              <a:gd name="connsiteX4" fmla="*/ 211415 w 9262817"/>
              <a:gd name="connsiteY4" fmla="*/ 567377 h 7638076"/>
              <a:gd name="connsiteX5" fmla="*/ 211415 w 9262817"/>
              <a:gd name="connsiteY5" fmla="*/ 7107074 h 7638076"/>
              <a:gd name="connsiteX6" fmla="*/ 547081 w 9262817"/>
              <a:gd name="connsiteY6" fmla="*/ 7257544 h 7638076"/>
              <a:gd name="connsiteX7" fmla="*/ 4702392 w 9262817"/>
              <a:gd name="connsiteY7" fmla="*/ 7269119 h 7638076"/>
              <a:gd name="connsiteX8" fmla="*/ 5176954 w 9262817"/>
              <a:gd name="connsiteY8" fmla="*/ 6910304 h 7638076"/>
              <a:gd name="connsiteX9" fmla="*/ 5165380 w 9262817"/>
              <a:gd name="connsiteY9" fmla="*/ 4375448 h 7638076"/>
              <a:gd name="connsiteX10" fmla="*/ 5697815 w 9262817"/>
              <a:gd name="connsiteY10" fmla="*/ 4086081 h 7638076"/>
              <a:gd name="connsiteX11" fmla="*/ 9262817 w 9262817"/>
              <a:gd name="connsiteY11" fmla="*/ 4039782 h 7638076"/>
              <a:gd name="connsiteX0" fmla="*/ 5196683 w 9283960"/>
              <a:gd name="connsiteY0" fmla="*/ 1624293 h 7649315"/>
              <a:gd name="connsiteX1" fmla="*/ 5194432 w 9283960"/>
              <a:gd name="connsiteY1" fmla="*/ 546432 h 7649315"/>
              <a:gd name="connsiteX2" fmla="*/ 4727490 w 9283960"/>
              <a:gd name="connsiteY2" fmla="*/ 326803 h 7649315"/>
              <a:gd name="connsiteX3" fmla="*/ 394604 w 9283960"/>
              <a:gd name="connsiteY3" fmla="*/ 323973 h 7649315"/>
              <a:gd name="connsiteX4" fmla="*/ 232558 w 9283960"/>
              <a:gd name="connsiteY4" fmla="*/ 578616 h 7649315"/>
              <a:gd name="connsiteX5" fmla="*/ 232558 w 9283960"/>
              <a:gd name="connsiteY5" fmla="*/ 7118313 h 7649315"/>
              <a:gd name="connsiteX6" fmla="*/ 568224 w 9283960"/>
              <a:gd name="connsiteY6" fmla="*/ 7268783 h 7649315"/>
              <a:gd name="connsiteX7" fmla="*/ 4723535 w 9283960"/>
              <a:gd name="connsiteY7" fmla="*/ 7280358 h 7649315"/>
              <a:gd name="connsiteX8" fmla="*/ 5198097 w 9283960"/>
              <a:gd name="connsiteY8" fmla="*/ 6921543 h 7649315"/>
              <a:gd name="connsiteX9" fmla="*/ 5186523 w 9283960"/>
              <a:gd name="connsiteY9" fmla="*/ 4386687 h 7649315"/>
              <a:gd name="connsiteX10" fmla="*/ 5718958 w 9283960"/>
              <a:gd name="connsiteY10" fmla="*/ 4097320 h 7649315"/>
              <a:gd name="connsiteX11" fmla="*/ 9283960 w 9283960"/>
              <a:gd name="connsiteY11" fmla="*/ 4051021 h 7649315"/>
              <a:gd name="connsiteX0" fmla="*/ 5196683 w 9283960"/>
              <a:gd name="connsiteY0" fmla="*/ 1624293 h 7649315"/>
              <a:gd name="connsiteX1" fmla="*/ 5194432 w 9283960"/>
              <a:gd name="connsiteY1" fmla="*/ 546432 h 7649315"/>
              <a:gd name="connsiteX2" fmla="*/ 4727490 w 9283960"/>
              <a:gd name="connsiteY2" fmla="*/ 326803 h 7649315"/>
              <a:gd name="connsiteX3" fmla="*/ 394604 w 9283960"/>
              <a:gd name="connsiteY3" fmla="*/ 323973 h 7649315"/>
              <a:gd name="connsiteX4" fmla="*/ 232558 w 9283960"/>
              <a:gd name="connsiteY4" fmla="*/ 578616 h 7649315"/>
              <a:gd name="connsiteX5" fmla="*/ 232558 w 9283960"/>
              <a:gd name="connsiteY5" fmla="*/ 7118313 h 7649315"/>
              <a:gd name="connsiteX6" fmla="*/ 568224 w 9283960"/>
              <a:gd name="connsiteY6" fmla="*/ 7268783 h 7649315"/>
              <a:gd name="connsiteX7" fmla="*/ 4723535 w 9283960"/>
              <a:gd name="connsiteY7" fmla="*/ 7280358 h 7649315"/>
              <a:gd name="connsiteX8" fmla="*/ 5198097 w 9283960"/>
              <a:gd name="connsiteY8" fmla="*/ 6921543 h 7649315"/>
              <a:gd name="connsiteX9" fmla="*/ 5186523 w 9283960"/>
              <a:gd name="connsiteY9" fmla="*/ 4386687 h 7649315"/>
              <a:gd name="connsiteX10" fmla="*/ 5718958 w 9283960"/>
              <a:gd name="connsiteY10" fmla="*/ 4097320 h 7649315"/>
              <a:gd name="connsiteX11" fmla="*/ 9283960 w 9283960"/>
              <a:gd name="connsiteY11" fmla="*/ 4051021 h 7649315"/>
              <a:gd name="connsiteX0" fmla="*/ 5132386 w 9219663"/>
              <a:gd name="connsiteY0" fmla="*/ 1621159 h 7646181"/>
              <a:gd name="connsiteX1" fmla="*/ 5130135 w 9219663"/>
              <a:gd name="connsiteY1" fmla="*/ 543298 h 7646181"/>
              <a:gd name="connsiteX2" fmla="*/ 4663193 w 9219663"/>
              <a:gd name="connsiteY2" fmla="*/ 323669 h 7646181"/>
              <a:gd name="connsiteX3" fmla="*/ 421747 w 9219663"/>
              <a:gd name="connsiteY3" fmla="*/ 328459 h 7646181"/>
              <a:gd name="connsiteX4" fmla="*/ 168261 w 9219663"/>
              <a:gd name="connsiteY4" fmla="*/ 575482 h 7646181"/>
              <a:gd name="connsiteX5" fmla="*/ 168261 w 9219663"/>
              <a:gd name="connsiteY5" fmla="*/ 7115179 h 7646181"/>
              <a:gd name="connsiteX6" fmla="*/ 503927 w 9219663"/>
              <a:gd name="connsiteY6" fmla="*/ 7265649 h 7646181"/>
              <a:gd name="connsiteX7" fmla="*/ 4659238 w 9219663"/>
              <a:gd name="connsiteY7" fmla="*/ 7277224 h 7646181"/>
              <a:gd name="connsiteX8" fmla="*/ 5133800 w 9219663"/>
              <a:gd name="connsiteY8" fmla="*/ 6918409 h 7646181"/>
              <a:gd name="connsiteX9" fmla="*/ 5122226 w 9219663"/>
              <a:gd name="connsiteY9" fmla="*/ 4383553 h 7646181"/>
              <a:gd name="connsiteX10" fmla="*/ 5654661 w 9219663"/>
              <a:gd name="connsiteY10" fmla="*/ 4094186 h 7646181"/>
              <a:gd name="connsiteX11" fmla="*/ 9219663 w 9219663"/>
              <a:gd name="connsiteY11" fmla="*/ 4047887 h 7646181"/>
              <a:gd name="connsiteX0" fmla="*/ 5058233 w 9145510"/>
              <a:gd name="connsiteY0" fmla="*/ 1588485 h 7613507"/>
              <a:gd name="connsiteX1" fmla="*/ 5055982 w 9145510"/>
              <a:gd name="connsiteY1" fmla="*/ 510624 h 7613507"/>
              <a:gd name="connsiteX2" fmla="*/ 4589040 w 9145510"/>
              <a:gd name="connsiteY2" fmla="*/ 290995 h 7613507"/>
              <a:gd name="connsiteX3" fmla="*/ 347594 w 9145510"/>
              <a:gd name="connsiteY3" fmla="*/ 295785 h 7613507"/>
              <a:gd name="connsiteX4" fmla="*/ 94108 w 9145510"/>
              <a:gd name="connsiteY4" fmla="*/ 542808 h 7613507"/>
              <a:gd name="connsiteX5" fmla="*/ 94108 w 9145510"/>
              <a:gd name="connsiteY5" fmla="*/ 7082505 h 7613507"/>
              <a:gd name="connsiteX6" fmla="*/ 429774 w 9145510"/>
              <a:gd name="connsiteY6" fmla="*/ 7232975 h 7613507"/>
              <a:gd name="connsiteX7" fmla="*/ 4585085 w 9145510"/>
              <a:gd name="connsiteY7" fmla="*/ 7244550 h 7613507"/>
              <a:gd name="connsiteX8" fmla="*/ 5059647 w 9145510"/>
              <a:gd name="connsiteY8" fmla="*/ 6885735 h 7613507"/>
              <a:gd name="connsiteX9" fmla="*/ 5048073 w 9145510"/>
              <a:gd name="connsiteY9" fmla="*/ 4350879 h 7613507"/>
              <a:gd name="connsiteX10" fmla="*/ 5580508 w 9145510"/>
              <a:gd name="connsiteY10" fmla="*/ 4061512 h 7613507"/>
              <a:gd name="connsiteX11" fmla="*/ 9145510 w 9145510"/>
              <a:gd name="connsiteY11" fmla="*/ 4015213 h 7613507"/>
              <a:gd name="connsiteX0" fmla="*/ 5058233 w 9145510"/>
              <a:gd name="connsiteY0" fmla="*/ 1299490 h 7324512"/>
              <a:gd name="connsiteX1" fmla="*/ 5055982 w 9145510"/>
              <a:gd name="connsiteY1" fmla="*/ 221629 h 7324512"/>
              <a:gd name="connsiteX2" fmla="*/ 4589040 w 9145510"/>
              <a:gd name="connsiteY2" fmla="*/ 2000 h 7324512"/>
              <a:gd name="connsiteX3" fmla="*/ 347594 w 9145510"/>
              <a:gd name="connsiteY3" fmla="*/ 6790 h 7324512"/>
              <a:gd name="connsiteX4" fmla="*/ 94108 w 9145510"/>
              <a:gd name="connsiteY4" fmla="*/ 253813 h 7324512"/>
              <a:gd name="connsiteX5" fmla="*/ 94108 w 9145510"/>
              <a:gd name="connsiteY5" fmla="*/ 6793510 h 7324512"/>
              <a:gd name="connsiteX6" fmla="*/ 429774 w 9145510"/>
              <a:gd name="connsiteY6" fmla="*/ 6943980 h 7324512"/>
              <a:gd name="connsiteX7" fmla="*/ 4585085 w 9145510"/>
              <a:gd name="connsiteY7" fmla="*/ 6955555 h 7324512"/>
              <a:gd name="connsiteX8" fmla="*/ 5059647 w 9145510"/>
              <a:gd name="connsiteY8" fmla="*/ 6596740 h 7324512"/>
              <a:gd name="connsiteX9" fmla="*/ 5048073 w 9145510"/>
              <a:gd name="connsiteY9" fmla="*/ 4061884 h 7324512"/>
              <a:gd name="connsiteX10" fmla="*/ 5580508 w 9145510"/>
              <a:gd name="connsiteY10" fmla="*/ 3772517 h 7324512"/>
              <a:gd name="connsiteX11" fmla="*/ 9145510 w 9145510"/>
              <a:gd name="connsiteY11" fmla="*/ 3726218 h 7324512"/>
              <a:gd name="connsiteX0" fmla="*/ 5058233 w 9145510"/>
              <a:gd name="connsiteY0" fmla="*/ 1299490 h 7324512"/>
              <a:gd name="connsiteX1" fmla="*/ 5055982 w 9145510"/>
              <a:gd name="connsiteY1" fmla="*/ 221629 h 7324512"/>
              <a:gd name="connsiteX2" fmla="*/ 4589040 w 9145510"/>
              <a:gd name="connsiteY2" fmla="*/ 2000 h 7324512"/>
              <a:gd name="connsiteX3" fmla="*/ 347594 w 9145510"/>
              <a:gd name="connsiteY3" fmla="*/ 6790 h 7324512"/>
              <a:gd name="connsiteX4" fmla="*/ 94108 w 9145510"/>
              <a:gd name="connsiteY4" fmla="*/ 253813 h 7324512"/>
              <a:gd name="connsiteX5" fmla="*/ 94108 w 9145510"/>
              <a:gd name="connsiteY5" fmla="*/ 6793510 h 7324512"/>
              <a:gd name="connsiteX6" fmla="*/ 429774 w 9145510"/>
              <a:gd name="connsiteY6" fmla="*/ 6943980 h 7324512"/>
              <a:gd name="connsiteX7" fmla="*/ 4585085 w 9145510"/>
              <a:gd name="connsiteY7" fmla="*/ 6955555 h 7324512"/>
              <a:gd name="connsiteX8" fmla="*/ 5059647 w 9145510"/>
              <a:gd name="connsiteY8" fmla="*/ 6596740 h 7324512"/>
              <a:gd name="connsiteX9" fmla="*/ 5048073 w 9145510"/>
              <a:gd name="connsiteY9" fmla="*/ 4061884 h 7324512"/>
              <a:gd name="connsiteX10" fmla="*/ 5580508 w 9145510"/>
              <a:gd name="connsiteY10" fmla="*/ 3772517 h 7324512"/>
              <a:gd name="connsiteX11" fmla="*/ 9145510 w 9145510"/>
              <a:gd name="connsiteY11" fmla="*/ 3726218 h 7324512"/>
              <a:gd name="connsiteX0" fmla="*/ 5058233 w 9145510"/>
              <a:gd name="connsiteY0" fmla="*/ 1299490 h 7324512"/>
              <a:gd name="connsiteX1" fmla="*/ 5055982 w 9145510"/>
              <a:gd name="connsiteY1" fmla="*/ 221629 h 7324512"/>
              <a:gd name="connsiteX2" fmla="*/ 4589040 w 9145510"/>
              <a:gd name="connsiteY2" fmla="*/ 2000 h 7324512"/>
              <a:gd name="connsiteX3" fmla="*/ 347594 w 9145510"/>
              <a:gd name="connsiteY3" fmla="*/ 6790 h 7324512"/>
              <a:gd name="connsiteX4" fmla="*/ 94108 w 9145510"/>
              <a:gd name="connsiteY4" fmla="*/ 253813 h 7324512"/>
              <a:gd name="connsiteX5" fmla="*/ 94108 w 9145510"/>
              <a:gd name="connsiteY5" fmla="*/ 6793510 h 7324512"/>
              <a:gd name="connsiteX6" fmla="*/ 429774 w 9145510"/>
              <a:gd name="connsiteY6" fmla="*/ 6943980 h 7324512"/>
              <a:gd name="connsiteX7" fmla="*/ 4585085 w 9145510"/>
              <a:gd name="connsiteY7" fmla="*/ 6955555 h 7324512"/>
              <a:gd name="connsiteX8" fmla="*/ 5059647 w 9145510"/>
              <a:gd name="connsiteY8" fmla="*/ 6596740 h 7324512"/>
              <a:gd name="connsiteX9" fmla="*/ 5048073 w 9145510"/>
              <a:gd name="connsiteY9" fmla="*/ 4061884 h 7324512"/>
              <a:gd name="connsiteX10" fmla="*/ 5580508 w 9145510"/>
              <a:gd name="connsiteY10" fmla="*/ 3772517 h 7324512"/>
              <a:gd name="connsiteX11" fmla="*/ 9145510 w 9145510"/>
              <a:gd name="connsiteY11" fmla="*/ 3726218 h 7324512"/>
              <a:gd name="connsiteX0" fmla="*/ 5057658 w 9144935"/>
              <a:gd name="connsiteY0" fmla="*/ 1299490 h 7324325"/>
              <a:gd name="connsiteX1" fmla="*/ 5055407 w 9144935"/>
              <a:gd name="connsiteY1" fmla="*/ 221629 h 7324325"/>
              <a:gd name="connsiteX2" fmla="*/ 4588465 w 9144935"/>
              <a:gd name="connsiteY2" fmla="*/ 2000 h 7324325"/>
              <a:gd name="connsiteX3" fmla="*/ 347019 w 9144935"/>
              <a:gd name="connsiteY3" fmla="*/ 6790 h 7324325"/>
              <a:gd name="connsiteX4" fmla="*/ 83373 w 9144935"/>
              <a:gd name="connsiteY4" fmla="*/ 256353 h 7324325"/>
              <a:gd name="connsiteX5" fmla="*/ 93533 w 9144935"/>
              <a:gd name="connsiteY5" fmla="*/ 6793510 h 7324325"/>
              <a:gd name="connsiteX6" fmla="*/ 429199 w 9144935"/>
              <a:gd name="connsiteY6" fmla="*/ 6943980 h 7324325"/>
              <a:gd name="connsiteX7" fmla="*/ 4584510 w 9144935"/>
              <a:gd name="connsiteY7" fmla="*/ 6955555 h 7324325"/>
              <a:gd name="connsiteX8" fmla="*/ 5059072 w 9144935"/>
              <a:gd name="connsiteY8" fmla="*/ 6596740 h 7324325"/>
              <a:gd name="connsiteX9" fmla="*/ 5047498 w 9144935"/>
              <a:gd name="connsiteY9" fmla="*/ 4061884 h 7324325"/>
              <a:gd name="connsiteX10" fmla="*/ 5579933 w 9144935"/>
              <a:gd name="connsiteY10" fmla="*/ 3772517 h 7324325"/>
              <a:gd name="connsiteX11" fmla="*/ 9144935 w 9144935"/>
              <a:gd name="connsiteY11" fmla="*/ 3726218 h 7324325"/>
              <a:gd name="connsiteX0" fmla="*/ 5057658 w 9144935"/>
              <a:gd name="connsiteY0" fmla="*/ 1299490 h 7324325"/>
              <a:gd name="connsiteX1" fmla="*/ 5055407 w 9144935"/>
              <a:gd name="connsiteY1" fmla="*/ 221629 h 7324325"/>
              <a:gd name="connsiteX2" fmla="*/ 4588465 w 9144935"/>
              <a:gd name="connsiteY2" fmla="*/ 2000 h 7324325"/>
              <a:gd name="connsiteX3" fmla="*/ 347019 w 9144935"/>
              <a:gd name="connsiteY3" fmla="*/ 6790 h 7324325"/>
              <a:gd name="connsiteX4" fmla="*/ 83373 w 9144935"/>
              <a:gd name="connsiteY4" fmla="*/ 256353 h 7324325"/>
              <a:gd name="connsiteX5" fmla="*/ 93533 w 9144935"/>
              <a:gd name="connsiteY5" fmla="*/ 6793510 h 7324325"/>
              <a:gd name="connsiteX6" fmla="*/ 429199 w 9144935"/>
              <a:gd name="connsiteY6" fmla="*/ 6943980 h 7324325"/>
              <a:gd name="connsiteX7" fmla="*/ 4584510 w 9144935"/>
              <a:gd name="connsiteY7" fmla="*/ 6955555 h 7324325"/>
              <a:gd name="connsiteX8" fmla="*/ 5059072 w 9144935"/>
              <a:gd name="connsiteY8" fmla="*/ 6596740 h 7324325"/>
              <a:gd name="connsiteX9" fmla="*/ 5047498 w 9144935"/>
              <a:gd name="connsiteY9" fmla="*/ 4061884 h 7324325"/>
              <a:gd name="connsiteX10" fmla="*/ 5579933 w 9144935"/>
              <a:gd name="connsiteY10" fmla="*/ 3772517 h 7324325"/>
              <a:gd name="connsiteX11" fmla="*/ 9144935 w 9144935"/>
              <a:gd name="connsiteY11" fmla="*/ 3726218 h 7324325"/>
              <a:gd name="connsiteX0" fmla="*/ 5057658 w 9144935"/>
              <a:gd name="connsiteY0" fmla="*/ 1299490 h 7324325"/>
              <a:gd name="connsiteX1" fmla="*/ 5055407 w 9144935"/>
              <a:gd name="connsiteY1" fmla="*/ 221629 h 7324325"/>
              <a:gd name="connsiteX2" fmla="*/ 4588465 w 9144935"/>
              <a:gd name="connsiteY2" fmla="*/ 2000 h 7324325"/>
              <a:gd name="connsiteX3" fmla="*/ 347019 w 9144935"/>
              <a:gd name="connsiteY3" fmla="*/ 6790 h 7324325"/>
              <a:gd name="connsiteX4" fmla="*/ 83373 w 9144935"/>
              <a:gd name="connsiteY4" fmla="*/ 256353 h 7324325"/>
              <a:gd name="connsiteX5" fmla="*/ 93533 w 9144935"/>
              <a:gd name="connsiteY5" fmla="*/ 6793510 h 7324325"/>
              <a:gd name="connsiteX6" fmla="*/ 429199 w 9144935"/>
              <a:gd name="connsiteY6" fmla="*/ 6943980 h 7324325"/>
              <a:gd name="connsiteX7" fmla="*/ 4584510 w 9144935"/>
              <a:gd name="connsiteY7" fmla="*/ 6955555 h 7324325"/>
              <a:gd name="connsiteX8" fmla="*/ 5059072 w 9144935"/>
              <a:gd name="connsiteY8" fmla="*/ 6596740 h 7324325"/>
              <a:gd name="connsiteX9" fmla="*/ 5047498 w 9144935"/>
              <a:gd name="connsiteY9" fmla="*/ 4061884 h 7324325"/>
              <a:gd name="connsiteX10" fmla="*/ 5579933 w 9144935"/>
              <a:gd name="connsiteY10" fmla="*/ 3772517 h 7324325"/>
              <a:gd name="connsiteX11" fmla="*/ 9144935 w 9144935"/>
              <a:gd name="connsiteY11" fmla="*/ 3726218 h 7324325"/>
              <a:gd name="connsiteX0" fmla="*/ 5057658 w 9144935"/>
              <a:gd name="connsiteY0" fmla="*/ 1299490 h 7324325"/>
              <a:gd name="connsiteX1" fmla="*/ 5055407 w 9144935"/>
              <a:gd name="connsiteY1" fmla="*/ 221629 h 7324325"/>
              <a:gd name="connsiteX2" fmla="*/ 4588465 w 9144935"/>
              <a:gd name="connsiteY2" fmla="*/ 2000 h 7324325"/>
              <a:gd name="connsiteX3" fmla="*/ 347019 w 9144935"/>
              <a:gd name="connsiteY3" fmla="*/ 6790 h 7324325"/>
              <a:gd name="connsiteX4" fmla="*/ 83373 w 9144935"/>
              <a:gd name="connsiteY4" fmla="*/ 256353 h 7324325"/>
              <a:gd name="connsiteX5" fmla="*/ 93533 w 9144935"/>
              <a:gd name="connsiteY5" fmla="*/ 6793510 h 7324325"/>
              <a:gd name="connsiteX6" fmla="*/ 429199 w 9144935"/>
              <a:gd name="connsiteY6" fmla="*/ 6943980 h 7324325"/>
              <a:gd name="connsiteX7" fmla="*/ 4584510 w 9144935"/>
              <a:gd name="connsiteY7" fmla="*/ 6955555 h 7324325"/>
              <a:gd name="connsiteX8" fmla="*/ 5059072 w 9144935"/>
              <a:gd name="connsiteY8" fmla="*/ 6596740 h 7324325"/>
              <a:gd name="connsiteX9" fmla="*/ 5047498 w 9144935"/>
              <a:gd name="connsiteY9" fmla="*/ 4061884 h 7324325"/>
              <a:gd name="connsiteX10" fmla="*/ 5579933 w 9144935"/>
              <a:gd name="connsiteY10" fmla="*/ 3772517 h 7324325"/>
              <a:gd name="connsiteX11" fmla="*/ 9144935 w 9144935"/>
              <a:gd name="connsiteY11" fmla="*/ 3726218 h 7324325"/>
              <a:gd name="connsiteX0" fmla="*/ 5057658 w 9144935"/>
              <a:gd name="connsiteY0" fmla="*/ 1299490 h 7324325"/>
              <a:gd name="connsiteX1" fmla="*/ 5055407 w 9144935"/>
              <a:gd name="connsiteY1" fmla="*/ 221629 h 7324325"/>
              <a:gd name="connsiteX2" fmla="*/ 4588465 w 9144935"/>
              <a:gd name="connsiteY2" fmla="*/ 2000 h 7324325"/>
              <a:gd name="connsiteX3" fmla="*/ 347019 w 9144935"/>
              <a:gd name="connsiteY3" fmla="*/ 6790 h 7324325"/>
              <a:gd name="connsiteX4" fmla="*/ 83373 w 9144935"/>
              <a:gd name="connsiteY4" fmla="*/ 256353 h 7324325"/>
              <a:gd name="connsiteX5" fmla="*/ 93533 w 9144935"/>
              <a:gd name="connsiteY5" fmla="*/ 6793510 h 7324325"/>
              <a:gd name="connsiteX6" fmla="*/ 429199 w 9144935"/>
              <a:gd name="connsiteY6" fmla="*/ 6943980 h 7324325"/>
              <a:gd name="connsiteX7" fmla="*/ 4584510 w 9144935"/>
              <a:gd name="connsiteY7" fmla="*/ 6955555 h 7324325"/>
              <a:gd name="connsiteX8" fmla="*/ 5059072 w 9144935"/>
              <a:gd name="connsiteY8" fmla="*/ 6596740 h 7324325"/>
              <a:gd name="connsiteX9" fmla="*/ 5047498 w 9144935"/>
              <a:gd name="connsiteY9" fmla="*/ 4061884 h 7324325"/>
              <a:gd name="connsiteX10" fmla="*/ 5579933 w 9144935"/>
              <a:gd name="connsiteY10" fmla="*/ 3772517 h 7324325"/>
              <a:gd name="connsiteX11" fmla="*/ 9144935 w 9144935"/>
              <a:gd name="connsiteY11" fmla="*/ 3726218 h 7324325"/>
              <a:gd name="connsiteX0" fmla="*/ 5057658 w 9144935"/>
              <a:gd name="connsiteY0" fmla="*/ 1299490 h 7324325"/>
              <a:gd name="connsiteX1" fmla="*/ 5055407 w 9144935"/>
              <a:gd name="connsiteY1" fmla="*/ 221629 h 7324325"/>
              <a:gd name="connsiteX2" fmla="*/ 4588465 w 9144935"/>
              <a:gd name="connsiteY2" fmla="*/ 2000 h 7324325"/>
              <a:gd name="connsiteX3" fmla="*/ 347019 w 9144935"/>
              <a:gd name="connsiteY3" fmla="*/ 6790 h 7324325"/>
              <a:gd name="connsiteX4" fmla="*/ 83373 w 9144935"/>
              <a:gd name="connsiteY4" fmla="*/ 256353 h 7324325"/>
              <a:gd name="connsiteX5" fmla="*/ 93533 w 9144935"/>
              <a:gd name="connsiteY5" fmla="*/ 6793510 h 7324325"/>
              <a:gd name="connsiteX6" fmla="*/ 429199 w 9144935"/>
              <a:gd name="connsiteY6" fmla="*/ 6943980 h 7324325"/>
              <a:gd name="connsiteX7" fmla="*/ 4584510 w 9144935"/>
              <a:gd name="connsiteY7" fmla="*/ 6955555 h 7324325"/>
              <a:gd name="connsiteX8" fmla="*/ 5059072 w 9144935"/>
              <a:gd name="connsiteY8" fmla="*/ 6596740 h 7324325"/>
              <a:gd name="connsiteX9" fmla="*/ 5047498 w 9144935"/>
              <a:gd name="connsiteY9" fmla="*/ 4061884 h 7324325"/>
              <a:gd name="connsiteX10" fmla="*/ 5579933 w 9144935"/>
              <a:gd name="connsiteY10" fmla="*/ 3772517 h 7324325"/>
              <a:gd name="connsiteX11" fmla="*/ 9144935 w 9144935"/>
              <a:gd name="connsiteY11" fmla="*/ 3726218 h 7324325"/>
              <a:gd name="connsiteX0" fmla="*/ 5057658 w 9144935"/>
              <a:gd name="connsiteY0" fmla="*/ 1299490 h 7324325"/>
              <a:gd name="connsiteX1" fmla="*/ 5055407 w 9144935"/>
              <a:gd name="connsiteY1" fmla="*/ 221629 h 7324325"/>
              <a:gd name="connsiteX2" fmla="*/ 4588465 w 9144935"/>
              <a:gd name="connsiteY2" fmla="*/ 2000 h 7324325"/>
              <a:gd name="connsiteX3" fmla="*/ 347019 w 9144935"/>
              <a:gd name="connsiteY3" fmla="*/ 6790 h 7324325"/>
              <a:gd name="connsiteX4" fmla="*/ 83373 w 9144935"/>
              <a:gd name="connsiteY4" fmla="*/ 256353 h 7324325"/>
              <a:gd name="connsiteX5" fmla="*/ 93533 w 9144935"/>
              <a:gd name="connsiteY5" fmla="*/ 6793510 h 7324325"/>
              <a:gd name="connsiteX6" fmla="*/ 429199 w 9144935"/>
              <a:gd name="connsiteY6" fmla="*/ 6943980 h 7324325"/>
              <a:gd name="connsiteX7" fmla="*/ 4584510 w 9144935"/>
              <a:gd name="connsiteY7" fmla="*/ 6955555 h 7324325"/>
              <a:gd name="connsiteX8" fmla="*/ 5059072 w 9144935"/>
              <a:gd name="connsiteY8" fmla="*/ 6596740 h 7324325"/>
              <a:gd name="connsiteX9" fmla="*/ 5047498 w 9144935"/>
              <a:gd name="connsiteY9" fmla="*/ 4061884 h 7324325"/>
              <a:gd name="connsiteX10" fmla="*/ 5579933 w 9144935"/>
              <a:gd name="connsiteY10" fmla="*/ 3772517 h 7324325"/>
              <a:gd name="connsiteX11" fmla="*/ 9144935 w 9144935"/>
              <a:gd name="connsiteY11" fmla="*/ 3726218 h 7324325"/>
              <a:gd name="connsiteX0" fmla="*/ 5000091 w 9087368"/>
              <a:gd name="connsiteY0" fmla="*/ 1299490 h 7045276"/>
              <a:gd name="connsiteX1" fmla="*/ 4997840 w 9087368"/>
              <a:gd name="connsiteY1" fmla="*/ 221629 h 7045276"/>
              <a:gd name="connsiteX2" fmla="*/ 4530898 w 9087368"/>
              <a:gd name="connsiteY2" fmla="*/ 2000 h 7045276"/>
              <a:gd name="connsiteX3" fmla="*/ 289452 w 9087368"/>
              <a:gd name="connsiteY3" fmla="*/ 6790 h 7045276"/>
              <a:gd name="connsiteX4" fmla="*/ 25806 w 9087368"/>
              <a:gd name="connsiteY4" fmla="*/ 256353 h 7045276"/>
              <a:gd name="connsiteX5" fmla="*/ 35966 w 9087368"/>
              <a:gd name="connsiteY5" fmla="*/ 6793510 h 7045276"/>
              <a:gd name="connsiteX6" fmla="*/ 371632 w 9087368"/>
              <a:gd name="connsiteY6" fmla="*/ 6943980 h 7045276"/>
              <a:gd name="connsiteX7" fmla="*/ 4526943 w 9087368"/>
              <a:gd name="connsiteY7" fmla="*/ 6955555 h 7045276"/>
              <a:gd name="connsiteX8" fmla="*/ 5001505 w 9087368"/>
              <a:gd name="connsiteY8" fmla="*/ 6596740 h 7045276"/>
              <a:gd name="connsiteX9" fmla="*/ 4989931 w 9087368"/>
              <a:gd name="connsiteY9" fmla="*/ 4061884 h 7045276"/>
              <a:gd name="connsiteX10" fmla="*/ 5522366 w 9087368"/>
              <a:gd name="connsiteY10" fmla="*/ 3772517 h 7045276"/>
              <a:gd name="connsiteX11" fmla="*/ 9087368 w 9087368"/>
              <a:gd name="connsiteY11" fmla="*/ 3726218 h 7045276"/>
              <a:gd name="connsiteX0" fmla="*/ 5000091 w 9087368"/>
              <a:gd name="connsiteY0" fmla="*/ 1299490 h 7045276"/>
              <a:gd name="connsiteX1" fmla="*/ 4997840 w 9087368"/>
              <a:gd name="connsiteY1" fmla="*/ 221629 h 7045276"/>
              <a:gd name="connsiteX2" fmla="*/ 4530898 w 9087368"/>
              <a:gd name="connsiteY2" fmla="*/ 2000 h 7045276"/>
              <a:gd name="connsiteX3" fmla="*/ 289452 w 9087368"/>
              <a:gd name="connsiteY3" fmla="*/ 6790 h 7045276"/>
              <a:gd name="connsiteX4" fmla="*/ 25806 w 9087368"/>
              <a:gd name="connsiteY4" fmla="*/ 256353 h 7045276"/>
              <a:gd name="connsiteX5" fmla="*/ 35966 w 9087368"/>
              <a:gd name="connsiteY5" fmla="*/ 6793510 h 7045276"/>
              <a:gd name="connsiteX6" fmla="*/ 371632 w 9087368"/>
              <a:gd name="connsiteY6" fmla="*/ 6943980 h 7045276"/>
              <a:gd name="connsiteX7" fmla="*/ 4526943 w 9087368"/>
              <a:gd name="connsiteY7" fmla="*/ 6955555 h 7045276"/>
              <a:gd name="connsiteX8" fmla="*/ 5001505 w 9087368"/>
              <a:gd name="connsiteY8" fmla="*/ 6596740 h 7045276"/>
              <a:gd name="connsiteX9" fmla="*/ 4989931 w 9087368"/>
              <a:gd name="connsiteY9" fmla="*/ 4061884 h 7045276"/>
              <a:gd name="connsiteX10" fmla="*/ 5522366 w 9087368"/>
              <a:gd name="connsiteY10" fmla="*/ 3772517 h 7045276"/>
              <a:gd name="connsiteX11" fmla="*/ 9087368 w 9087368"/>
              <a:gd name="connsiteY11" fmla="*/ 3726218 h 7045276"/>
              <a:gd name="connsiteX0" fmla="*/ 5060763 w 9148040"/>
              <a:gd name="connsiteY0" fmla="*/ 1299490 h 6984461"/>
              <a:gd name="connsiteX1" fmla="*/ 5058512 w 9148040"/>
              <a:gd name="connsiteY1" fmla="*/ 221629 h 6984461"/>
              <a:gd name="connsiteX2" fmla="*/ 4591570 w 9148040"/>
              <a:gd name="connsiteY2" fmla="*/ 2000 h 6984461"/>
              <a:gd name="connsiteX3" fmla="*/ 350124 w 9148040"/>
              <a:gd name="connsiteY3" fmla="*/ 6790 h 6984461"/>
              <a:gd name="connsiteX4" fmla="*/ 86478 w 9148040"/>
              <a:gd name="connsiteY4" fmla="*/ 256353 h 6984461"/>
              <a:gd name="connsiteX5" fmla="*/ 96638 w 9148040"/>
              <a:gd name="connsiteY5" fmla="*/ 6793510 h 6984461"/>
              <a:gd name="connsiteX6" fmla="*/ 432304 w 9148040"/>
              <a:gd name="connsiteY6" fmla="*/ 6943980 h 6984461"/>
              <a:gd name="connsiteX7" fmla="*/ 4587615 w 9148040"/>
              <a:gd name="connsiteY7" fmla="*/ 6955555 h 6984461"/>
              <a:gd name="connsiteX8" fmla="*/ 5062177 w 9148040"/>
              <a:gd name="connsiteY8" fmla="*/ 6596740 h 6984461"/>
              <a:gd name="connsiteX9" fmla="*/ 5050603 w 9148040"/>
              <a:gd name="connsiteY9" fmla="*/ 4061884 h 6984461"/>
              <a:gd name="connsiteX10" fmla="*/ 5583038 w 9148040"/>
              <a:gd name="connsiteY10" fmla="*/ 3772517 h 6984461"/>
              <a:gd name="connsiteX11" fmla="*/ 9148040 w 9148040"/>
              <a:gd name="connsiteY11" fmla="*/ 3726218 h 6984461"/>
              <a:gd name="connsiteX0" fmla="*/ 4974285 w 9061562"/>
              <a:gd name="connsiteY0" fmla="*/ 1299490 h 6984461"/>
              <a:gd name="connsiteX1" fmla="*/ 4972034 w 9061562"/>
              <a:gd name="connsiteY1" fmla="*/ 221629 h 6984461"/>
              <a:gd name="connsiteX2" fmla="*/ 4505092 w 9061562"/>
              <a:gd name="connsiteY2" fmla="*/ 2000 h 6984461"/>
              <a:gd name="connsiteX3" fmla="*/ 263646 w 9061562"/>
              <a:gd name="connsiteY3" fmla="*/ 6790 h 6984461"/>
              <a:gd name="connsiteX4" fmla="*/ 0 w 9061562"/>
              <a:gd name="connsiteY4" fmla="*/ 256353 h 6984461"/>
              <a:gd name="connsiteX5" fmla="*/ 10160 w 9061562"/>
              <a:gd name="connsiteY5" fmla="*/ 6793510 h 6984461"/>
              <a:gd name="connsiteX6" fmla="*/ 345826 w 9061562"/>
              <a:gd name="connsiteY6" fmla="*/ 6943980 h 6984461"/>
              <a:gd name="connsiteX7" fmla="*/ 4501137 w 9061562"/>
              <a:gd name="connsiteY7" fmla="*/ 6955555 h 6984461"/>
              <a:gd name="connsiteX8" fmla="*/ 4975699 w 9061562"/>
              <a:gd name="connsiteY8" fmla="*/ 6596740 h 6984461"/>
              <a:gd name="connsiteX9" fmla="*/ 4964125 w 9061562"/>
              <a:gd name="connsiteY9" fmla="*/ 4061884 h 6984461"/>
              <a:gd name="connsiteX10" fmla="*/ 5496560 w 9061562"/>
              <a:gd name="connsiteY10" fmla="*/ 3772517 h 6984461"/>
              <a:gd name="connsiteX11" fmla="*/ 9061562 w 9061562"/>
              <a:gd name="connsiteY11" fmla="*/ 3726218 h 6984461"/>
              <a:gd name="connsiteX0" fmla="*/ 4974285 w 9061562"/>
              <a:gd name="connsiteY0" fmla="*/ 1299490 h 6992688"/>
              <a:gd name="connsiteX1" fmla="*/ 4972034 w 9061562"/>
              <a:gd name="connsiteY1" fmla="*/ 221629 h 6992688"/>
              <a:gd name="connsiteX2" fmla="*/ 4505092 w 9061562"/>
              <a:gd name="connsiteY2" fmla="*/ 2000 h 6992688"/>
              <a:gd name="connsiteX3" fmla="*/ 263646 w 9061562"/>
              <a:gd name="connsiteY3" fmla="*/ 6790 h 6992688"/>
              <a:gd name="connsiteX4" fmla="*/ 0 w 9061562"/>
              <a:gd name="connsiteY4" fmla="*/ 256353 h 6992688"/>
              <a:gd name="connsiteX5" fmla="*/ 10160 w 9061562"/>
              <a:gd name="connsiteY5" fmla="*/ 6793510 h 6992688"/>
              <a:gd name="connsiteX6" fmla="*/ 345826 w 9061562"/>
              <a:gd name="connsiteY6" fmla="*/ 6963030 h 6992688"/>
              <a:gd name="connsiteX7" fmla="*/ 4501137 w 9061562"/>
              <a:gd name="connsiteY7" fmla="*/ 6955555 h 6992688"/>
              <a:gd name="connsiteX8" fmla="*/ 4975699 w 9061562"/>
              <a:gd name="connsiteY8" fmla="*/ 6596740 h 6992688"/>
              <a:gd name="connsiteX9" fmla="*/ 4964125 w 9061562"/>
              <a:gd name="connsiteY9" fmla="*/ 4061884 h 6992688"/>
              <a:gd name="connsiteX10" fmla="*/ 5496560 w 9061562"/>
              <a:gd name="connsiteY10" fmla="*/ 3772517 h 6992688"/>
              <a:gd name="connsiteX11" fmla="*/ 9061562 w 9061562"/>
              <a:gd name="connsiteY11" fmla="*/ 3726218 h 6992688"/>
              <a:gd name="connsiteX0" fmla="*/ 4974285 w 9061562"/>
              <a:gd name="connsiteY0" fmla="*/ 1299490 h 6983914"/>
              <a:gd name="connsiteX1" fmla="*/ 4972034 w 9061562"/>
              <a:gd name="connsiteY1" fmla="*/ 221629 h 6983914"/>
              <a:gd name="connsiteX2" fmla="*/ 4505092 w 9061562"/>
              <a:gd name="connsiteY2" fmla="*/ 2000 h 6983914"/>
              <a:gd name="connsiteX3" fmla="*/ 263646 w 9061562"/>
              <a:gd name="connsiteY3" fmla="*/ 6790 h 6983914"/>
              <a:gd name="connsiteX4" fmla="*/ 0 w 9061562"/>
              <a:gd name="connsiteY4" fmla="*/ 256353 h 6983914"/>
              <a:gd name="connsiteX5" fmla="*/ 10160 w 9061562"/>
              <a:gd name="connsiteY5" fmla="*/ 6793510 h 6983914"/>
              <a:gd name="connsiteX6" fmla="*/ 345826 w 9061562"/>
              <a:gd name="connsiteY6" fmla="*/ 6963030 h 6983914"/>
              <a:gd name="connsiteX7" fmla="*/ 4501137 w 9061562"/>
              <a:gd name="connsiteY7" fmla="*/ 6955555 h 6983914"/>
              <a:gd name="connsiteX8" fmla="*/ 4975699 w 9061562"/>
              <a:gd name="connsiteY8" fmla="*/ 6596740 h 6983914"/>
              <a:gd name="connsiteX9" fmla="*/ 4964125 w 9061562"/>
              <a:gd name="connsiteY9" fmla="*/ 4061884 h 6983914"/>
              <a:gd name="connsiteX10" fmla="*/ 5496560 w 9061562"/>
              <a:gd name="connsiteY10" fmla="*/ 3772517 h 6983914"/>
              <a:gd name="connsiteX11" fmla="*/ 9061562 w 9061562"/>
              <a:gd name="connsiteY11" fmla="*/ 3726218 h 6983914"/>
              <a:gd name="connsiteX0" fmla="*/ 4974285 w 9061562"/>
              <a:gd name="connsiteY0" fmla="*/ 1299490 h 6983914"/>
              <a:gd name="connsiteX1" fmla="*/ 4972034 w 9061562"/>
              <a:gd name="connsiteY1" fmla="*/ 221629 h 6983914"/>
              <a:gd name="connsiteX2" fmla="*/ 4505092 w 9061562"/>
              <a:gd name="connsiteY2" fmla="*/ 2000 h 6983914"/>
              <a:gd name="connsiteX3" fmla="*/ 263646 w 9061562"/>
              <a:gd name="connsiteY3" fmla="*/ 6790 h 6983914"/>
              <a:gd name="connsiteX4" fmla="*/ 0 w 9061562"/>
              <a:gd name="connsiteY4" fmla="*/ 256353 h 6983914"/>
              <a:gd name="connsiteX5" fmla="*/ 10160 w 9061562"/>
              <a:gd name="connsiteY5" fmla="*/ 6793510 h 6983914"/>
              <a:gd name="connsiteX6" fmla="*/ 345826 w 9061562"/>
              <a:gd name="connsiteY6" fmla="*/ 6963030 h 6983914"/>
              <a:gd name="connsiteX7" fmla="*/ 4501137 w 9061562"/>
              <a:gd name="connsiteY7" fmla="*/ 6955555 h 6983914"/>
              <a:gd name="connsiteX8" fmla="*/ 4975699 w 9061562"/>
              <a:gd name="connsiteY8" fmla="*/ 6596740 h 6983914"/>
              <a:gd name="connsiteX9" fmla="*/ 4964125 w 9061562"/>
              <a:gd name="connsiteY9" fmla="*/ 4061884 h 6983914"/>
              <a:gd name="connsiteX10" fmla="*/ 5496560 w 9061562"/>
              <a:gd name="connsiteY10" fmla="*/ 3772517 h 6983914"/>
              <a:gd name="connsiteX11" fmla="*/ 9061562 w 9061562"/>
              <a:gd name="connsiteY11" fmla="*/ 3726218 h 6983914"/>
              <a:gd name="connsiteX0" fmla="*/ 4975555 w 9062832"/>
              <a:gd name="connsiteY0" fmla="*/ 1299490 h 6983914"/>
              <a:gd name="connsiteX1" fmla="*/ 4973304 w 9062832"/>
              <a:gd name="connsiteY1" fmla="*/ 221629 h 6983914"/>
              <a:gd name="connsiteX2" fmla="*/ 4506362 w 9062832"/>
              <a:gd name="connsiteY2" fmla="*/ 2000 h 6983914"/>
              <a:gd name="connsiteX3" fmla="*/ 264916 w 9062832"/>
              <a:gd name="connsiteY3" fmla="*/ 6790 h 6983914"/>
              <a:gd name="connsiteX4" fmla="*/ 1270 w 9062832"/>
              <a:gd name="connsiteY4" fmla="*/ 256353 h 6983914"/>
              <a:gd name="connsiteX5" fmla="*/ 0 w 9062832"/>
              <a:gd name="connsiteY5" fmla="*/ 6801130 h 6983914"/>
              <a:gd name="connsiteX6" fmla="*/ 347096 w 9062832"/>
              <a:gd name="connsiteY6" fmla="*/ 6963030 h 6983914"/>
              <a:gd name="connsiteX7" fmla="*/ 4502407 w 9062832"/>
              <a:gd name="connsiteY7" fmla="*/ 6955555 h 6983914"/>
              <a:gd name="connsiteX8" fmla="*/ 4976969 w 9062832"/>
              <a:gd name="connsiteY8" fmla="*/ 6596740 h 6983914"/>
              <a:gd name="connsiteX9" fmla="*/ 4965395 w 9062832"/>
              <a:gd name="connsiteY9" fmla="*/ 4061884 h 6983914"/>
              <a:gd name="connsiteX10" fmla="*/ 5497830 w 9062832"/>
              <a:gd name="connsiteY10" fmla="*/ 3772517 h 6983914"/>
              <a:gd name="connsiteX11" fmla="*/ 9062832 w 9062832"/>
              <a:gd name="connsiteY11" fmla="*/ 3726218 h 6983914"/>
              <a:gd name="connsiteX0" fmla="*/ 4974285 w 9061562"/>
              <a:gd name="connsiteY0" fmla="*/ 1299490 h 6983914"/>
              <a:gd name="connsiteX1" fmla="*/ 4972034 w 9061562"/>
              <a:gd name="connsiteY1" fmla="*/ 221629 h 6983914"/>
              <a:gd name="connsiteX2" fmla="*/ 4505092 w 9061562"/>
              <a:gd name="connsiteY2" fmla="*/ 2000 h 6983914"/>
              <a:gd name="connsiteX3" fmla="*/ 263646 w 9061562"/>
              <a:gd name="connsiteY3" fmla="*/ 6790 h 6983914"/>
              <a:gd name="connsiteX4" fmla="*/ 0 w 9061562"/>
              <a:gd name="connsiteY4" fmla="*/ 256353 h 6983914"/>
              <a:gd name="connsiteX5" fmla="*/ 2540 w 9061562"/>
              <a:gd name="connsiteY5" fmla="*/ 6804940 h 6983914"/>
              <a:gd name="connsiteX6" fmla="*/ 345826 w 9061562"/>
              <a:gd name="connsiteY6" fmla="*/ 6963030 h 6983914"/>
              <a:gd name="connsiteX7" fmla="*/ 4501137 w 9061562"/>
              <a:gd name="connsiteY7" fmla="*/ 6955555 h 6983914"/>
              <a:gd name="connsiteX8" fmla="*/ 4975699 w 9061562"/>
              <a:gd name="connsiteY8" fmla="*/ 6596740 h 6983914"/>
              <a:gd name="connsiteX9" fmla="*/ 4964125 w 9061562"/>
              <a:gd name="connsiteY9" fmla="*/ 4061884 h 6983914"/>
              <a:gd name="connsiteX10" fmla="*/ 5496560 w 9061562"/>
              <a:gd name="connsiteY10" fmla="*/ 3772517 h 6983914"/>
              <a:gd name="connsiteX11" fmla="*/ 9061562 w 9061562"/>
              <a:gd name="connsiteY11" fmla="*/ 3726218 h 6983914"/>
              <a:gd name="connsiteX0" fmla="*/ 4974285 w 9061562"/>
              <a:gd name="connsiteY0" fmla="*/ 1299490 h 6983914"/>
              <a:gd name="connsiteX1" fmla="*/ 4972034 w 9061562"/>
              <a:gd name="connsiteY1" fmla="*/ 221629 h 6983914"/>
              <a:gd name="connsiteX2" fmla="*/ 4505092 w 9061562"/>
              <a:gd name="connsiteY2" fmla="*/ 2000 h 6983914"/>
              <a:gd name="connsiteX3" fmla="*/ 263646 w 9061562"/>
              <a:gd name="connsiteY3" fmla="*/ 6790 h 6983914"/>
              <a:gd name="connsiteX4" fmla="*/ 0 w 9061562"/>
              <a:gd name="connsiteY4" fmla="*/ 256353 h 6983914"/>
              <a:gd name="connsiteX5" fmla="*/ 2540 w 9061562"/>
              <a:gd name="connsiteY5" fmla="*/ 6804940 h 6983914"/>
              <a:gd name="connsiteX6" fmla="*/ 345826 w 9061562"/>
              <a:gd name="connsiteY6" fmla="*/ 6963030 h 6983914"/>
              <a:gd name="connsiteX7" fmla="*/ 4501137 w 9061562"/>
              <a:gd name="connsiteY7" fmla="*/ 6955555 h 6983914"/>
              <a:gd name="connsiteX8" fmla="*/ 4975699 w 9061562"/>
              <a:gd name="connsiteY8" fmla="*/ 6596740 h 6983914"/>
              <a:gd name="connsiteX9" fmla="*/ 4964125 w 9061562"/>
              <a:gd name="connsiteY9" fmla="*/ 4061884 h 6983914"/>
              <a:gd name="connsiteX10" fmla="*/ 5496560 w 9061562"/>
              <a:gd name="connsiteY10" fmla="*/ 3772517 h 6983914"/>
              <a:gd name="connsiteX11" fmla="*/ 9061562 w 9061562"/>
              <a:gd name="connsiteY11" fmla="*/ 3726218 h 6983914"/>
              <a:gd name="connsiteX0" fmla="*/ 4974285 w 9061562"/>
              <a:gd name="connsiteY0" fmla="*/ 1299490 h 6983914"/>
              <a:gd name="connsiteX1" fmla="*/ 4972034 w 9061562"/>
              <a:gd name="connsiteY1" fmla="*/ 221629 h 6983914"/>
              <a:gd name="connsiteX2" fmla="*/ 4505092 w 9061562"/>
              <a:gd name="connsiteY2" fmla="*/ 2000 h 6983914"/>
              <a:gd name="connsiteX3" fmla="*/ 263646 w 9061562"/>
              <a:gd name="connsiteY3" fmla="*/ 6790 h 6983914"/>
              <a:gd name="connsiteX4" fmla="*/ 0 w 9061562"/>
              <a:gd name="connsiteY4" fmla="*/ 256353 h 6983914"/>
              <a:gd name="connsiteX5" fmla="*/ 2540 w 9061562"/>
              <a:gd name="connsiteY5" fmla="*/ 6804940 h 6983914"/>
              <a:gd name="connsiteX6" fmla="*/ 345826 w 9061562"/>
              <a:gd name="connsiteY6" fmla="*/ 6963030 h 6983914"/>
              <a:gd name="connsiteX7" fmla="*/ 4501137 w 9061562"/>
              <a:gd name="connsiteY7" fmla="*/ 6955555 h 6983914"/>
              <a:gd name="connsiteX8" fmla="*/ 4975699 w 9061562"/>
              <a:gd name="connsiteY8" fmla="*/ 6596740 h 6983914"/>
              <a:gd name="connsiteX9" fmla="*/ 4964125 w 9061562"/>
              <a:gd name="connsiteY9" fmla="*/ 4061884 h 6983914"/>
              <a:gd name="connsiteX10" fmla="*/ 5496560 w 9061562"/>
              <a:gd name="connsiteY10" fmla="*/ 3772517 h 6983914"/>
              <a:gd name="connsiteX11" fmla="*/ 9061562 w 9061562"/>
              <a:gd name="connsiteY11" fmla="*/ 3726218 h 6983914"/>
              <a:gd name="connsiteX0" fmla="*/ 4974285 w 9061562"/>
              <a:gd name="connsiteY0" fmla="*/ 1299490 h 6983914"/>
              <a:gd name="connsiteX1" fmla="*/ 4972034 w 9061562"/>
              <a:gd name="connsiteY1" fmla="*/ 221629 h 6983914"/>
              <a:gd name="connsiteX2" fmla="*/ 4505092 w 9061562"/>
              <a:gd name="connsiteY2" fmla="*/ 2000 h 6983914"/>
              <a:gd name="connsiteX3" fmla="*/ 263646 w 9061562"/>
              <a:gd name="connsiteY3" fmla="*/ 6790 h 6983914"/>
              <a:gd name="connsiteX4" fmla="*/ 0 w 9061562"/>
              <a:gd name="connsiteY4" fmla="*/ 256353 h 6983914"/>
              <a:gd name="connsiteX5" fmla="*/ 2540 w 9061562"/>
              <a:gd name="connsiteY5" fmla="*/ 6804940 h 6983914"/>
              <a:gd name="connsiteX6" fmla="*/ 345826 w 9061562"/>
              <a:gd name="connsiteY6" fmla="*/ 6963030 h 6983914"/>
              <a:gd name="connsiteX7" fmla="*/ 4501137 w 9061562"/>
              <a:gd name="connsiteY7" fmla="*/ 6955555 h 6983914"/>
              <a:gd name="connsiteX8" fmla="*/ 4975699 w 9061562"/>
              <a:gd name="connsiteY8" fmla="*/ 6596740 h 6983914"/>
              <a:gd name="connsiteX9" fmla="*/ 4964125 w 9061562"/>
              <a:gd name="connsiteY9" fmla="*/ 4061884 h 6983914"/>
              <a:gd name="connsiteX10" fmla="*/ 5496560 w 9061562"/>
              <a:gd name="connsiteY10" fmla="*/ 3772517 h 6983914"/>
              <a:gd name="connsiteX11" fmla="*/ 9061562 w 9061562"/>
              <a:gd name="connsiteY11" fmla="*/ 3726218 h 6983914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56505 w 9061562"/>
              <a:gd name="connsiteY9" fmla="*/ 405045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56505 w 9061562"/>
              <a:gd name="connsiteY9" fmla="*/ 405045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79365 w 9061562"/>
              <a:gd name="connsiteY9" fmla="*/ 405426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79365 w 9061562"/>
              <a:gd name="connsiteY9" fmla="*/ 405426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79365 w 9061562"/>
              <a:gd name="connsiteY9" fmla="*/ 4054264 h 6967660"/>
              <a:gd name="connsiteX10" fmla="*/ 5496560 w 9061562"/>
              <a:gd name="connsiteY10" fmla="*/ 374203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79365 w 9061562"/>
              <a:gd name="connsiteY9" fmla="*/ 4054264 h 6967660"/>
              <a:gd name="connsiteX10" fmla="*/ 5496560 w 9061562"/>
              <a:gd name="connsiteY10" fmla="*/ 374203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7935 w 9061562"/>
              <a:gd name="connsiteY9" fmla="*/ 4054264 h 6967660"/>
              <a:gd name="connsiteX10" fmla="*/ 5496560 w 9061562"/>
              <a:gd name="connsiteY10" fmla="*/ 374203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7935 w 9061562"/>
              <a:gd name="connsiteY9" fmla="*/ 4054264 h 6967660"/>
              <a:gd name="connsiteX10" fmla="*/ 5496560 w 9061562"/>
              <a:gd name="connsiteY10" fmla="*/ 374203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7935 w 9061562"/>
              <a:gd name="connsiteY9" fmla="*/ 4054264 h 6967660"/>
              <a:gd name="connsiteX10" fmla="*/ 5496560 w 9061562"/>
              <a:gd name="connsiteY10" fmla="*/ 374203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7935 w 9061562"/>
              <a:gd name="connsiteY9" fmla="*/ 4054264 h 6967660"/>
              <a:gd name="connsiteX10" fmla="*/ 5496560 w 9061562"/>
              <a:gd name="connsiteY10" fmla="*/ 374203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7935 w 9061562"/>
              <a:gd name="connsiteY9" fmla="*/ 4054264 h 6967660"/>
              <a:gd name="connsiteX10" fmla="*/ 5496560 w 9061562"/>
              <a:gd name="connsiteY10" fmla="*/ 372679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7935 w 9061562"/>
              <a:gd name="connsiteY9" fmla="*/ 4054264 h 6967660"/>
              <a:gd name="connsiteX10" fmla="*/ 5496560 w 9061562"/>
              <a:gd name="connsiteY10" fmla="*/ 373060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7935 w 9061562"/>
              <a:gd name="connsiteY9" fmla="*/ 4054264 h 6967660"/>
              <a:gd name="connsiteX10" fmla="*/ 5496560 w 9061562"/>
              <a:gd name="connsiteY10" fmla="*/ 373060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7935 w 9061562"/>
              <a:gd name="connsiteY9" fmla="*/ 4054264 h 6967660"/>
              <a:gd name="connsiteX10" fmla="*/ 5496560 w 9061562"/>
              <a:gd name="connsiteY10" fmla="*/ 3730607 h 6967660"/>
              <a:gd name="connsiteX11" fmla="*/ 9061562 w 9061562"/>
              <a:gd name="connsiteY11" fmla="*/ 3726218 h 6967660"/>
              <a:gd name="connsiteX0" fmla="*/ 4974285 w 9076802"/>
              <a:gd name="connsiteY0" fmla="*/ 1299490 h 6967660"/>
              <a:gd name="connsiteX1" fmla="*/ 4972034 w 9076802"/>
              <a:gd name="connsiteY1" fmla="*/ 221629 h 6967660"/>
              <a:gd name="connsiteX2" fmla="*/ 4505092 w 9076802"/>
              <a:gd name="connsiteY2" fmla="*/ 2000 h 6967660"/>
              <a:gd name="connsiteX3" fmla="*/ 263646 w 9076802"/>
              <a:gd name="connsiteY3" fmla="*/ 6790 h 6967660"/>
              <a:gd name="connsiteX4" fmla="*/ 0 w 9076802"/>
              <a:gd name="connsiteY4" fmla="*/ 256353 h 6967660"/>
              <a:gd name="connsiteX5" fmla="*/ 2540 w 9076802"/>
              <a:gd name="connsiteY5" fmla="*/ 6804940 h 6967660"/>
              <a:gd name="connsiteX6" fmla="*/ 345826 w 9076802"/>
              <a:gd name="connsiteY6" fmla="*/ 6963030 h 6967660"/>
              <a:gd name="connsiteX7" fmla="*/ 4501137 w 9076802"/>
              <a:gd name="connsiteY7" fmla="*/ 6955555 h 6967660"/>
              <a:gd name="connsiteX8" fmla="*/ 4975699 w 9076802"/>
              <a:gd name="connsiteY8" fmla="*/ 6596740 h 6967660"/>
              <a:gd name="connsiteX9" fmla="*/ 4967935 w 9076802"/>
              <a:gd name="connsiteY9" fmla="*/ 4054264 h 6967660"/>
              <a:gd name="connsiteX10" fmla="*/ 5496560 w 9076802"/>
              <a:gd name="connsiteY10" fmla="*/ 3730607 h 6967660"/>
              <a:gd name="connsiteX11" fmla="*/ 9076802 w 9076802"/>
              <a:gd name="connsiteY11" fmla="*/ 3733838 h 6967660"/>
              <a:gd name="connsiteX0" fmla="*/ 4974285 w 9076802"/>
              <a:gd name="connsiteY0" fmla="*/ 1299490 h 6964462"/>
              <a:gd name="connsiteX1" fmla="*/ 4972034 w 9076802"/>
              <a:gd name="connsiteY1" fmla="*/ 221629 h 6964462"/>
              <a:gd name="connsiteX2" fmla="*/ 4505092 w 9076802"/>
              <a:gd name="connsiteY2" fmla="*/ 2000 h 6964462"/>
              <a:gd name="connsiteX3" fmla="*/ 263646 w 9076802"/>
              <a:gd name="connsiteY3" fmla="*/ 6790 h 6964462"/>
              <a:gd name="connsiteX4" fmla="*/ 0 w 9076802"/>
              <a:gd name="connsiteY4" fmla="*/ 256353 h 6964462"/>
              <a:gd name="connsiteX5" fmla="*/ 12700 w 9076802"/>
              <a:gd name="connsiteY5" fmla="*/ 6616980 h 6964462"/>
              <a:gd name="connsiteX6" fmla="*/ 345826 w 9076802"/>
              <a:gd name="connsiteY6" fmla="*/ 6963030 h 6964462"/>
              <a:gd name="connsiteX7" fmla="*/ 4501137 w 9076802"/>
              <a:gd name="connsiteY7" fmla="*/ 6955555 h 6964462"/>
              <a:gd name="connsiteX8" fmla="*/ 4975699 w 9076802"/>
              <a:gd name="connsiteY8" fmla="*/ 6596740 h 6964462"/>
              <a:gd name="connsiteX9" fmla="*/ 4967935 w 9076802"/>
              <a:gd name="connsiteY9" fmla="*/ 4054264 h 6964462"/>
              <a:gd name="connsiteX10" fmla="*/ 5496560 w 9076802"/>
              <a:gd name="connsiteY10" fmla="*/ 3730607 h 6964462"/>
              <a:gd name="connsiteX11" fmla="*/ 9076802 w 9076802"/>
              <a:gd name="connsiteY11" fmla="*/ 3733838 h 6964462"/>
              <a:gd name="connsiteX0" fmla="*/ 4974285 w 9076802"/>
              <a:gd name="connsiteY0" fmla="*/ 1299490 h 6964790"/>
              <a:gd name="connsiteX1" fmla="*/ 4972034 w 9076802"/>
              <a:gd name="connsiteY1" fmla="*/ 221629 h 6964790"/>
              <a:gd name="connsiteX2" fmla="*/ 4505092 w 9076802"/>
              <a:gd name="connsiteY2" fmla="*/ 2000 h 6964790"/>
              <a:gd name="connsiteX3" fmla="*/ 263646 w 9076802"/>
              <a:gd name="connsiteY3" fmla="*/ 6790 h 6964790"/>
              <a:gd name="connsiteX4" fmla="*/ 0 w 9076802"/>
              <a:gd name="connsiteY4" fmla="*/ 256353 h 6964790"/>
              <a:gd name="connsiteX5" fmla="*/ 12700 w 9076802"/>
              <a:gd name="connsiteY5" fmla="*/ 6616980 h 6964790"/>
              <a:gd name="connsiteX6" fmla="*/ 345826 w 9076802"/>
              <a:gd name="connsiteY6" fmla="*/ 6963030 h 6964790"/>
              <a:gd name="connsiteX7" fmla="*/ 4501137 w 9076802"/>
              <a:gd name="connsiteY7" fmla="*/ 6955555 h 6964790"/>
              <a:gd name="connsiteX8" fmla="*/ 4975699 w 9076802"/>
              <a:gd name="connsiteY8" fmla="*/ 6596740 h 6964790"/>
              <a:gd name="connsiteX9" fmla="*/ 4967935 w 9076802"/>
              <a:gd name="connsiteY9" fmla="*/ 4054264 h 6964790"/>
              <a:gd name="connsiteX10" fmla="*/ 5496560 w 9076802"/>
              <a:gd name="connsiteY10" fmla="*/ 3730607 h 6964790"/>
              <a:gd name="connsiteX11" fmla="*/ 9076802 w 9076802"/>
              <a:gd name="connsiteY11" fmla="*/ 3733838 h 6964790"/>
              <a:gd name="connsiteX0" fmla="*/ 4974285 w 9076802"/>
              <a:gd name="connsiteY0" fmla="*/ 1299490 h 6964874"/>
              <a:gd name="connsiteX1" fmla="*/ 4972034 w 9076802"/>
              <a:gd name="connsiteY1" fmla="*/ 221629 h 6964874"/>
              <a:gd name="connsiteX2" fmla="*/ 4505092 w 9076802"/>
              <a:gd name="connsiteY2" fmla="*/ 2000 h 6964874"/>
              <a:gd name="connsiteX3" fmla="*/ 263646 w 9076802"/>
              <a:gd name="connsiteY3" fmla="*/ 6790 h 6964874"/>
              <a:gd name="connsiteX4" fmla="*/ 0 w 9076802"/>
              <a:gd name="connsiteY4" fmla="*/ 256353 h 6964874"/>
              <a:gd name="connsiteX5" fmla="*/ 12700 w 9076802"/>
              <a:gd name="connsiteY5" fmla="*/ 6616980 h 6964874"/>
              <a:gd name="connsiteX6" fmla="*/ 345826 w 9076802"/>
              <a:gd name="connsiteY6" fmla="*/ 6963030 h 6964874"/>
              <a:gd name="connsiteX7" fmla="*/ 4501137 w 9076802"/>
              <a:gd name="connsiteY7" fmla="*/ 6955555 h 6964874"/>
              <a:gd name="connsiteX8" fmla="*/ 4975699 w 9076802"/>
              <a:gd name="connsiteY8" fmla="*/ 6596740 h 6964874"/>
              <a:gd name="connsiteX9" fmla="*/ 4967935 w 9076802"/>
              <a:gd name="connsiteY9" fmla="*/ 4054264 h 6964874"/>
              <a:gd name="connsiteX10" fmla="*/ 5496560 w 9076802"/>
              <a:gd name="connsiteY10" fmla="*/ 3730607 h 6964874"/>
              <a:gd name="connsiteX11" fmla="*/ 9076802 w 9076802"/>
              <a:gd name="connsiteY11" fmla="*/ 3733838 h 6964874"/>
              <a:gd name="connsiteX0" fmla="*/ 4974285 w 9076802"/>
              <a:gd name="connsiteY0" fmla="*/ 1299490 h 6965238"/>
              <a:gd name="connsiteX1" fmla="*/ 4972034 w 9076802"/>
              <a:gd name="connsiteY1" fmla="*/ 221629 h 6965238"/>
              <a:gd name="connsiteX2" fmla="*/ 4505092 w 9076802"/>
              <a:gd name="connsiteY2" fmla="*/ 2000 h 6965238"/>
              <a:gd name="connsiteX3" fmla="*/ 263646 w 9076802"/>
              <a:gd name="connsiteY3" fmla="*/ 6790 h 6965238"/>
              <a:gd name="connsiteX4" fmla="*/ 0 w 9076802"/>
              <a:gd name="connsiteY4" fmla="*/ 256353 h 6965238"/>
              <a:gd name="connsiteX5" fmla="*/ 12700 w 9076802"/>
              <a:gd name="connsiteY5" fmla="*/ 6616980 h 6965238"/>
              <a:gd name="connsiteX6" fmla="*/ 345826 w 9076802"/>
              <a:gd name="connsiteY6" fmla="*/ 6963030 h 6965238"/>
              <a:gd name="connsiteX7" fmla="*/ 4501137 w 9076802"/>
              <a:gd name="connsiteY7" fmla="*/ 6955555 h 6965238"/>
              <a:gd name="connsiteX8" fmla="*/ 4975699 w 9076802"/>
              <a:gd name="connsiteY8" fmla="*/ 6596740 h 6965238"/>
              <a:gd name="connsiteX9" fmla="*/ 4967935 w 9076802"/>
              <a:gd name="connsiteY9" fmla="*/ 4054264 h 6965238"/>
              <a:gd name="connsiteX10" fmla="*/ 5496560 w 9076802"/>
              <a:gd name="connsiteY10" fmla="*/ 3730607 h 6965238"/>
              <a:gd name="connsiteX11" fmla="*/ 9076802 w 9076802"/>
              <a:gd name="connsiteY11" fmla="*/ 3733838 h 6965238"/>
              <a:gd name="connsiteX0" fmla="*/ 4974285 w 9076802"/>
              <a:gd name="connsiteY0" fmla="*/ 1299490 h 6963306"/>
              <a:gd name="connsiteX1" fmla="*/ 4972034 w 9076802"/>
              <a:gd name="connsiteY1" fmla="*/ 221629 h 6963306"/>
              <a:gd name="connsiteX2" fmla="*/ 4505092 w 9076802"/>
              <a:gd name="connsiteY2" fmla="*/ 2000 h 6963306"/>
              <a:gd name="connsiteX3" fmla="*/ 263646 w 9076802"/>
              <a:gd name="connsiteY3" fmla="*/ 6790 h 6963306"/>
              <a:gd name="connsiteX4" fmla="*/ 0 w 9076802"/>
              <a:gd name="connsiteY4" fmla="*/ 256353 h 6963306"/>
              <a:gd name="connsiteX5" fmla="*/ 12700 w 9076802"/>
              <a:gd name="connsiteY5" fmla="*/ 6616980 h 6963306"/>
              <a:gd name="connsiteX6" fmla="*/ 345826 w 9076802"/>
              <a:gd name="connsiteY6" fmla="*/ 6963030 h 6963306"/>
              <a:gd name="connsiteX7" fmla="*/ 4501137 w 9076802"/>
              <a:gd name="connsiteY7" fmla="*/ 6955555 h 6963306"/>
              <a:gd name="connsiteX8" fmla="*/ 4975699 w 9076802"/>
              <a:gd name="connsiteY8" fmla="*/ 6596740 h 6963306"/>
              <a:gd name="connsiteX9" fmla="*/ 4967935 w 9076802"/>
              <a:gd name="connsiteY9" fmla="*/ 4054264 h 6963306"/>
              <a:gd name="connsiteX10" fmla="*/ 5496560 w 9076802"/>
              <a:gd name="connsiteY10" fmla="*/ 3730607 h 6963306"/>
              <a:gd name="connsiteX11" fmla="*/ 9076802 w 9076802"/>
              <a:gd name="connsiteY11" fmla="*/ 3733838 h 6963306"/>
              <a:gd name="connsiteX0" fmla="*/ 4974285 w 9076802"/>
              <a:gd name="connsiteY0" fmla="*/ 1299490 h 6963057"/>
              <a:gd name="connsiteX1" fmla="*/ 4972034 w 9076802"/>
              <a:gd name="connsiteY1" fmla="*/ 221629 h 6963057"/>
              <a:gd name="connsiteX2" fmla="*/ 4505092 w 9076802"/>
              <a:gd name="connsiteY2" fmla="*/ 2000 h 6963057"/>
              <a:gd name="connsiteX3" fmla="*/ 263646 w 9076802"/>
              <a:gd name="connsiteY3" fmla="*/ 6790 h 6963057"/>
              <a:gd name="connsiteX4" fmla="*/ 0 w 9076802"/>
              <a:gd name="connsiteY4" fmla="*/ 256353 h 6963057"/>
              <a:gd name="connsiteX5" fmla="*/ 12700 w 9076802"/>
              <a:gd name="connsiteY5" fmla="*/ 6616980 h 6963057"/>
              <a:gd name="connsiteX6" fmla="*/ 345826 w 9076802"/>
              <a:gd name="connsiteY6" fmla="*/ 6963030 h 6963057"/>
              <a:gd name="connsiteX7" fmla="*/ 4501137 w 9076802"/>
              <a:gd name="connsiteY7" fmla="*/ 6955555 h 6963057"/>
              <a:gd name="connsiteX8" fmla="*/ 4975699 w 9076802"/>
              <a:gd name="connsiteY8" fmla="*/ 6596740 h 6963057"/>
              <a:gd name="connsiteX9" fmla="*/ 4967935 w 9076802"/>
              <a:gd name="connsiteY9" fmla="*/ 4054264 h 6963057"/>
              <a:gd name="connsiteX10" fmla="*/ 5496560 w 9076802"/>
              <a:gd name="connsiteY10" fmla="*/ 3730607 h 6963057"/>
              <a:gd name="connsiteX11" fmla="*/ 9076802 w 9076802"/>
              <a:gd name="connsiteY11" fmla="*/ 3733838 h 696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76802" h="6963057">
                <a:moveTo>
                  <a:pt x="4974285" y="1299490"/>
                </a:moveTo>
                <a:cubicBezTo>
                  <a:pt x="4975217" y="466305"/>
                  <a:pt x="4975303" y="495451"/>
                  <a:pt x="4972034" y="221629"/>
                </a:cubicBezTo>
                <a:cubicBezTo>
                  <a:pt x="4973845" y="3687"/>
                  <a:pt x="4974863" y="-6644"/>
                  <a:pt x="4505092" y="2000"/>
                </a:cubicBezTo>
                <a:lnTo>
                  <a:pt x="263646" y="6790"/>
                </a:lnTo>
                <a:cubicBezTo>
                  <a:pt x="-46909" y="-17549"/>
                  <a:pt x="15915" y="166392"/>
                  <a:pt x="0" y="256353"/>
                </a:cubicBezTo>
                <a:cubicBezTo>
                  <a:pt x="932" y="1417953"/>
                  <a:pt x="9704" y="5049758"/>
                  <a:pt x="12700" y="6616980"/>
                </a:cubicBezTo>
                <a:cubicBezTo>
                  <a:pt x="10423" y="6833356"/>
                  <a:pt x="-48340" y="6965233"/>
                  <a:pt x="345826" y="6963030"/>
                </a:cubicBezTo>
                <a:lnTo>
                  <a:pt x="4501137" y="6955555"/>
                </a:lnTo>
                <a:cubicBezTo>
                  <a:pt x="4909868" y="6943787"/>
                  <a:pt x="4974638" y="7012367"/>
                  <a:pt x="4975699" y="6596740"/>
                </a:cubicBezTo>
                <a:cubicBezTo>
                  <a:pt x="4972854" y="6034452"/>
                  <a:pt x="4957325" y="4749758"/>
                  <a:pt x="4967935" y="4054264"/>
                </a:cubicBezTo>
                <a:cubicBezTo>
                  <a:pt x="5009025" y="3636900"/>
                  <a:pt x="4927954" y="3737021"/>
                  <a:pt x="5496560" y="3730607"/>
                </a:cubicBezTo>
                <a:lnTo>
                  <a:pt x="9076802" y="3733838"/>
                </a:lnTo>
              </a:path>
            </a:pathLst>
          </a:custGeom>
          <a:noFill/>
          <a:ln w="88900">
            <a:solidFill>
              <a:schemeClr val="accent2"/>
            </a:solidFill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AF2DB0E-28A3-4A87-B23F-6E053ED45C36}"/>
              </a:ext>
            </a:extLst>
          </p:cNvPr>
          <p:cNvSpPr/>
          <p:nvPr/>
        </p:nvSpPr>
        <p:spPr>
          <a:xfrm flipH="1" flipV="1">
            <a:off x="10103678" y="4306610"/>
            <a:ext cx="9076802" cy="6963057"/>
          </a:xfrm>
          <a:custGeom>
            <a:avLst/>
            <a:gdLst>
              <a:gd name="connsiteX0" fmla="*/ 5165935 w 9263372"/>
              <a:gd name="connsiteY0" fmla="*/ 1621600 h 7639002"/>
              <a:gd name="connsiteX1" fmla="*/ 5189084 w 9263372"/>
              <a:gd name="connsiteY1" fmla="*/ 53357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6095 w 9263372"/>
              <a:gd name="connsiteY0" fmla="*/ 1613980 h 7639002"/>
              <a:gd name="connsiteX1" fmla="*/ 5189084 w 9263372"/>
              <a:gd name="connsiteY1" fmla="*/ 53357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6095 w 9263372"/>
              <a:gd name="connsiteY0" fmla="*/ 1613980 h 7639002"/>
              <a:gd name="connsiteX1" fmla="*/ 5189084 w 9263372"/>
              <a:gd name="connsiteY1" fmla="*/ 53357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6095 w 9263372"/>
              <a:gd name="connsiteY0" fmla="*/ 1613980 h 7639002"/>
              <a:gd name="connsiteX1" fmla="*/ 5189084 w 9263372"/>
              <a:gd name="connsiteY1" fmla="*/ 53357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6095 w 9263372"/>
              <a:gd name="connsiteY0" fmla="*/ 1613980 h 7639002"/>
              <a:gd name="connsiteX1" fmla="*/ 5189084 w 9263372"/>
              <a:gd name="connsiteY1" fmla="*/ 53357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6095 w 9263372"/>
              <a:gd name="connsiteY0" fmla="*/ 1613980 h 7639002"/>
              <a:gd name="connsiteX1" fmla="*/ 5189084 w 9263372"/>
              <a:gd name="connsiteY1" fmla="*/ 53357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6095 w 9263372"/>
              <a:gd name="connsiteY0" fmla="*/ 1613980 h 7639002"/>
              <a:gd name="connsiteX1" fmla="*/ 5173844 w 9263372"/>
              <a:gd name="connsiteY1" fmla="*/ 53611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6095 w 9263372"/>
              <a:gd name="connsiteY0" fmla="*/ 1613980 h 7639002"/>
              <a:gd name="connsiteX1" fmla="*/ 5173844 w 9263372"/>
              <a:gd name="connsiteY1" fmla="*/ 53611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6095 w 9263372"/>
              <a:gd name="connsiteY0" fmla="*/ 1613980 h 7639002"/>
              <a:gd name="connsiteX1" fmla="*/ 5173844 w 9263372"/>
              <a:gd name="connsiteY1" fmla="*/ 53611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6095 w 9263372"/>
              <a:gd name="connsiteY0" fmla="*/ 1613980 h 7639002"/>
              <a:gd name="connsiteX1" fmla="*/ 5173844 w 9263372"/>
              <a:gd name="connsiteY1" fmla="*/ 536119 h 7639002"/>
              <a:gd name="connsiteX2" fmla="*/ 4714522 w 9263372"/>
              <a:gd name="connsiteY2" fmla="*/ 336810 h 7639002"/>
              <a:gd name="connsiteX3" fmla="*/ 374016 w 9263372"/>
              <a:gd name="connsiteY3" fmla="*/ 313660 h 7639002"/>
              <a:gd name="connsiteX4" fmla="*/ 211970 w 9263372"/>
              <a:gd name="connsiteY4" fmla="*/ 568303 h 7639002"/>
              <a:gd name="connsiteX5" fmla="*/ 211970 w 9263372"/>
              <a:gd name="connsiteY5" fmla="*/ 7108000 h 7639002"/>
              <a:gd name="connsiteX6" fmla="*/ 547636 w 9263372"/>
              <a:gd name="connsiteY6" fmla="*/ 7258470 h 7639002"/>
              <a:gd name="connsiteX7" fmla="*/ 4702947 w 9263372"/>
              <a:gd name="connsiteY7" fmla="*/ 7270045 h 7639002"/>
              <a:gd name="connsiteX8" fmla="*/ 5177509 w 9263372"/>
              <a:gd name="connsiteY8" fmla="*/ 6911230 h 7639002"/>
              <a:gd name="connsiteX9" fmla="*/ 5165935 w 9263372"/>
              <a:gd name="connsiteY9" fmla="*/ 4376374 h 7639002"/>
              <a:gd name="connsiteX10" fmla="*/ 5698370 w 9263372"/>
              <a:gd name="connsiteY10" fmla="*/ 4087007 h 7639002"/>
              <a:gd name="connsiteX11" fmla="*/ 9263372 w 9263372"/>
              <a:gd name="connsiteY11" fmla="*/ 4040708 h 7639002"/>
              <a:gd name="connsiteX0" fmla="*/ 5175911 w 9263188"/>
              <a:gd name="connsiteY0" fmla="*/ 1613055 h 7638077"/>
              <a:gd name="connsiteX1" fmla="*/ 5173660 w 9263188"/>
              <a:gd name="connsiteY1" fmla="*/ 535194 h 7638077"/>
              <a:gd name="connsiteX2" fmla="*/ 4711798 w 9263188"/>
              <a:gd name="connsiteY2" fmla="*/ 315565 h 7638077"/>
              <a:gd name="connsiteX3" fmla="*/ 373832 w 9263188"/>
              <a:gd name="connsiteY3" fmla="*/ 312735 h 7638077"/>
              <a:gd name="connsiteX4" fmla="*/ 211786 w 9263188"/>
              <a:gd name="connsiteY4" fmla="*/ 567378 h 7638077"/>
              <a:gd name="connsiteX5" fmla="*/ 211786 w 9263188"/>
              <a:gd name="connsiteY5" fmla="*/ 7107075 h 7638077"/>
              <a:gd name="connsiteX6" fmla="*/ 547452 w 9263188"/>
              <a:gd name="connsiteY6" fmla="*/ 7257545 h 7638077"/>
              <a:gd name="connsiteX7" fmla="*/ 4702763 w 9263188"/>
              <a:gd name="connsiteY7" fmla="*/ 7269120 h 7638077"/>
              <a:gd name="connsiteX8" fmla="*/ 5177325 w 9263188"/>
              <a:gd name="connsiteY8" fmla="*/ 6910305 h 7638077"/>
              <a:gd name="connsiteX9" fmla="*/ 5165751 w 9263188"/>
              <a:gd name="connsiteY9" fmla="*/ 4375449 h 7638077"/>
              <a:gd name="connsiteX10" fmla="*/ 5698186 w 9263188"/>
              <a:gd name="connsiteY10" fmla="*/ 4086082 h 7638077"/>
              <a:gd name="connsiteX11" fmla="*/ 9263188 w 9263188"/>
              <a:gd name="connsiteY11" fmla="*/ 4039783 h 7638077"/>
              <a:gd name="connsiteX0" fmla="*/ 5175911 w 9263188"/>
              <a:gd name="connsiteY0" fmla="*/ 1613055 h 7638077"/>
              <a:gd name="connsiteX1" fmla="*/ 5173660 w 9263188"/>
              <a:gd name="connsiteY1" fmla="*/ 535194 h 7638077"/>
              <a:gd name="connsiteX2" fmla="*/ 4711798 w 9263188"/>
              <a:gd name="connsiteY2" fmla="*/ 315565 h 7638077"/>
              <a:gd name="connsiteX3" fmla="*/ 373832 w 9263188"/>
              <a:gd name="connsiteY3" fmla="*/ 312735 h 7638077"/>
              <a:gd name="connsiteX4" fmla="*/ 211786 w 9263188"/>
              <a:gd name="connsiteY4" fmla="*/ 567378 h 7638077"/>
              <a:gd name="connsiteX5" fmla="*/ 211786 w 9263188"/>
              <a:gd name="connsiteY5" fmla="*/ 7107075 h 7638077"/>
              <a:gd name="connsiteX6" fmla="*/ 547452 w 9263188"/>
              <a:gd name="connsiteY6" fmla="*/ 7257545 h 7638077"/>
              <a:gd name="connsiteX7" fmla="*/ 4702763 w 9263188"/>
              <a:gd name="connsiteY7" fmla="*/ 7269120 h 7638077"/>
              <a:gd name="connsiteX8" fmla="*/ 5177325 w 9263188"/>
              <a:gd name="connsiteY8" fmla="*/ 6910305 h 7638077"/>
              <a:gd name="connsiteX9" fmla="*/ 5165751 w 9263188"/>
              <a:gd name="connsiteY9" fmla="*/ 4375449 h 7638077"/>
              <a:gd name="connsiteX10" fmla="*/ 5698186 w 9263188"/>
              <a:gd name="connsiteY10" fmla="*/ 4086082 h 7638077"/>
              <a:gd name="connsiteX11" fmla="*/ 9263188 w 9263188"/>
              <a:gd name="connsiteY11" fmla="*/ 4039783 h 7638077"/>
              <a:gd name="connsiteX0" fmla="*/ 5175911 w 9263188"/>
              <a:gd name="connsiteY0" fmla="*/ 1613055 h 7638077"/>
              <a:gd name="connsiteX1" fmla="*/ 5173660 w 9263188"/>
              <a:gd name="connsiteY1" fmla="*/ 535194 h 7638077"/>
              <a:gd name="connsiteX2" fmla="*/ 4711798 w 9263188"/>
              <a:gd name="connsiteY2" fmla="*/ 315565 h 7638077"/>
              <a:gd name="connsiteX3" fmla="*/ 373832 w 9263188"/>
              <a:gd name="connsiteY3" fmla="*/ 312735 h 7638077"/>
              <a:gd name="connsiteX4" fmla="*/ 211786 w 9263188"/>
              <a:gd name="connsiteY4" fmla="*/ 567378 h 7638077"/>
              <a:gd name="connsiteX5" fmla="*/ 211786 w 9263188"/>
              <a:gd name="connsiteY5" fmla="*/ 7107075 h 7638077"/>
              <a:gd name="connsiteX6" fmla="*/ 547452 w 9263188"/>
              <a:gd name="connsiteY6" fmla="*/ 7257545 h 7638077"/>
              <a:gd name="connsiteX7" fmla="*/ 4702763 w 9263188"/>
              <a:gd name="connsiteY7" fmla="*/ 7269120 h 7638077"/>
              <a:gd name="connsiteX8" fmla="*/ 5177325 w 9263188"/>
              <a:gd name="connsiteY8" fmla="*/ 6910305 h 7638077"/>
              <a:gd name="connsiteX9" fmla="*/ 5165751 w 9263188"/>
              <a:gd name="connsiteY9" fmla="*/ 4375449 h 7638077"/>
              <a:gd name="connsiteX10" fmla="*/ 5698186 w 9263188"/>
              <a:gd name="connsiteY10" fmla="*/ 4086082 h 7638077"/>
              <a:gd name="connsiteX11" fmla="*/ 9263188 w 9263188"/>
              <a:gd name="connsiteY11" fmla="*/ 4039783 h 7638077"/>
              <a:gd name="connsiteX0" fmla="*/ 5175911 w 9263188"/>
              <a:gd name="connsiteY0" fmla="*/ 1612478 h 7637500"/>
              <a:gd name="connsiteX1" fmla="*/ 5173660 w 9263188"/>
              <a:gd name="connsiteY1" fmla="*/ 534617 h 7637500"/>
              <a:gd name="connsiteX2" fmla="*/ 4711798 w 9263188"/>
              <a:gd name="connsiteY2" fmla="*/ 302288 h 7637500"/>
              <a:gd name="connsiteX3" fmla="*/ 373832 w 9263188"/>
              <a:gd name="connsiteY3" fmla="*/ 312158 h 7637500"/>
              <a:gd name="connsiteX4" fmla="*/ 211786 w 9263188"/>
              <a:gd name="connsiteY4" fmla="*/ 566801 h 7637500"/>
              <a:gd name="connsiteX5" fmla="*/ 211786 w 9263188"/>
              <a:gd name="connsiteY5" fmla="*/ 7106498 h 7637500"/>
              <a:gd name="connsiteX6" fmla="*/ 547452 w 9263188"/>
              <a:gd name="connsiteY6" fmla="*/ 7256968 h 7637500"/>
              <a:gd name="connsiteX7" fmla="*/ 4702763 w 9263188"/>
              <a:gd name="connsiteY7" fmla="*/ 7268543 h 7637500"/>
              <a:gd name="connsiteX8" fmla="*/ 5177325 w 9263188"/>
              <a:gd name="connsiteY8" fmla="*/ 6909728 h 7637500"/>
              <a:gd name="connsiteX9" fmla="*/ 5165751 w 9263188"/>
              <a:gd name="connsiteY9" fmla="*/ 4374872 h 7637500"/>
              <a:gd name="connsiteX10" fmla="*/ 5698186 w 9263188"/>
              <a:gd name="connsiteY10" fmla="*/ 4085505 h 7637500"/>
              <a:gd name="connsiteX11" fmla="*/ 9263188 w 9263188"/>
              <a:gd name="connsiteY11" fmla="*/ 4039206 h 7637500"/>
              <a:gd name="connsiteX0" fmla="*/ 5175911 w 9263188"/>
              <a:gd name="connsiteY0" fmla="*/ 1612939 h 7637961"/>
              <a:gd name="connsiteX1" fmla="*/ 5173660 w 9263188"/>
              <a:gd name="connsiteY1" fmla="*/ 535078 h 7637961"/>
              <a:gd name="connsiteX2" fmla="*/ 4711798 w 9263188"/>
              <a:gd name="connsiteY2" fmla="*/ 312909 h 7637961"/>
              <a:gd name="connsiteX3" fmla="*/ 373832 w 9263188"/>
              <a:gd name="connsiteY3" fmla="*/ 312619 h 7637961"/>
              <a:gd name="connsiteX4" fmla="*/ 211786 w 9263188"/>
              <a:gd name="connsiteY4" fmla="*/ 567262 h 7637961"/>
              <a:gd name="connsiteX5" fmla="*/ 211786 w 9263188"/>
              <a:gd name="connsiteY5" fmla="*/ 7106959 h 7637961"/>
              <a:gd name="connsiteX6" fmla="*/ 547452 w 9263188"/>
              <a:gd name="connsiteY6" fmla="*/ 7257429 h 7637961"/>
              <a:gd name="connsiteX7" fmla="*/ 4702763 w 9263188"/>
              <a:gd name="connsiteY7" fmla="*/ 7269004 h 7637961"/>
              <a:gd name="connsiteX8" fmla="*/ 5177325 w 9263188"/>
              <a:gd name="connsiteY8" fmla="*/ 6910189 h 7637961"/>
              <a:gd name="connsiteX9" fmla="*/ 5165751 w 9263188"/>
              <a:gd name="connsiteY9" fmla="*/ 4375333 h 7637961"/>
              <a:gd name="connsiteX10" fmla="*/ 5698186 w 9263188"/>
              <a:gd name="connsiteY10" fmla="*/ 4085966 h 7637961"/>
              <a:gd name="connsiteX11" fmla="*/ 9263188 w 9263188"/>
              <a:gd name="connsiteY11" fmla="*/ 4039667 h 7637961"/>
              <a:gd name="connsiteX0" fmla="*/ 5175911 w 9263188"/>
              <a:gd name="connsiteY0" fmla="*/ 1612939 h 7637961"/>
              <a:gd name="connsiteX1" fmla="*/ 5173660 w 9263188"/>
              <a:gd name="connsiteY1" fmla="*/ 535078 h 7637961"/>
              <a:gd name="connsiteX2" fmla="*/ 4711798 w 9263188"/>
              <a:gd name="connsiteY2" fmla="*/ 312909 h 7637961"/>
              <a:gd name="connsiteX3" fmla="*/ 373832 w 9263188"/>
              <a:gd name="connsiteY3" fmla="*/ 312619 h 7637961"/>
              <a:gd name="connsiteX4" fmla="*/ 211786 w 9263188"/>
              <a:gd name="connsiteY4" fmla="*/ 567262 h 7637961"/>
              <a:gd name="connsiteX5" fmla="*/ 211786 w 9263188"/>
              <a:gd name="connsiteY5" fmla="*/ 7106959 h 7637961"/>
              <a:gd name="connsiteX6" fmla="*/ 547452 w 9263188"/>
              <a:gd name="connsiteY6" fmla="*/ 7257429 h 7637961"/>
              <a:gd name="connsiteX7" fmla="*/ 4702763 w 9263188"/>
              <a:gd name="connsiteY7" fmla="*/ 7269004 h 7637961"/>
              <a:gd name="connsiteX8" fmla="*/ 5177325 w 9263188"/>
              <a:gd name="connsiteY8" fmla="*/ 6910189 h 7637961"/>
              <a:gd name="connsiteX9" fmla="*/ 5165751 w 9263188"/>
              <a:gd name="connsiteY9" fmla="*/ 4375333 h 7637961"/>
              <a:gd name="connsiteX10" fmla="*/ 5698186 w 9263188"/>
              <a:gd name="connsiteY10" fmla="*/ 4085966 h 7637961"/>
              <a:gd name="connsiteX11" fmla="*/ 9263188 w 9263188"/>
              <a:gd name="connsiteY11" fmla="*/ 4039667 h 7637961"/>
              <a:gd name="connsiteX0" fmla="*/ 5175911 w 9263188"/>
              <a:gd name="connsiteY0" fmla="*/ 1612939 h 7637961"/>
              <a:gd name="connsiteX1" fmla="*/ 5173660 w 9263188"/>
              <a:gd name="connsiteY1" fmla="*/ 535078 h 7637961"/>
              <a:gd name="connsiteX2" fmla="*/ 4711798 w 9263188"/>
              <a:gd name="connsiteY2" fmla="*/ 312909 h 7637961"/>
              <a:gd name="connsiteX3" fmla="*/ 373832 w 9263188"/>
              <a:gd name="connsiteY3" fmla="*/ 312619 h 7637961"/>
              <a:gd name="connsiteX4" fmla="*/ 211786 w 9263188"/>
              <a:gd name="connsiteY4" fmla="*/ 567262 h 7637961"/>
              <a:gd name="connsiteX5" fmla="*/ 211786 w 9263188"/>
              <a:gd name="connsiteY5" fmla="*/ 7106959 h 7637961"/>
              <a:gd name="connsiteX6" fmla="*/ 547452 w 9263188"/>
              <a:gd name="connsiteY6" fmla="*/ 7257429 h 7637961"/>
              <a:gd name="connsiteX7" fmla="*/ 4702763 w 9263188"/>
              <a:gd name="connsiteY7" fmla="*/ 7269004 h 7637961"/>
              <a:gd name="connsiteX8" fmla="*/ 5177325 w 9263188"/>
              <a:gd name="connsiteY8" fmla="*/ 6910189 h 7637961"/>
              <a:gd name="connsiteX9" fmla="*/ 5165751 w 9263188"/>
              <a:gd name="connsiteY9" fmla="*/ 4375333 h 7637961"/>
              <a:gd name="connsiteX10" fmla="*/ 5698186 w 9263188"/>
              <a:gd name="connsiteY10" fmla="*/ 4085966 h 7637961"/>
              <a:gd name="connsiteX11" fmla="*/ 9263188 w 9263188"/>
              <a:gd name="connsiteY11" fmla="*/ 4039667 h 7637961"/>
              <a:gd name="connsiteX0" fmla="*/ 5175911 w 9263188"/>
              <a:gd name="connsiteY0" fmla="*/ 1612939 h 7637961"/>
              <a:gd name="connsiteX1" fmla="*/ 5173660 w 9263188"/>
              <a:gd name="connsiteY1" fmla="*/ 535078 h 7637961"/>
              <a:gd name="connsiteX2" fmla="*/ 4711798 w 9263188"/>
              <a:gd name="connsiteY2" fmla="*/ 312909 h 7637961"/>
              <a:gd name="connsiteX3" fmla="*/ 373832 w 9263188"/>
              <a:gd name="connsiteY3" fmla="*/ 312619 h 7637961"/>
              <a:gd name="connsiteX4" fmla="*/ 211786 w 9263188"/>
              <a:gd name="connsiteY4" fmla="*/ 567262 h 7637961"/>
              <a:gd name="connsiteX5" fmla="*/ 211786 w 9263188"/>
              <a:gd name="connsiteY5" fmla="*/ 7106959 h 7637961"/>
              <a:gd name="connsiteX6" fmla="*/ 547452 w 9263188"/>
              <a:gd name="connsiteY6" fmla="*/ 7257429 h 7637961"/>
              <a:gd name="connsiteX7" fmla="*/ 4702763 w 9263188"/>
              <a:gd name="connsiteY7" fmla="*/ 7269004 h 7637961"/>
              <a:gd name="connsiteX8" fmla="*/ 5177325 w 9263188"/>
              <a:gd name="connsiteY8" fmla="*/ 6910189 h 7637961"/>
              <a:gd name="connsiteX9" fmla="*/ 5165751 w 9263188"/>
              <a:gd name="connsiteY9" fmla="*/ 4375333 h 7637961"/>
              <a:gd name="connsiteX10" fmla="*/ 5698186 w 9263188"/>
              <a:gd name="connsiteY10" fmla="*/ 4085966 h 7637961"/>
              <a:gd name="connsiteX11" fmla="*/ 9263188 w 9263188"/>
              <a:gd name="connsiteY11" fmla="*/ 4039667 h 7637961"/>
              <a:gd name="connsiteX0" fmla="*/ 5175911 w 9263188"/>
              <a:gd name="connsiteY0" fmla="*/ 1612939 h 7637961"/>
              <a:gd name="connsiteX1" fmla="*/ 5173660 w 9263188"/>
              <a:gd name="connsiteY1" fmla="*/ 535078 h 7637961"/>
              <a:gd name="connsiteX2" fmla="*/ 4711798 w 9263188"/>
              <a:gd name="connsiteY2" fmla="*/ 312909 h 7637961"/>
              <a:gd name="connsiteX3" fmla="*/ 373832 w 9263188"/>
              <a:gd name="connsiteY3" fmla="*/ 312619 h 7637961"/>
              <a:gd name="connsiteX4" fmla="*/ 211786 w 9263188"/>
              <a:gd name="connsiteY4" fmla="*/ 567262 h 7637961"/>
              <a:gd name="connsiteX5" fmla="*/ 211786 w 9263188"/>
              <a:gd name="connsiteY5" fmla="*/ 7106959 h 7637961"/>
              <a:gd name="connsiteX6" fmla="*/ 547452 w 9263188"/>
              <a:gd name="connsiteY6" fmla="*/ 7257429 h 7637961"/>
              <a:gd name="connsiteX7" fmla="*/ 4702763 w 9263188"/>
              <a:gd name="connsiteY7" fmla="*/ 7269004 h 7637961"/>
              <a:gd name="connsiteX8" fmla="*/ 5177325 w 9263188"/>
              <a:gd name="connsiteY8" fmla="*/ 6910189 h 7637961"/>
              <a:gd name="connsiteX9" fmla="*/ 5165751 w 9263188"/>
              <a:gd name="connsiteY9" fmla="*/ 4375333 h 7637961"/>
              <a:gd name="connsiteX10" fmla="*/ 5698186 w 9263188"/>
              <a:gd name="connsiteY10" fmla="*/ 4085966 h 7637961"/>
              <a:gd name="connsiteX11" fmla="*/ 9263188 w 9263188"/>
              <a:gd name="connsiteY11" fmla="*/ 4039667 h 7637961"/>
              <a:gd name="connsiteX0" fmla="*/ 5175540 w 9262817"/>
              <a:gd name="connsiteY0" fmla="*/ 1613054 h 7638076"/>
              <a:gd name="connsiteX1" fmla="*/ 5173289 w 9262817"/>
              <a:gd name="connsiteY1" fmla="*/ 535193 h 7638076"/>
              <a:gd name="connsiteX2" fmla="*/ 4706347 w 9262817"/>
              <a:gd name="connsiteY2" fmla="*/ 315564 h 7638076"/>
              <a:gd name="connsiteX3" fmla="*/ 373461 w 9262817"/>
              <a:gd name="connsiteY3" fmla="*/ 312734 h 7638076"/>
              <a:gd name="connsiteX4" fmla="*/ 211415 w 9262817"/>
              <a:gd name="connsiteY4" fmla="*/ 567377 h 7638076"/>
              <a:gd name="connsiteX5" fmla="*/ 211415 w 9262817"/>
              <a:gd name="connsiteY5" fmla="*/ 7107074 h 7638076"/>
              <a:gd name="connsiteX6" fmla="*/ 547081 w 9262817"/>
              <a:gd name="connsiteY6" fmla="*/ 7257544 h 7638076"/>
              <a:gd name="connsiteX7" fmla="*/ 4702392 w 9262817"/>
              <a:gd name="connsiteY7" fmla="*/ 7269119 h 7638076"/>
              <a:gd name="connsiteX8" fmla="*/ 5176954 w 9262817"/>
              <a:gd name="connsiteY8" fmla="*/ 6910304 h 7638076"/>
              <a:gd name="connsiteX9" fmla="*/ 5165380 w 9262817"/>
              <a:gd name="connsiteY9" fmla="*/ 4375448 h 7638076"/>
              <a:gd name="connsiteX10" fmla="*/ 5697815 w 9262817"/>
              <a:gd name="connsiteY10" fmla="*/ 4086081 h 7638076"/>
              <a:gd name="connsiteX11" fmla="*/ 9262817 w 9262817"/>
              <a:gd name="connsiteY11" fmla="*/ 4039782 h 7638076"/>
              <a:gd name="connsiteX0" fmla="*/ 5175540 w 9262817"/>
              <a:gd name="connsiteY0" fmla="*/ 1613054 h 7638076"/>
              <a:gd name="connsiteX1" fmla="*/ 5173289 w 9262817"/>
              <a:gd name="connsiteY1" fmla="*/ 535193 h 7638076"/>
              <a:gd name="connsiteX2" fmla="*/ 4706347 w 9262817"/>
              <a:gd name="connsiteY2" fmla="*/ 315564 h 7638076"/>
              <a:gd name="connsiteX3" fmla="*/ 373461 w 9262817"/>
              <a:gd name="connsiteY3" fmla="*/ 312734 h 7638076"/>
              <a:gd name="connsiteX4" fmla="*/ 211415 w 9262817"/>
              <a:gd name="connsiteY4" fmla="*/ 567377 h 7638076"/>
              <a:gd name="connsiteX5" fmla="*/ 211415 w 9262817"/>
              <a:gd name="connsiteY5" fmla="*/ 7107074 h 7638076"/>
              <a:gd name="connsiteX6" fmla="*/ 547081 w 9262817"/>
              <a:gd name="connsiteY6" fmla="*/ 7257544 h 7638076"/>
              <a:gd name="connsiteX7" fmla="*/ 4702392 w 9262817"/>
              <a:gd name="connsiteY7" fmla="*/ 7269119 h 7638076"/>
              <a:gd name="connsiteX8" fmla="*/ 5176954 w 9262817"/>
              <a:gd name="connsiteY8" fmla="*/ 6910304 h 7638076"/>
              <a:gd name="connsiteX9" fmla="*/ 5165380 w 9262817"/>
              <a:gd name="connsiteY9" fmla="*/ 4375448 h 7638076"/>
              <a:gd name="connsiteX10" fmla="*/ 5697815 w 9262817"/>
              <a:gd name="connsiteY10" fmla="*/ 4086081 h 7638076"/>
              <a:gd name="connsiteX11" fmla="*/ 9262817 w 9262817"/>
              <a:gd name="connsiteY11" fmla="*/ 4039782 h 7638076"/>
              <a:gd name="connsiteX0" fmla="*/ 5175540 w 9262817"/>
              <a:gd name="connsiteY0" fmla="*/ 1613054 h 7638076"/>
              <a:gd name="connsiteX1" fmla="*/ 5173289 w 9262817"/>
              <a:gd name="connsiteY1" fmla="*/ 535193 h 7638076"/>
              <a:gd name="connsiteX2" fmla="*/ 4706347 w 9262817"/>
              <a:gd name="connsiteY2" fmla="*/ 315564 h 7638076"/>
              <a:gd name="connsiteX3" fmla="*/ 373461 w 9262817"/>
              <a:gd name="connsiteY3" fmla="*/ 312734 h 7638076"/>
              <a:gd name="connsiteX4" fmla="*/ 211415 w 9262817"/>
              <a:gd name="connsiteY4" fmla="*/ 567377 h 7638076"/>
              <a:gd name="connsiteX5" fmla="*/ 211415 w 9262817"/>
              <a:gd name="connsiteY5" fmla="*/ 7107074 h 7638076"/>
              <a:gd name="connsiteX6" fmla="*/ 547081 w 9262817"/>
              <a:gd name="connsiteY6" fmla="*/ 7257544 h 7638076"/>
              <a:gd name="connsiteX7" fmla="*/ 4702392 w 9262817"/>
              <a:gd name="connsiteY7" fmla="*/ 7269119 h 7638076"/>
              <a:gd name="connsiteX8" fmla="*/ 5176954 w 9262817"/>
              <a:gd name="connsiteY8" fmla="*/ 6910304 h 7638076"/>
              <a:gd name="connsiteX9" fmla="*/ 5165380 w 9262817"/>
              <a:gd name="connsiteY9" fmla="*/ 4375448 h 7638076"/>
              <a:gd name="connsiteX10" fmla="*/ 5697815 w 9262817"/>
              <a:gd name="connsiteY10" fmla="*/ 4086081 h 7638076"/>
              <a:gd name="connsiteX11" fmla="*/ 9262817 w 9262817"/>
              <a:gd name="connsiteY11" fmla="*/ 4039782 h 7638076"/>
              <a:gd name="connsiteX0" fmla="*/ 5175540 w 9262817"/>
              <a:gd name="connsiteY0" fmla="*/ 1613054 h 7638076"/>
              <a:gd name="connsiteX1" fmla="*/ 5173289 w 9262817"/>
              <a:gd name="connsiteY1" fmla="*/ 535193 h 7638076"/>
              <a:gd name="connsiteX2" fmla="*/ 4706347 w 9262817"/>
              <a:gd name="connsiteY2" fmla="*/ 315564 h 7638076"/>
              <a:gd name="connsiteX3" fmla="*/ 373461 w 9262817"/>
              <a:gd name="connsiteY3" fmla="*/ 312734 h 7638076"/>
              <a:gd name="connsiteX4" fmla="*/ 211415 w 9262817"/>
              <a:gd name="connsiteY4" fmla="*/ 567377 h 7638076"/>
              <a:gd name="connsiteX5" fmla="*/ 211415 w 9262817"/>
              <a:gd name="connsiteY5" fmla="*/ 7107074 h 7638076"/>
              <a:gd name="connsiteX6" fmla="*/ 547081 w 9262817"/>
              <a:gd name="connsiteY6" fmla="*/ 7257544 h 7638076"/>
              <a:gd name="connsiteX7" fmla="*/ 4702392 w 9262817"/>
              <a:gd name="connsiteY7" fmla="*/ 7269119 h 7638076"/>
              <a:gd name="connsiteX8" fmla="*/ 5176954 w 9262817"/>
              <a:gd name="connsiteY8" fmla="*/ 6910304 h 7638076"/>
              <a:gd name="connsiteX9" fmla="*/ 5165380 w 9262817"/>
              <a:gd name="connsiteY9" fmla="*/ 4375448 h 7638076"/>
              <a:gd name="connsiteX10" fmla="*/ 5697815 w 9262817"/>
              <a:gd name="connsiteY10" fmla="*/ 4086081 h 7638076"/>
              <a:gd name="connsiteX11" fmla="*/ 9262817 w 9262817"/>
              <a:gd name="connsiteY11" fmla="*/ 4039782 h 7638076"/>
              <a:gd name="connsiteX0" fmla="*/ 5196683 w 9283960"/>
              <a:gd name="connsiteY0" fmla="*/ 1624293 h 7649315"/>
              <a:gd name="connsiteX1" fmla="*/ 5194432 w 9283960"/>
              <a:gd name="connsiteY1" fmla="*/ 546432 h 7649315"/>
              <a:gd name="connsiteX2" fmla="*/ 4727490 w 9283960"/>
              <a:gd name="connsiteY2" fmla="*/ 326803 h 7649315"/>
              <a:gd name="connsiteX3" fmla="*/ 394604 w 9283960"/>
              <a:gd name="connsiteY3" fmla="*/ 323973 h 7649315"/>
              <a:gd name="connsiteX4" fmla="*/ 232558 w 9283960"/>
              <a:gd name="connsiteY4" fmla="*/ 578616 h 7649315"/>
              <a:gd name="connsiteX5" fmla="*/ 232558 w 9283960"/>
              <a:gd name="connsiteY5" fmla="*/ 7118313 h 7649315"/>
              <a:gd name="connsiteX6" fmla="*/ 568224 w 9283960"/>
              <a:gd name="connsiteY6" fmla="*/ 7268783 h 7649315"/>
              <a:gd name="connsiteX7" fmla="*/ 4723535 w 9283960"/>
              <a:gd name="connsiteY7" fmla="*/ 7280358 h 7649315"/>
              <a:gd name="connsiteX8" fmla="*/ 5198097 w 9283960"/>
              <a:gd name="connsiteY8" fmla="*/ 6921543 h 7649315"/>
              <a:gd name="connsiteX9" fmla="*/ 5186523 w 9283960"/>
              <a:gd name="connsiteY9" fmla="*/ 4386687 h 7649315"/>
              <a:gd name="connsiteX10" fmla="*/ 5718958 w 9283960"/>
              <a:gd name="connsiteY10" fmla="*/ 4097320 h 7649315"/>
              <a:gd name="connsiteX11" fmla="*/ 9283960 w 9283960"/>
              <a:gd name="connsiteY11" fmla="*/ 4051021 h 7649315"/>
              <a:gd name="connsiteX0" fmla="*/ 5196683 w 9283960"/>
              <a:gd name="connsiteY0" fmla="*/ 1624293 h 7649315"/>
              <a:gd name="connsiteX1" fmla="*/ 5194432 w 9283960"/>
              <a:gd name="connsiteY1" fmla="*/ 546432 h 7649315"/>
              <a:gd name="connsiteX2" fmla="*/ 4727490 w 9283960"/>
              <a:gd name="connsiteY2" fmla="*/ 326803 h 7649315"/>
              <a:gd name="connsiteX3" fmla="*/ 394604 w 9283960"/>
              <a:gd name="connsiteY3" fmla="*/ 323973 h 7649315"/>
              <a:gd name="connsiteX4" fmla="*/ 232558 w 9283960"/>
              <a:gd name="connsiteY4" fmla="*/ 578616 h 7649315"/>
              <a:gd name="connsiteX5" fmla="*/ 232558 w 9283960"/>
              <a:gd name="connsiteY5" fmla="*/ 7118313 h 7649315"/>
              <a:gd name="connsiteX6" fmla="*/ 568224 w 9283960"/>
              <a:gd name="connsiteY6" fmla="*/ 7268783 h 7649315"/>
              <a:gd name="connsiteX7" fmla="*/ 4723535 w 9283960"/>
              <a:gd name="connsiteY7" fmla="*/ 7280358 h 7649315"/>
              <a:gd name="connsiteX8" fmla="*/ 5198097 w 9283960"/>
              <a:gd name="connsiteY8" fmla="*/ 6921543 h 7649315"/>
              <a:gd name="connsiteX9" fmla="*/ 5186523 w 9283960"/>
              <a:gd name="connsiteY9" fmla="*/ 4386687 h 7649315"/>
              <a:gd name="connsiteX10" fmla="*/ 5718958 w 9283960"/>
              <a:gd name="connsiteY10" fmla="*/ 4097320 h 7649315"/>
              <a:gd name="connsiteX11" fmla="*/ 9283960 w 9283960"/>
              <a:gd name="connsiteY11" fmla="*/ 4051021 h 7649315"/>
              <a:gd name="connsiteX0" fmla="*/ 5132386 w 9219663"/>
              <a:gd name="connsiteY0" fmla="*/ 1621159 h 7646181"/>
              <a:gd name="connsiteX1" fmla="*/ 5130135 w 9219663"/>
              <a:gd name="connsiteY1" fmla="*/ 543298 h 7646181"/>
              <a:gd name="connsiteX2" fmla="*/ 4663193 w 9219663"/>
              <a:gd name="connsiteY2" fmla="*/ 323669 h 7646181"/>
              <a:gd name="connsiteX3" fmla="*/ 421747 w 9219663"/>
              <a:gd name="connsiteY3" fmla="*/ 328459 h 7646181"/>
              <a:gd name="connsiteX4" fmla="*/ 168261 w 9219663"/>
              <a:gd name="connsiteY4" fmla="*/ 575482 h 7646181"/>
              <a:gd name="connsiteX5" fmla="*/ 168261 w 9219663"/>
              <a:gd name="connsiteY5" fmla="*/ 7115179 h 7646181"/>
              <a:gd name="connsiteX6" fmla="*/ 503927 w 9219663"/>
              <a:gd name="connsiteY6" fmla="*/ 7265649 h 7646181"/>
              <a:gd name="connsiteX7" fmla="*/ 4659238 w 9219663"/>
              <a:gd name="connsiteY7" fmla="*/ 7277224 h 7646181"/>
              <a:gd name="connsiteX8" fmla="*/ 5133800 w 9219663"/>
              <a:gd name="connsiteY8" fmla="*/ 6918409 h 7646181"/>
              <a:gd name="connsiteX9" fmla="*/ 5122226 w 9219663"/>
              <a:gd name="connsiteY9" fmla="*/ 4383553 h 7646181"/>
              <a:gd name="connsiteX10" fmla="*/ 5654661 w 9219663"/>
              <a:gd name="connsiteY10" fmla="*/ 4094186 h 7646181"/>
              <a:gd name="connsiteX11" fmla="*/ 9219663 w 9219663"/>
              <a:gd name="connsiteY11" fmla="*/ 4047887 h 7646181"/>
              <a:gd name="connsiteX0" fmla="*/ 5058233 w 9145510"/>
              <a:gd name="connsiteY0" fmla="*/ 1588485 h 7613507"/>
              <a:gd name="connsiteX1" fmla="*/ 5055982 w 9145510"/>
              <a:gd name="connsiteY1" fmla="*/ 510624 h 7613507"/>
              <a:gd name="connsiteX2" fmla="*/ 4589040 w 9145510"/>
              <a:gd name="connsiteY2" fmla="*/ 290995 h 7613507"/>
              <a:gd name="connsiteX3" fmla="*/ 347594 w 9145510"/>
              <a:gd name="connsiteY3" fmla="*/ 295785 h 7613507"/>
              <a:gd name="connsiteX4" fmla="*/ 94108 w 9145510"/>
              <a:gd name="connsiteY4" fmla="*/ 542808 h 7613507"/>
              <a:gd name="connsiteX5" fmla="*/ 94108 w 9145510"/>
              <a:gd name="connsiteY5" fmla="*/ 7082505 h 7613507"/>
              <a:gd name="connsiteX6" fmla="*/ 429774 w 9145510"/>
              <a:gd name="connsiteY6" fmla="*/ 7232975 h 7613507"/>
              <a:gd name="connsiteX7" fmla="*/ 4585085 w 9145510"/>
              <a:gd name="connsiteY7" fmla="*/ 7244550 h 7613507"/>
              <a:gd name="connsiteX8" fmla="*/ 5059647 w 9145510"/>
              <a:gd name="connsiteY8" fmla="*/ 6885735 h 7613507"/>
              <a:gd name="connsiteX9" fmla="*/ 5048073 w 9145510"/>
              <a:gd name="connsiteY9" fmla="*/ 4350879 h 7613507"/>
              <a:gd name="connsiteX10" fmla="*/ 5580508 w 9145510"/>
              <a:gd name="connsiteY10" fmla="*/ 4061512 h 7613507"/>
              <a:gd name="connsiteX11" fmla="*/ 9145510 w 9145510"/>
              <a:gd name="connsiteY11" fmla="*/ 4015213 h 7613507"/>
              <a:gd name="connsiteX0" fmla="*/ 5058233 w 9145510"/>
              <a:gd name="connsiteY0" fmla="*/ 1299490 h 7324512"/>
              <a:gd name="connsiteX1" fmla="*/ 5055982 w 9145510"/>
              <a:gd name="connsiteY1" fmla="*/ 221629 h 7324512"/>
              <a:gd name="connsiteX2" fmla="*/ 4589040 w 9145510"/>
              <a:gd name="connsiteY2" fmla="*/ 2000 h 7324512"/>
              <a:gd name="connsiteX3" fmla="*/ 347594 w 9145510"/>
              <a:gd name="connsiteY3" fmla="*/ 6790 h 7324512"/>
              <a:gd name="connsiteX4" fmla="*/ 94108 w 9145510"/>
              <a:gd name="connsiteY4" fmla="*/ 253813 h 7324512"/>
              <a:gd name="connsiteX5" fmla="*/ 94108 w 9145510"/>
              <a:gd name="connsiteY5" fmla="*/ 6793510 h 7324512"/>
              <a:gd name="connsiteX6" fmla="*/ 429774 w 9145510"/>
              <a:gd name="connsiteY6" fmla="*/ 6943980 h 7324512"/>
              <a:gd name="connsiteX7" fmla="*/ 4585085 w 9145510"/>
              <a:gd name="connsiteY7" fmla="*/ 6955555 h 7324512"/>
              <a:gd name="connsiteX8" fmla="*/ 5059647 w 9145510"/>
              <a:gd name="connsiteY8" fmla="*/ 6596740 h 7324512"/>
              <a:gd name="connsiteX9" fmla="*/ 5048073 w 9145510"/>
              <a:gd name="connsiteY9" fmla="*/ 4061884 h 7324512"/>
              <a:gd name="connsiteX10" fmla="*/ 5580508 w 9145510"/>
              <a:gd name="connsiteY10" fmla="*/ 3772517 h 7324512"/>
              <a:gd name="connsiteX11" fmla="*/ 9145510 w 9145510"/>
              <a:gd name="connsiteY11" fmla="*/ 3726218 h 7324512"/>
              <a:gd name="connsiteX0" fmla="*/ 5058233 w 9145510"/>
              <a:gd name="connsiteY0" fmla="*/ 1299490 h 7324512"/>
              <a:gd name="connsiteX1" fmla="*/ 5055982 w 9145510"/>
              <a:gd name="connsiteY1" fmla="*/ 221629 h 7324512"/>
              <a:gd name="connsiteX2" fmla="*/ 4589040 w 9145510"/>
              <a:gd name="connsiteY2" fmla="*/ 2000 h 7324512"/>
              <a:gd name="connsiteX3" fmla="*/ 347594 w 9145510"/>
              <a:gd name="connsiteY3" fmla="*/ 6790 h 7324512"/>
              <a:gd name="connsiteX4" fmla="*/ 94108 w 9145510"/>
              <a:gd name="connsiteY4" fmla="*/ 253813 h 7324512"/>
              <a:gd name="connsiteX5" fmla="*/ 94108 w 9145510"/>
              <a:gd name="connsiteY5" fmla="*/ 6793510 h 7324512"/>
              <a:gd name="connsiteX6" fmla="*/ 429774 w 9145510"/>
              <a:gd name="connsiteY6" fmla="*/ 6943980 h 7324512"/>
              <a:gd name="connsiteX7" fmla="*/ 4585085 w 9145510"/>
              <a:gd name="connsiteY7" fmla="*/ 6955555 h 7324512"/>
              <a:gd name="connsiteX8" fmla="*/ 5059647 w 9145510"/>
              <a:gd name="connsiteY8" fmla="*/ 6596740 h 7324512"/>
              <a:gd name="connsiteX9" fmla="*/ 5048073 w 9145510"/>
              <a:gd name="connsiteY9" fmla="*/ 4061884 h 7324512"/>
              <a:gd name="connsiteX10" fmla="*/ 5580508 w 9145510"/>
              <a:gd name="connsiteY10" fmla="*/ 3772517 h 7324512"/>
              <a:gd name="connsiteX11" fmla="*/ 9145510 w 9145510"/>
              <a:gd name="connsiteY11" fmla="*/ 3726218 h 7324512"/>
              <a:gd name="connsiteX0" fmla="*/ 5058233 w 9145510"/>
              <a:gd name="connsiteY0" fmla="*/ 1299490 h 7324512"/>
              <a:gd name="connsiteX1" fmla="*/ 5055982 w 9145510"/>
              <a:gd name="connsiteY1" fmla="*/ 221629 h 7324512"/>
              <a:gd name="connsiteX2" fmla="*/ 4589040 w 9145510"/>
              <a:gd name="connsiteY2" fmla="*/ 2000 h 7324512"/>
              <a:gd name="connsiteX3" fmla="*/ 347594 w 9145510"/>
              <a:gd name="connsiteY3" fmla="*/ 6790 h 7324512"/>
              <a:gd name="connsiteX4" fmla="*/ 94108 w 9145510"/>
              <a:gd name="connsiteY4" fmla="*/ 253813 h 7324512"/>
              <a:gd name="connsiteX5" fmla="*/ 94108 w 9145510"/>
              <a:gd name="connsiteY5" fmla="*/ 6793510 h 7324512"/>
              <a:gd name="connsiteX6" fmla="*/ 429774 w 9145510"/>
              <a:gd name="connsiteY6" fmla="*/ 6943980 h 7324512"/>
              <a:gd name="connsiteX7" fmla="*/ 4585085 w 9145510"/>
              <a:gd name="connsiteY7" fmla="*/ 6955555 h 7324512"/>
              <a:gd name="connsiteX8" fmla="*/ 5059647 w 9145510"/>
              <a:gd name="connsiteY8" fmla="*/ 6596740 h 7324512"/>
              <a:gd name="connsiteX9" fmla="*/ 5048073 w 9145510"/>
              <a:gd name="connsiteY9" fmla="*/ 4061884 h 7324512"/>
              <a:gd name="connsiteX10" fmla="*/ 5580508 w 9145510"/>
              <a:gd name="connsiteY10" fmla="*/ 3772517 h 7324512"/>
              <a:gd name="connsiteX11" fmla="*/ 9145510 w 9145510"/>
              <a:gd name="connsiteY11" fmla="*/ 3726218 h 7324512"/>
              <a:gd name="connsiteX0" fmla="*/ 5057658 w 9144935"/>
              <a:gd name="connsiteY0" fmla="*/ 1299490 h 7324325"/>
              <a:gd name="connsiteX1" fmla="*/ 5055407 w 9144935"/>
              <a:gd name="connsiteY1" fmla="*/ 221629 h 7324325"/>
              <a:gd name="connsiteX2" fmla="*/ 4588465 w 9144935"/>
              <a:gd name="connsiteY2" fmla="*/ 2000 h 7324325"/>
              <a:gd name="connsiteX3" fmla="*/ 347019 w 9144935"/>
              <a:gd name="connsiteY3" fmla="*/ 6790 h 7324325"/>
              <a:gd name="connsiteX4" fmla="*/ 83373 w 9144935"/>
              <a:gd name="connsiteY4" fmla="*/ 256353 h 7324325"/>
              <a:gd name="connsiteX5" fmla="*/ 93533 w 9144935"/>
              <a:gd name="connsiteY5" fmla="*/ 6793510 h 7324325"/>
              <a:gd name="connsiteX6" fmla="*/ 429199 w 9144935"/>
              <a:gd name="connsiteY6" fmla="*/ 6943980 h 7324325"/>
              <a:gd name="connsiteX7" fmla="*/ 4584510 w 9144935"/>
              <a:gd name="connsiteY7" fmla="*/ 6955555 h 7324325"/>
              <a:gd name="connsiteX8" fmla="*/ 5059072 w 9144935"/>
              <a:gd name="connsiteY8" fmla="*/ 6596740 h 7324325"/>
              <a:gd name="connsiteX9" fmla="*/ 5047498 w 9144935"/>
              <a:gd name="connsiteY9" fmla="*/ 4061884 h 7324325"/>
              <a:gd name="connsiteX10" fmla="*/ 5579933 w 9144935"/>
              <a:gd name="connsiteY10" fmla="*/ 3772517 h 7324325"/>
              <a:gd name="connsiteX11" fmla="*/ 9144935 w 9144935"/>
              <a:gd name="connsiteY11" fmla="*/ 3726218 h 7324325"/>
              <a:gd name="connsiteX0" fmla="*/ 5057658 w 9144935"/>
              <a:gd name="connsiteY0" fmla="*/ 1299490 h 7324325"/>
              <a:gd name="connsiteX1" fmla="*/ 5055407 w 9144935"/>
              <a:gd name="connsiteY1" fmla="*/ 221629 h 7324325"/>
              <a:gd name="connsiteX2" fmla="*/ 4588465 w 9144935"/>
              <a:gd name="connsiteY2" fmla="*/ 2000 h 7324325"/>
              <a:gd name="connsiteX3" fmla="*/ 347019 w 9144935"/>
              <a:gd name="connsiteY3" fmla="*/ 6790 h 7324325"/>
              <a:gd name="connsiteX4" fmla="*/ 83373 w 9144935"/>
              <a:gd name="connsiteY4" fmla="*/ 256353 h 7324325"/>
              <a:gd name="connsiteX5" fmla="*/ 93533 w 9144935"/>
              <a:gd name="connsiteY5" fmla="*/ 6793510 h 7324325"/>
              <a:gd name="connsiteX6" fmla="*/ 429199 w 9144935"/>
              <a:gd name="connsiteY6" fmla="*/ 6943980 h 7324325"/>
              <a:gd name="connsiteX7" fmla="*/ 4584510 w 9144935"/>
              <a:gd name="connsiteY7" fmla="*/ 6955555 h 7324325"/>
              <a:gd name="connsiteX8" fmla="*/ 5059072 w 9144935"/>
              <a:gd name="connsiteY8" fmla="*/ 6596740 h 7324325"/>
              <a:gd name="connsiteX9" fmla="*/ 5047498 w 9144935"/>
              <a:gd name="connsiteY9" fmla="*/ 4061884 h 7324325"/>
              <a:gd name="connsiteX10" fmla="*/ 5579933 w 9144935"/>
              <a:gd name="connsiteY10" fmla="*/ 3772517 h 7324325"/>
              <a:gd name="connsiteX11" fmla="*/ 9144935 w 9144935"/>
              <a:gd name="connsiteY11" fmla="*/ 3726218 h 7324325"/>
              <a:gd name="connsiteX0" fmla="*/ 5057658 w 9144935"/>
              <a:gd name="connsiteY0" fmla="*/ 1299490 h 7324325"/>
              <a:gd name="connsiteX1" fmla="*/ 5055407 w 9144935"/>
              <a:gd name="connsiteY1" fmla="*/ 221629 h 7324325"/>
              <a:gd name="connsiteX2" fmla="*/ 4588465 w 9144935"/>
              <a:gd name="connsiteY2" fmla="*/ 2000 h 7324325"/>
              <a:gd name="connsiteX3" fmla="*/ 347019 w 9144935"/>
              <a:gd name="connsiteY3" fmla="*/ 6790 h 7324325"/>
              <a:gd name="connsiteX4" fmla="*/ 83373 w 9144935"/>
              <a:gd name="connsiteY4" fmla="*/ 256353 h 7324325"/>
              <a:gd name="connsiteX5" fmla="*/ 93533 w 9144935"/>
              <a:gd name="connsiteY5" fmla="*/ 6793510 h 7324325"/>
              <a:gd name="connsiteX6" fmla="*/ 429199 w 9144935"/>
              <a:gd name="connsiteY6" fmla="*/ 6943980 h 7324325"/>
              <a:gd name="connsiteX7" fmla="*/ 4584510 w 9144935"/>
              <a:gd name="connsiteY7" fmla="*/ 6955555 h 7324325"/>
              <a:gd name="connsiteX8" fmla="*/ 5059072 w 9144935"/>
              <a:gd name="connsiteY8" fmla="*/ 6596740 h 7324325"/>
              <a:gd name="connsiteX9" fmla="*/ 5047498 w 9144935"/>
              <a:gd name="connsiteY9" fmla="*/ 4061884 h 7324325"/>
              <a:gd name="connsiteX10" fmla="*/ 5579933 w 9144935"/>
              <a:gd name="connsiteY10" fmla="*/ 3772517 h 7324325"/>
              <a:gd name="connsiteX11" fmla="*/ 9144935 w 9144935"/>
              <a:gd name="connsiteY11" fmla="*/ 3726218 h 7324325"/>
              <a:gd name="connsiteX0" fmla="*/ 5057658 w 9144935"/>
              <a:gd name="connsiteY0" fmla="*/ 1299490 h 7324325"/>
              <a:gd name="connsiteX1" fmla="*/ 5055407 w 9144935"/>
              <a:gd name="connsiteY1" fmla="*/ 221629 h 7324325"/>
              <a:gd name="connsiteX2" fmla="*/ 4588465 w 9144935"/>
              <a:gd name="connsiteY2" fmla="*/ 2000 h 7324325"/>
              <a:gd name="connsiteX3" fmla="*/ 347019 w 9144935"/>
              <a:gd name="connsiteY3" fmla="*/ 6790 h 7324325"/>
              <a:gd name="connsiteX4" fmla="*/ 83373 w 9144935"/>
              <a:gd name="connsiteY4" fmla="*/ 256353 h 7324325"/>
              <a:gd name="connsiteX5" fmla="*/ 93533 w 9144935"/>
              <a:gd name="connsiteY5" fmla="*/ 6793510 h 7324325"/>
              <a:gd name="connsiteX6" fmla="*/ 429199 w 9144935"/>
              <a:gd name="connsiteY6" fmla="*/ 6943980 h 7324325"/>
              <a:gd name="connsiteX7" fmla="*/ 4584510 w 9144935"/>
              <a:gd name="connsiteY7" fmla="*/ 6955555 h 7324325"/>
              <a:gd name="connsiteX8" fmla="*/ 5059072 w 9144935"/>
              <a:gd name="connsiteY8" fmla="*/ 6596740 h 7324325"/>
              <a:gd name="connsiteX9" fmla="*/ 5047498 w 9144935"/>
              <a:gd name="connsiteY9" fmla="*/ 4061884 h 7324325"/>
              <a:gd name="connsiteX10" fmla="*/ 5579933 w 9144935"/>
              <a:gd name="connsiteY10" fmla="*/ 3772517 h 7324325"/>
              <a:gd name="connsiteX11" fmla="*/ 9144935 w 9144935"/>
              <a:gd name="connsiteY11" fmla="*/ 3726218 h 7324325"/>
              <a:gd name="connsiteX0" fmla="*/ 5057658 w 9144935"/>
              <a:gd name="connsiteY0" fmla="*/ 1299490 h 7324325"/>
              <a:gd name="connsiteX1" fmla="*/ 5055407 w 9144935"/>
              <a:gd name="connsiteY1" fmla="*/ 221629 h 7324325"/>
              <a:gd name="connsiteX2" fmla="*/ 4588465 w 9144935"/>
              <a:gd name="connsiteY2" fmla="*/ 2000 h 7324325"/>
              <a:gd name="connsiteX3" fmla="*/ 347019 w 9144935"/>
              <a:gd name="connsiteY3" fmla="*/ 6790 h 7324325"/>
              <a:gd name="connsiteX4" fmla="*/ 83373 w 9144935"/>
              <a:gd name="connsiteY4" fmla="*/ 256353 h 7324325"/>
              <a:gd name="connsiteX5" fmla="*/ 93533 w 9144935"/>
              <a:gd name="connsiteY5" fmla="*/ 6793510 h 7324325"/>
              <a:gd name="connsiteX6" fmla="*/ 429199 w 9144935"/>
              <a:gd name="connsiteY6" fmla="*/ 6943980 h 7324325"/>
              <a:gd name="connsiteX7" fmla="*/ 4584510 w 9144935"/>
              <a:gd name="connsiteY7" fmla="*/ 6955555 h 7324325"/>
              <a:gd name="connsiteX8" fmla="*/ 5059072 w 9144935"/>
              <a:gd name="connsiteY8" fmla="*/ 6596740 h 7324325"/>
              <a:gd name="connsiteX9" fmla="*/ 5047498 w 9144935"/>
              <a:gd name="connsiteY9" fmla="*/ 4061884 h 7324325"/>
              <a:gd name="connsiteX10" fmla="*/ 5579933 w 9144935"/>
              <a:gd name="connsiteY10" fmla="*/ 3772517 h 7324325"/>
              <a:gd name="connsiteX11" fmla="*/ 9144935 w 9144935"/>
              <a:gd name="connsiteY11" fmla="*/ 3726218 h 7324325"/>
              <a:gd name="connsiteX0" fmla="*/ 5057658 w 9144935"/>
              <a:gd name="connsiteY0" fmla="*/ 1299490 h 7324325"/>
              <a:gd name="connsiteX1" fmla="*/ 5055407 w 9144935"/>
              <a:gd name="connsiteY1" fmla="*/ 221629 h 7324325"/>
              <a:gd name="connsiteX2" fmla="*/ 4588465 w 9144935"/>
              <a:gd name="connsiteY2" fmla="*/ 2000 h 7324325"/>
              <a:gd name="connsiteX3" fmla="*/ 347019 w 9144935"/>
              <a:gd name="connsiteY3" fmla="*/ 6790 h 7324325"/>
              <a:gd name="connsiteX4" fmla="*/ 83373 w 9144935"/>
              <a:gd name="connsiteY4" fmla="*/ 256353 h 7324325"/>
              <a:gd name="connsiteX5" fmla="*/ 93533 w 9144935"/>
              <a:gd name="connsiteY5" fmla="*/ 6793510 h 7324325"/>
              <a:gd name="connsiteX6" fmla="*/ 429199 w 9144935"/>
              <a:gd name="connsiteY6" fmla="*/ 6943980 h 7324325"/>
              <a:gd name="connsiteX7" fmla="*/ 4584510 w 9144935"/>
              <a:gd name="connsiteY7" fmla="*/ 6955555 h 7324325"/>
              <a:gd name="connsiteX8" fmla="*/ 5059072 w 9144935"/>
              <a:gd name="connsiteY8" fmla="*/ 6596740 h 7324325"/>
              <a:gd name="connsiteX9" fmla="*/ 5047498 w 9144935"/>
              <a:gd name="connsiteY9" fmla="*/ 4061884 h 7324325"/>
              <a:gd name="connsiteX10" fmla="*/ 5579933 w 9144935"/>
              <a:gd name="connsiteY10" fmla="*/ 3772517 h 7324325"/>
              <a:gd name="connsiteX11" fmla="*/ 9144935 w 9144935"/>
              <a:gd name="connsiteY11" fmla="*/ 3726218 h 7324325"/>
              <a:gd name="connsiteX0" fmla="*/ 5057658 w 9144935"/>
              <a:gd name="connsiteY0" fmla="*/ 1299490 h 7324325"/>
              <a:gd name="connsiteX1" fmla="*/ 5055407 w 9144935"/>
              <a:gd name="connsiteY1" fmla="*/ 221629 h 7324325"/>
              <a:gd name="connsiteX2" fmla="*/ 4588465 w 9144935"/>
              <a:gd name="connsiteY2" fmla="*/ 2000 h 7324325"/>
              <a:gd name="connsiteX3" fmla="*/ 347019 w 9144935"/>
              <a:gd name="connsiteY3" fmla="*/ 6790 h 7324325"/>
              <a:gd name="connsiteX4" fmla="*/ 83373 w 9144935"/>
              <a:gd name="connsiteY4" fmla="*/ 256353 h 7324325"/>
              <a:gd name="connsiteX5" fmla="*/ 93533 w 9144935"/>
              <a:gd name="connsiteY5" fmla="*/ 6793510 h 7324325"/>
              <a:gd name="connsiteX6" fmla="*/ 429199 w 9144935"/>
              <a:gd name="connsiteY6" fmla="*/ 6943980 h 7324325"/>
              <a:gd name="connsiteX7" fmla="*/ 4584510 w 9144935"/>
              <a:gd name="connsiteY7" fmla="*/ 6955555 h 7324325"/>
              <a:gd name="connsiteX8" fmla="*/ 5059072 w 9144935"/>
              <a:gd name="connsiteY8" fmla="*/ 6596740 h 7324325"/>
              <a:gd name="connsiteX9" fmla="*/ 5047498 w 9144935"/>
              <a:gd name="connsiteY9" fmla="*/ 4061884 h 7324325"/>
              <a:gd name="connsiteX10" fmla="*/ 5579933 w 9144935"/>
              <a:gd name="connsiteY10" fmla="*/ 3772517 h 7324325"/>
              <a:gd name="connsiteX11" fmla="*/ 9144935 w 9144935"/>
              <a:gd name="connsiteY11" fmla="*/ 3726218 h 7324325"/>
              <a:gd name="connsiteX0" fmla="*/ 5000091 w 9087368"/>
              <a:gd name="connsiteY0" fmla="*/ 1299490 h 7045276"/>
              <a:gd name="connsiteX1" fmla="*/ 4997840 w 9087368"/>
              <a:gd name="connsiteY1" fmla="*/ 221629 h 7045276"/>
              <a:gd name="connsiteX2" fmla="*/ 4530898 w 9087368"/>
              <a:gd name="connsiteY2" fmla="*/ 2000 h 7045276"/>
              <a:gd name="connsiteX3" fmla="*/ 289452 w 9087368"/>
              <a:gd name="connsiteY3" fmla="*/ 6790 h 7045276"/>
              <a:gd name="connsiteX4" fmla="*/ 25806 w 9087368"/>
              <a:gd name="connsiteY4" fmla="*/ 256353 h 7045276"/>
              <a:gd name="connsiteX5" fmla="*/ 35966 w 9087368"/>
              <a:gd name="connsiteY5" fmla="*/ 6793510 h 7045276"/>
              <a:gd name="connsiteX6" fmla="*/ 371632 w 9087368"/>
              <a:gd name="connsiteY6" fmla="*/ 6943980 h 7045276"/>
              <a:gd name="connsiteX7" fmla="*/ 4526943 w 9087368"/>
              <a:gd name="connsiteY7" fmla="*/ 6955555 h 7045276"/>
              <a:gd name="connsiteX8" fmla="*/ 5001505 w 9087368"/>
              <a:gd name="connsiteY8" fmla="*/ 6596740 h 7045276"/>
              <a:gd name="connsiteX9" fmla="*/ 4989931 w 9087368"/>
              <a:gd name="connsiteY9" fmla="*/ 4061884 h 7045276"/>
              <a:gd name="connsiteX10" fmla="*/ 5522366 w 9087368"/>
              <a:gd name="connsiteY10" fmla="*/ 3772517 h 7045276"/>
              <a:gd name="connsiteX11" fmla="*/ 9087368 w 9087368"/>
              <a:gd name="connsiteY11" fmla="*/ 3726218 h 7045276"/>
              <a:gd name="connsiteX0" fmla="*/ 5000091 w 9087368"/>
              <a:gd name="connsiteY0" fmla="*/ 1299490 h 7045276"/>
              <a:gd name="connsiteX1" fmla="*/ 4997840 w 9087368"/>
              <a:gd name="connsiteY1" fmla="*/ 221629 h 7045276"/>
              <a:gd name="connsiteX2" fmla="*/ 4530898 w 9087368"/>
              <a:gd name="connsiteY2" fmla="*/ 2000 h 7045276"/>
              <a:gd name="connsiteX3" fmla="*/ 289452 w 9087368"/>
              <a:gd name="connsiteY3" fmla="*/ 6790 h 7045276"/>
              <a:gd name="connsiteX4" fmla="*/ 25806 w 9087368"/>
              <a:gd name="connsiteY4" fmla="*/ 256353 h 7045276"/>
              <a:gd name="connsiteX5" fmla="*/ 35966 w 9087368"/>
              <a:gd name="connsiteY5" fmla="*/ 6793510 h 7045276"/>
              <a:gd name="connsiteX6" fmla="*/ 371632 w 9087368"/>
              <a:gd name="connsiteY6" fmla="*/ 6943980 h 7045276"/>
              <a:gd name="connsiteX7" fmla="*/ 4526943 w 9087368"/>
              <a:gd name="connsiteY7" fmla="*/ 6955555 h 7045276"/>
              <a:gd name="connsiteX8" fmla="*/ 5001505 w 9087368"/>
              <a:gd name="connsiteY8" fmla="*/ 6596740 h 7045276"/>
              <a:gd name="connsiteX9" fmla="*/ 4989931 w 9087368"/>
              <a:gd name="connsiteY9" fmla="*/ 4061884 h 7045276"/>
              <a:gd name="connsiteX10" fmla="*/ 5522366 w 9087368"/>
              <a:gd name="connsiteY10" fmla="*/ 3772517 h 7045276"/>
              <a:gd name="connsiteX11" fmla="*/ 9087368 w 9087368"/>
              <a:gd name="connsiteY11" fmla="*/ 3726218 h 7045276"/>
              <a:gd name="connsiteX0" fmla="*/ 5060763 w 9148040"/>
              <a:gd name="connsiteY0" fmla="*/ 1299490 h 6984461"/>
              <a:gd name="connsiteX1" fmla="*/ 5058512 w 9148040"/>
              <a:gd name="connsiteY1" fmla="*/ 221629 h 6984461"/>
              <a:gd name="connsiteX2" fmla="*/ 4591570 w 9148040"/>
              <a:gd name="connsiteY2" fmla="*/ 2000 h 6984461"/>
              <a:gd name="connsiteX3" fmla="*/ 350124 w 9148040"/>
              <a:gd name="connsiteY3" fmla="*/ 6790 h 6984461"/>
              <a:gd name="connsiteX4" fmla="*/ 86478 w 9148040"/>
              <a:gd name="connsiteY4" fmla="*/ 256353 h 6984461"/>
              <a:gd name="connsiteX5" fmla="*/ 96638 w 9148040"/>
              <a:gd name="connsiteY5" fmla="*/ 6793510 h 6984461"/>
              <a:gd name="connsiteX6" fmla="*/ 432304 w 9148040"/>
              <a:gd name="connsiteY6" fmla="*/ 6943980 h 6984461"/>
              <a:gd name="connsiteX7" fmla="*/ 4587615 w 9148040"/>
              <a:gd name="connsiteY7" fmla="*/ 6955555 h 6984461"/>
              <a:gd name="connsiteX8" fmla="*/ 5062177 w 9148040"/>
              <a:gd name="connsiteY8" fmla="*/ 6596740 h 6984461"/>
              <a:gd name="connsiteX9" fmla="*/ 5050603 w 9148040"/>
              <a:gd name="connsiteY9" fmla="*/ 4061884 h 6984461"/>
              <a:gd name="connsiteX10" fmla="*/ 5583038 w 9148040"/>
              <a:gd name="connsiteY10" fmla="*/ 3772517 h 6984461"/>
              <a:gd name="connsiteX11" fmla="*/ 9148040 w 9148040"/>
              <a:gd name="connsiteY11" fmla="*/ 3726218 h 6984461"/>
              <a:gd name="connsiteX0" fmla="*/ 4974285 w 9061562"/>
              <a:gd name="connsiteY0" fmla="*/ 1299490 h 6984461"/>
              <a:gd name="connsiteX1" fmla="*/ 4972034 w 9061562"/>
              <a:gd name="connsiteY1" fmla="*/ 221629 h 6984461"/>
              <a:gd name="connsiteX2" fmla="*/ 4505092 w 9061562"/>
              <a:gd name="connsiteY2" fmla="*/ 2000 h 6984461"/>
              <a:gd name="connsiteX3" fmla="*/ 263646 w 9061562"/>
              <a:gd name="connsiteY3" fmla="*/ 6790 h 6984461"/>
              <a:gd name="connsiteX4" fmla="*/ 0 w 9061562"/>
              <a:gd name="connsiteY4" fmla="*/ 256353 h 6984461"/>
              <a:gd name="connsiteX5" fmla="*/ 10160 w 9061562"/>
              <a:gd name="connsiteY5" fmla="*/ 6793510 h 6984461"/>
              <a:gd name="connsiteX6" fmla="*/ 345826 w 9061562"/>
              <a:gd name="connsiteY6" fmla="*/ 6943980 h 6984461"/>
              <a:gd name="connsiteX7" fmla="*/ 4501137 w 9061562"/>
              <a:gd name="connsiteY7" fmla="*/ 6955555 h 6984461"/>
              <a:gd name="connsiteX8" fmla="*/ 4975699 w 9061562"/>
              <a:gd name="connsiteY8" fmla="*/ 6596740 h 6984461"/>
              <a:gd name="connsiteX9" fmla="*/ 4964125 w 9061562"/>
              <a:gd name="connsiteY9" fmla="*/ 4061884 h 6984461"/>
              <a:gd name="connsiteX10" fmla="*/ 5496560 w 9061562"/>
              <a:gd name="connsiteY10" fmla="*/ 3772517 h 6984461"/>
              <a:gd name="connsiteX11" fmla="*/ 9061562 w 9061562"/>
              <a:gd name="connsiteY11" fmla="*/ 3726218 h 6984461"/>
              <a:gd name="connsiteX0" fmla="*/ 4974285 w 9061562"/>
              <a:gd name="connsiteY0" fmla="*/ 1299490 h 6992688"/>
              <a:gd name="connsiteX1" fmla="*/ 4972034 w 9061562"/>
              <a:gd name="connsiteY1" fmla="*/ 221629 h 6992688"/>
              <a:gd name="connsiteX2" fmla="*/ 4505092 w 9061562"/>
              <a:gd name="connsiteY2" fmla="*/ 2000 h 6992688"/>
              <a:gd name="connsiteX3" fmla="*/ 263646 w 9061562"/>
              <a:gd name="connsiteY3" fmla="*/ 6790 h 6992688"/>
              <a:gd name="connsiteX4" fmla="*/ 0 w 9061562"/>
              <a:gd name="connsiteY4" fmla="*/ 256353 h 6992688"/>
              <a:gd name="connsiteX5" fmla="*/ 10160 w 9061562"/>
              <a:gd name="connsiteY5" fmla="*/ 6793510 h 6992688"/>
              <a:gd name="connsiteX6" fmla="*/ 345826 w 9061562"/>
              <a:gd name="connsiteY6" fmla="*/ 6963030 h 6992688"/>
              <a:gd name="connsiteX7" fmla="*/ 4501137 w 9061562"/>
              <a:gd name="connsiteY7" fmla="*/ 6955555 h 6992688"/>
              <a:gd name="connsiteX8" fmla="*/ 4975699 w 9061562"/>
              <a:gd name="connsiteY8" fmla="*/ 6596740 h 6992688"/>
              <a:gd name="connsiteX9" fmla="*/ 4964125 w 9061562"/>
              <a:gd name="connsiteY9" fmla="*/ 4061884 h 6992688"/>
              <a:gd name="connsiteX10" fmla="*/ 5496560 w 9061562"/>
              <a:gd name="connsiteY10" fmla="*/ 3772517 h 6992688"/>
              <a:gd name="connsiteX11" fmla="*/ 9061562 w 9061562"/>
              <a:gd name="connsiteY11" fmla="*/ 3726218 h 6992688"/>
              <a:gd name="connsiteX0" fmla="*/ 4974285 w 9061562"/>
              <a:gd name="connsiteY0" fmla="*/ 1299490 h 6983914"/>
              <a:gd name="connsiteX1" fmla="*/ 4972034 w 9061562"/>
              <a:gd name="connsiteY1" fmla="*/ 221629 h 6983914"/>
              <a:gd name="connsiteX2" fmla="*/ 4505092 w 9061562"/>
              <a:gd name="connsiteY2" fmla="*/ 2000 h 6983914"/>
              <a:gd name="connsiteX3" fmla="*/ 263646 w 9061562"/>
              <a:gd name="connsiteY3" fmla="*/ 6790 h 6983914"/>
              <a:gd name="connsiteX4" fmla="*/ 0 w 9061562"/>
              <a:gd name="connsiteY4" fmla="*/ 256353 h 6983914"/>
              <a:gd name="connsiteX5" fmla="*/ 10160 w 9061562"/>
              <a:gd name="connsiteY5" fmla="*/ 6793510 h 6983914"/>
              <a:gd name="connsiteX6" fmla="*/ 345826 w 9061562"/>
              <a:gd name="connsiteY6" fmla="*/ 6963030 h 6983914"/>
              <a:gd name="connsiteX7" fmla="*/ 4501137 w 9061562"/>
              <a:gd name="connsiteY7" fmla="*/ 6955555 h 6983914"/>
              <a:gd name="connsiteX8" fmla="*/ 4975699 w 9061562"/>
              <a:gd name="connsiteY8" fmla="*/ 6596740 h 6983914"/>
              <a:gd name="connsiteX9" fmla="*/ 4964125 w 9061562"/>
              <a:gd name="connsiteY9" fmla="*/ 4061884 h 6983914"/>
              <a:gd name="connsiteX10" fmla="*/ 5496560 w 9061562"/>
              <a:gd name="connsiteY10" fmla="*/ 3772517 h 6983914"/>
              <a:gd name="connsiteX11" fmla="*/ 9061562 w 9061562"/>
              <a:gd name="connsiteY11" fmla="*/ 3726218 h 6983914"/>
              <a:gd name="connsiteX0" fmla="*/ 4974285 w 9061562"/>
              <a:gd name="connsiteY0" fmla="*/ 1299490 h 6983914"/>
              <a:gd name="connsiteX1" fmla="*/ 4972034 w 9061562"/>
              <a:gd name="connsiteY1" fmla="*/ 221629 h 6983914"/>
              <a:gd name="connsiteX2" fmla="*/ 4505092 w 9061562"/>
              <a:gd name="connsiteY2" fmla="*/ 2000 h 6983914"/>
              <a:gd name="connsiteX3" fmla="*/ 263646 w 9061562"/>
              <a:gd name="connsiteY3" fmla="*/ 6790 h 6983914"/>
              <a:gd name="connsiteX4" fmla="*/ 0 w 9061562"/>
              <a:gd name="connsiteY4" fmla="*/ 256353 h 6983914"/>
              <a:gd name="connsiteX5" fmla="*/ 10160 w 9061562"/>
              <a:gd name="connsiteY5" fmla="*/ 6793510 h 6983914"/>
              <a:gd name="connsiteX6" fmla="*/ 345826 w 9061562"/>
              <a:gd name="connsiteY6" fmla="*/ 6963030 h 6983914"/>
              <a:gd name="connsiteX7" fmla="*/ 4501137 w 9061562"/>
              <a:gd name="connsiteY7" fmla="*/ 6955555 h 6983914"/>
              <a:gd name="connsiteX8" fmla="*/ 4975699 w 9061562"/>
              <a:gd name="connsiteY8" fmla="*/ 6596740 h 6983914"/>
              <a:gd name="connsiteX9" fmla="*/ 4964125 w 9061562"/>
              <a:gd name="connsiteY9" fmla="*/ 4061884 h 6983914"/>
              <a:gd name="connsiteX10" fmla="*/ 5496560 w 9061562"/>
              <a:gd name="connsiteY10" fmla="*/ 3772517 h 6983914"/>
              <a:gd name="connsiteX11" fmla="*/ 9061562 w 9061562"/>
              <a:gd name="connsiteY11" fmla="*/ 3726218 h 6983914"/>
              <a:gd name="connsiteX0" fmla="*/ 4975555 w 9062832"/>
              <a:gd name="connsiteY0" fmla="*/ 1299490 h 6983914"/>
              <a:gd name="connsiteX1" fmla="*/ 4973304 w 9062832"/>
              <a:gd name="connsiteY1" fmla="*/ 221629 h 6983914"/>
              <a:gd name="connsiteX2" fmla="*/ 4506362 w 9062832"/>
              <a:gd name="connsiteY2" fmla="*/ 2000 h 6983914"/>
              <a:gd name="connsiteX3" fmla="*/ 264916 w 9062832"/>
              <a:gd name="connsiteY3" fmla="*/ 6790 h 6983914"/>
              <a:gd name="connsiteX4" fmla="*/ 1270 w 9062832"/>
              <a:gd name="connsiteY4" fmla="*/ 256353 h 6983914"/>
              <a:gd name="connsiteX5" fmla="*/ 0 w 9062832"/>
              <a:gd name="connsiteY5" fmla="*/ 6801130 h 6983914"/>
              <a:gd name="connsiteX6" fmla="*/ 347096 w 9062832"/>
              <a:gd name="connsiteY6" fmla="*/ 6963030 h 6983914"/>
              <a:gd name="connsiteX7" fmla="*/ 4502407 w 9062832"/>
              <a:gd name="connsiteY7" fmla="*/ 6955555 h 6983914"/>
              <a:gd name="connsiteX8" fmla="*/ 4976969 w 9062832"/>
              <a:gd name="connsiteY8" fmla="*/ 6596740 h 6983914"/>
              <a:gd name="connsiteX9" fmla="*/ 4965395 w 9062832"/>
              <a:gd name="connsiteY9" fmla="*/ 4061884 h 6983914"/>
              <a:gd name="connsiteX10" fmla="*/ 5497830 w 9062832"/>
              <a:gd name="connsiteY10" fmla="*/ 3772517 h 6983914"/>
              <a:gd name="connsiteX11" fmla="*/ 9062832 w 9062832"/>
              <a:gd name="connsiteY11" fmla="*/ 3726218 h 6983914"/>
              <a:gd name="connsiteX0" fmla="*/ 4974285 w 9061562"/>
              <a:gd name="connsiteY0" fmla="*/ 1299490 h 6983914"/>
              <a:gd name="connsiteX1" fmla="*/ 4972034 w 9061562"/>
              <a:gd name="connsiteY1" fmla="*/ 221629 h 6983914"/>
              <a:gd name="connsiteX2" fmla="*/ 4505092 w 9061562"/>
              <a:gd name="connsiteY2" fmla="*/ 2000 h 6983914"/>
              <a:gd name="connsiteX3" fmla="*/ 263646 w 9061562"/>
              <a:gd name="connsiteY3" fmla="*/ 6790 h 6983914"/>
              <a:gd name="connsiteX4" fmla="*/ 0 w 9061562"/>
              <a:gd name="connsiteY4" fmla="*/ 256353 h 6983914"/>
              <a:gd name="connsiteX5" fmla="*/ 2540 w 9061562"/>
              <a:gd name="connsiteY5" fmla="*/ 6804940 h 6983914"/>
              <a:gd name="connsiteX6" fmla="*/ 345826 w 9061562"/>
              <a:gd name="connsiteY6" fmla="*/ 6963030 h 6983914"/>
              <a:gd name="connsiteX7" fmla="*/ 4501137 w 9061562"/>
              <a:gd name="connsiteY7" fmla="*/ 6955555 h 6983914"/>
              <a:gd name="connsiteX8" fmla="*/ 4975699 w 9061562"/>
              <a:gd name="connsiteY8" fmla="*/ 6596740 h 6983914"/>
              <a:gd name="connsiteX9" fmla="*/ 4964125 w 9061562"/>
              <a:gd name="connsiteY9" fmla="*/ 4061884 h 6983914"/>
              <a:gd name="connsiteX10" fmla="*/ 5496560 w 9061562"/>
              <a:gd name="connsiteY10" fmla="*/ 3772517 h 6983914"/>
              <a:gd name="connsiteX11" fmla="*/ 9061562 w 9061562"/>
              <a:gd name="connsiteY11" fmla="*/ 3726218 h 6983914"/>
              <a:gd name="connsiteX0" fmla="*/ 4974285 w 9061562"/>
              <a:gd name="connsiteY0" fmla="*/ 1299490 h 6983914"/>
              <a:gd name="connsiteX1" fmla="*/ 4972034 w 9061562"/>
              <a:gd name="connsiteY1" fmla="*/ 221629 h 6983914"/>
              <a:gd name="connsiteX2" fmla="*/ 4505092 w 9061562"/>
              <a:gd name="connsiteY2" fmla="*/ 2000 h 6983914"/>
              <a:gd name="connsiteX3" fmla="*/ 263646 w 9061562"/>
              <a:gd name="connsiteY3" fmla="*/ 6790 h 6983914"/>
              <a:gd name="connsiteX4" fmla="*/ 0 w 9061562"/>
              <a:gd name="connsiteY4" fmla="*/ 256353 h 6983914"/>
              <a:gd name="connsiteX5" fmla="*/ 2540 w 9061562"/>
              <a:gd name="connsiteY5" fmla="*/ 6804940 h 6983914"/>
              <a:gd name="connsiteX6" fmla="*/ 345826 w 9061562"/>
              <a:gd name="connsiteY6" fmla="*/ 6963030 h 6983914"/>
              <a:gd name="connsiteX7" fmla="*/ 4501137 w 9061562"/>
              <a:gd name="connsiteY7" fmla="*/ 6955555 h 6983914"/>
              <a:gd name="connsiteX8" fmla="*/ 4975699 w 9061562"/>
              <a:gd name="connsiteY8" fmla="*/ 6596740 h 6983914"/>
              <a:gd name="connsiteX9" fmla="*/ 4964125 w 9061562"/>
              <a:gd name="connsiteY9" fmla="*/ 4061884 h 6983914"/>
              <a:gd name="connsiteX10" fmla="*/ 5496560 w 9061562"/>
              <a:gd name="connsiteY10" fmla="*/ 3772517 h 6983914"/>
              <a:gd name="connsiteX11" fmla="*/ 9061562 w 9061562"/>
              <a:gd name="connsiteY11" fmla="*/ 3726218 h 6983914"/>
              <a:gd name="connsiteX0" fmla="*/ 4974285 w 9061562"/>
              <a:gd name="connsiteY0" fmla="*/ 1299490 h 6983914"/>
              <a:gd name="connsiteX1" fmla="*/ 4972034 w 9061562"/>
              <a:gd name="connsiteY1" fmla="*/ 221629 h 6983914"/>
              <a:gd name="connsiteX2" fmla="*/ 4505092 w 9061562"/>
              <a:gd name="connsiteY2" fmla="*/ 2000 h 6983914"/>
              <a:gd name="connsiteX3" fmla="*/ 263646 w 9061562"/>
              <a:gd name="connsiteY3" fmla="*/ 6790 h 6983914"/>
              <a:gd name="connsiteX4" fmla="*/ 0 w 9061562"/>
              <a:gd name="connsiteY4" fmla="*/ 256353 h 6983914"/>
              <a:gd name="connsiteX5" fmla="*/ 2540 w 9061562"/>
              <a:gd name="connsiteY5" fmla="*/ 6804940 h 6983914"/>
              <a:gd name="connsiteX6" fmla="*/ 345826 w 9061562"/>
              <a:gd name="connsiteY6" fmla="*/ 6963030 h 6983914"/>
              <a:gd name="connsiteX7" fmla="*/ 4501137 w 9061562"/>
              <a:gd name="connsiteY7" fmla="*/ 6955555 h 6983914"/>
              <a:gd name="connsiteX8" fmla="*/ 4975699 w 9061562"/>
              <a:gd name="connsiteY8" fmla="*/ 6596740 h 6983914"/>
              <a:gd name="connsiteX9" fmla="*/ 4964125 w 9061562"/>
              <a:gd name="connsiteY9" fmla="*/ 4061884 h 6983914"/>
              <a:gd name="connsiteX10" fmla="*/ 5496560 w 9061562"/>
              <a:gd name="connsiteY10" fmla="*/ 3772517 h 6983914"/>
              <a:gd name="connsiteX11" fmla="*/ 9061562 w 9061562"/>
              <a:gd name="connsiteY11" fmla="*/ 3726218 h 6983914"/>
              <a:gd name="connsiteX0" fmla="*/ 4974285 w 9061562"/>
              <a:gd name="connsiteY0" fmla="*/ 1299490 h 6983914"/>
              <a:gd name="connsiteX1" fmla="*/ 4972034 w 9061562"/>
              <a:gd name="connsiteY1" fmla="*/ 221629 h 6983914"/>
              <a:gd name="connsiteX2" fmla="*/ 4505092 w 9061562"/>
              <a:gd name="connsiteY2" fmla="*/ 2000 h 6983914"/>
              <a:gd name="connsiteX3" fmla="*/ 263646 w 9061562"/>
              <a:gd name="connsiteY3" fmla="*/ 6790 h 6983914"/>
              <a:gd name="connsiteX4" fmla="*/ 0 w 9061562"/>
              <a:gd name="connsiteY4" fmla="*/ 256353 h 6983914"/>
              <a:gd name="connsiteX5" fmla="*/ 2540 w 9061562"/>
              <a:gd name="connsiteY5" fmla="*/ 6804940 h 6983914"/>
              <a:gd name="connsiteX6" fmla="*/ 345826 w 9061562"/>
              <a:gd name="connsiteY6" fmla="*/ 6963030 h 6983914"/>
              <a:gd name="connsiteX7" fmla="*/ 4501137 w 9061562"/>
              <a:gd name="connsiteY7" fmla="*/ 6955555 h 6983914"/>
              <a:gd name="connsiteX8" fmla="*/ 4975699 w 9061562"/>
              <a:gd name="connsiteY8" fmla="*/ 6596740 h 6983914"/>
              <a:gd name="connsiteX9" fmla="*/ 4964125 w 9061562"/>
              <a:gd name="connsiteY9" fmla="*/ 4061884 h 6983914"/>
              <a:gd name="connsiteX10" fmla="*/ 5496560 w 9061562"/>
              <a:gd name="connsiteY10" fmla="*/ 3772517 h 6983914"/>
              <a:gd name="connsiteX11" fmla="*/ 9061562 w 9061562"/>
              <a:gd name="connsiteY11" fmla="*/ 3726218 h 6983914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4125 w 9061562"/>
              <a:gd name="connsiteY9" fmla="*/ 406188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56505 w 9061562"/>
              <a:gd name="connsiteY9" fmla="*/ 405045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56505 w 9061562"/>
              <a:gd name="connsiteY9" fmla="*/ 405045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79365 w 9061562"/>
              <a:gd name="connsiteY9" fmla="*/ 405426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79365 w 9061562"/>
              <a:gd name="connsiteY9" fmla="*/ 4054264 h 6967660"/>
              <a:gd name="connsiteX10" fmla="*/ 5496560 w 9061562"/>
              <a:gd name="connsiteY10" fmla="*/ 377251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79365 w 9061562"/>
              <a:gd name="connsiteY9" fmla="*/ 4054264 h 6967660"/>
              <a:gd name="connsiteX10" fmla="*/ 5496560 w 9061562"/>
              <a:gd name="connsiteY10" fmla="*/ 374203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79365 w 9061562"/>
              <a:gd name="connsiteY9" fmla="*/ 4054264 h 6967660"/>
              <a:gd name="connsiteX10" fmla="*/ 5496560 w 9061562"/>
              <a:gd name="connsiteY10" fmla="*/ 374203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7935 w 9061562"/>
              <a:gd name="connsiteY9" fmla="*/ 4054264 h 6967660"/>
              <a:gd name="connsiteX10" fmla="*/ 5496560 w 9061562"/>
              <a:gd name="connsiteY10" fmla="*/ 374203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7935 w 9061562"/>
              <a:gd name="connsiteY9" fmla="*/ 4054264 h 6967660"/>
              <a:gd name="connsiteX10" fmla="*/ 5496560 w 9061562"/>
              <a:gd name="connsiteY10" fmla="*/ 374203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7935 w 9061562"/>
              <a:gd name="connsiteY9" fmla="*/ 4054264 h 6967660"/>
              <a:gd name="connsiteX10" fmla="*/ 5496560 w 9061562"/>
              <a:gd name="connsiteY10" fmla="*/ 374203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7935 w 9061562"/>
              <a:gd name="connsiteY9" fmla="*/ 4054264 h 6967660"/>
              <a:gd name="connsiteX10" fmla="*/ 5496560 w 9061562"/>
              <a:gd name="connsiteY10" fmla="*/ 374203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7935 w 9061562"/>
              <a:gd name="connsiteY9" fmla="*/ 4054264 h 6967660"/>
              <a:gd name="connsiteX10" fmla="*/ 5496560 w 9061562"/>
              <a:gd name="connsiteY10" fmla="*/ 372679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7935 w 9061562"/>
              <a:gd name="connsiteY9" fmla="*/ 4054264 h 6967660"/>
              <a:gd name="connsiteX10" fmla="*/ 5496560 w 9061562"/>
              <a:gd name="connsiteY10" fmla="*/ 373060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7935 w 9061562"/>
              <a:gd name="connsiteY9" fmla="*/ 4054264 h 6967660"/>
              <a:gd name="connsiteX10" fmla="*/ 5496560 w 9061562"/>
              <a:gd name="connsiteY10" fmla="*/ 3730607 h 6967660"/>
              <a:gd name="connsiteX11" fmla="*/ 9061562 w 9061562"/>
              <a:gd name="connsiteY11" fmla="*/ 3726218 h 6967660"/>
              <a:gd name="connsiteX0" fmla="*/ 4974285 w 9061562"/>
              <a:gd name="connsiteY0" fmla="*/ 1299490 h 6967660"/>
              <a:gd name="connsiteX1" fmla="*/ 4972034 w 9061562"/>
              <a:gd name="connsiteY1" fmla="*/ 221629 h 6967660"/>
              <a:gd name="connsiteX2" fmla="*/ 4505092 w 9061562"/>
              <a:gd name="connsiteY2" fmla="*/ 2000 h 6967660"/>
              <a:gd name="connsiteX3" fmla="*/ 263646 w 9061562"/>
              <a:gd name="connsiteY3" fmla="*/ 6790 h 6967660"/>
              <a:gd name="connsiteX4" fmla="*/ 0 w 9061562"/>
              <a:gd name="connsiteY4" fmla="*/ 256353 h 6967660"/>
              <a:gd name="connsiteX5" fmla="*/ 2540 w 9061562"/>
              <a:gd name="connsiteY5" fmla="*/ 6804940 h 6967660"/>
              <a:gd name="connsiteX6" fmla="*/ 345826 w 9061562"/>
              <a:gd name="connsiteY6" fmla="*/ 6963030 h 6967660"/>
              <a:gd name="connsiteX7" fmla="*/ 4501137 w 9061562"/>
              <a:gd name="connsiteY7" fmla="*/ 6955555 h 6967660"/>
              <a:gd name="connsiteX8" fmla="*/ 4975699 w 9061562"/>
              <a:gd name="connsiteY8" fmla="*/ 6596740 h 6967660"/>
              <a:gd name="connsiteX9" fmla="*/ 4967935 w 9061562"/>
              <a:gd name="connsiteY9" fmla="*/ 4054264 h 6967660"/>
              <a:gd name="connsiteX10" fmla="*/ 5496560 w 9061562"/>
              <a:gd name="connsiteY10" fmla="*/ 3730607 h 6967660"/>
              <a:gd name="connsiteX11" fmla="*/ 9061562 w 9061562"/>
              <a:gd name="connsiteY11" fmla="*/ 3726218 h 6967660"/>
              <a:gd name="connsiteX0" fmla="*/ 4974285 w 9076802"/>
              <a:gd name="connsiteY0" fmla="*/ 1299490 h 6967660"/>
              <a:gd name="connsiteX1" fmla="*/ 4972034 w 9076802"/>
              <a:gd name="connsiteY1" fmla="*/ 221629 h 6967660"/>
              <a:gd name="connsiteX2" fmla="*/ 4505092 w 9076802"/>
              <a:gd name="connsiteY2" fmla="*/ 2000 h 6967660"/>
              <a:gd name="connsiteX3" fmla="*/ 263646 w 9076802"/>
              <a:gd name="connsiteY3" fmla="*/ 6790 h 6967660"/>
              <a:gd name="connsiteX4" fmla="*/ 0 w 9076802"/>
              <a:gd name="connsiteY4" fmla="*/ 256353 h 6967660"/>
              <a:gd name="connsiteX5" fmla="*/ 2540 w 9076802"/>
              <a:gd name="connsiteY5" fmla="*/ 6804940 h 6967660"/>
              <a:gd name="connsiteX6" fmla="*/ 345826 w 9076802"/>
              <a:gd name="connsiteY6" fmla="*/ 6963030 h 6967660"/>
              <a:gd name="connsiteX7" fmla="*/ 4501137 w 9076802"/>
              <a:gd name="connsiteY7" fmla="*/ 6955555 h 6967660"/>
              <a:gd name="connsiteX8" fmla="*/ 4975699 w 9076802"/>
              <a:gd name="connsiteY8" fmla="*/ 6596740 h 6967660"/>
              <a:gd name="connsiteX9" fmla="*/ 4967935 w 9076802"/>
              <a:gd name="connsiteY9" fmla="*/ 4054264 h 6967660"/>
              <a:gd name="connsiteX10" fmla="*/ 5496560 w 9076802"/>
              <a:gd name="connsiteY10" fmla="*/ 3730607 h 6967660"/>
              <a:gd name="connsiteX11" fmla="*/ 9076802 w 9076802"/>
              <a:gd name="connsiteY11" fmla="*/ 3733838 h 6967660"/>
              <a:gd name="connsiteX0" fmla="*/ 4974285 w 9076802"/>
              <a:gd name="connsiteY0" fmla="*/ 1299490 h 6964462"/>
              <a:gd name="connsiteX1" fmla="*/ 4972034 w 9076802"/>
              <a:gd name="connsiteY1" fmla="*/ 221629 h 6964462"/>
              <a:gd name="connsiteX2" fmla="*/ 4505092 w 9076802"/>
              <a:gd name="connsiteY2" fmla="*/ 2000 h 6964462"/>
              <a:gd name="connsiteX3" fmla="*/ 263646 w 9076802"/>
              <a:gd name="connsiteY3" fmla="*/ 6790 h 6964462"/>
              <a:gd name="connsiteX4" fmla="*/ 0 w 9076802"/>
              <a:gd name="connsiteY4" fmla="*/ 256353 h 6964462"/>
              <a:gd name="connsiteX5" fmla="*/ 12700 w 9076802"/>
              <a:gd name="connsiteY5" fmla="*/ 6616980 h 6964462"/>
              <a:gd name="connsiteX6" fmla="*/ 345826 w 9076802"/>
              <a:gd name="connsiteY6" fmla="*/ 6963030 h 6964462"/>
              <a:gd name="connsiteX7" fmla="*/ 4501137 w 9076802"/>
              <a:gd name="connsiteY7" fmla="*/ 6955555 h 6964462"/>
              <a:gd name="connsiteX8" fmla="*/ 4975699 w 9076802"/>
              <a:gd name="connsiteY8" fmla="*/ 6596740 h 6964462"/>
              <a:gd name="connsiteX9" fmla="*/ 4967935 w 9076802"/>
              <a:gd name="connsiteY9" fmla="*/ 4054264 h 6964462"/>
              <a:gd name="connsiteX10" fmla="*/ 5496560 w 9076802"/>
              <a:gd name="connsiteY10" fmla="*/ 3730607 h 6964462"/>
              <a:gd name="connsiteX11" fmla="*/ 9076802 w 9076802"/>
              <a:gd name="connsiteY11" fmla="*/ 3733838 h 6964462"/>
              <a:gd name="connsiteX0" fmla="*/ 4974285 w 9076802"/>
              <a:gd name="connsiteY0" fmla="*/ 1299490 h 6964790"/>
              <a:gd name="connsiteX1" fmla="*/ 4972034 w 9076802"/>
              <a:gd name="connsiteY1" fmla="*/ 221629 h 6964790"/>
              <a:gd name="connsiteX2" fmla="*/ 4505092 w 9076802"/>
              <a:gd name="connsiteY2" fmla="*/ 2000 h 6964790"/>
              <a:gd name="connsiteX3" fmla="*/ 263646 w 9076802"/>
              <a:gd name="connsiteY3" fmla="*/ 6790 h 6964790"/>
              <a:gd name="connsiteX4" fmla="*/ 0 w 9076802"/>
              <a:gd name="connsiteY4" fmla="*/ 256353 h 6964790"/>
              <a:gd name="connsiteX5" fmla="*/ 12700 w 9076802"/>
              <a:gd name="connsiteY5" fmla="*/ 6616980 h 6964790"/>
              <a:gd name="connsiteX6" fmla="*/ 345826 w 9076802"/>
              <a:gd name="connsiteY6" fmla="*/ 6963030 h 6964790"/>
              <a:gd name="connsiteX7" fmla="*/ 4501137 w 9076802"/>
              <a:gd name="connsiteY7" fmla="*/ 6955555 h 6964790"/>
              <a:gd name="connsiteX8" fmla="*/ 4975699 w 9076802"/>
              <a:gd name="connsiteY8" fmla="*/ 6596740 h 6964790"/>
              <a:gd name="connsiteX9" fmla="*/ 4967935 w 9076802"/>
              <a:gd name="connsiteY9" fmla="*/ 4054264 h 6964790"/>
              <a:gd name="connsiteX10" fmla="*/ 5496560 w 9076802"/>
              <a:gd name="connsiteY10" fmla="*/ 3730607 h 6964790"/>
              <a:gd name="connsiteX11" fmla="*/ 9076802 w 9076802"/>
              <a:gd name="connsiteY11" fmla="*/ 3733838 h 6964790"/>
              <a:gd name="connsiteX0" fmla="*/ 4974285 w 9076802"/>
              <a:gd name="connsiteY0" fmla="*/ 1299490 h 6964874"/>
              <a:gd name="connsiteX1" fmla="*/ 4972034 w 9076802"/>
              <a:gd name="connsiteY1" fmla="*/ 221629 h 6964874"/>
              <a:gd name="connsiteX2" fmla="*/ 4505092 w 9076802"/>
              <a:gd name="connsiteY2" fmla="*/ 2000 h 6964874"/>
              <a:gd name="connsiteX3" fmla="*/ 263646 w 9076802"/>
              <a:gd name="connsiteY3" fmla="*/ 6790 h 6964874"/>
              <a:gd name="connsiteX4" fmla="*/ 0 w 9076802"/>
              <a:gd name="connsiteY4" fmla="*/ 256353 h 6964874"/>
              <a:gd name="connsiteX5" fmla="*/ 12700 w 9076802"/>
              <a:gd name="connsiteY5" fmla="*/ 6616980 h 6964874"/>
              <a:gd name="connsiteX6" fmla="*/ 345826 w 9076802"/>
              <a:gd name="connsiteY6" fmla="*/ 6963030 h 6964874"/>
              <a:gd name="connsiteX7" fmla="*/ 4501137 w 9076802"/>
              <a:gd name="connsiteY7" fmla="*/ 6955555 h 6964874"/>
              <a:gd name="connsiteX8" fmla="*/ 4975699 w 9076802"/>
              <a:gd name="connsiteY8" fmla="*/ 6596740 h 6964874"/>
              <a:gd name="connsiteX9" fmla="*/ 4967935 w 9076802"/>
              <a:gd name="connsiteY9" fmla="*/ 4054264 h 6964874"/>
              <a:gd name="connsiteX10" fmla="*/ 5496560 w 9076802"/>
              <a:gd name="connsiteY10" fmla="*/ 3730607 h 6964874"/>
              <a:gd name="connsiteX11" fmla="*/ 9076802 w 9076802"/>
              <a:gd name="connsiteY11" fmla="*/ 3733838 h 6964874"/>
              <a:gd name="connsiteX0" fmla="*/ 4974285 w 9076802"/>
              <a:gd name="connsiteY0" fmla="*/ 1299490 h 6965238"/>
              <a:gd name="connsiteX1" fmla="*/ 4972034 w 9076802"/>
              <a:gd name="connsiteY1" fmla="*/ 221629 h 6965238"/>
              <a:gd name="connsiteX2" fmla="*/ 4505092 w 9076802"/>
              <a:gd name="connsiteY2" fmla="*/ 2000 h 6965238"/>
              <a:gd name="connsiteX3" fmla="*/ 263646 w 9076802"/>
              <a:gd name="connsiteY3" fmla="*/ 6790 h 6965238"/>
              <a:gd name="connsiteX4" fmla="*/ 0 w 9076802"/>
              <a:gd name="connsiteY4" fmla="*/ 256353 h 6965238"/>
              <a:gd name="connsiteX5" fmla="*/ 12700 w 9076802"/>
              <a:gd name="connsiteY5" fmla="*/ 6616980 h 6965238"/>
              <a:gd name="connsiteX6" fmla="*/ 345826 w 9076802"/>
              <a:gd name="connsiteY6" fmla="*/ 6963030 h 6965238"/>
              <a:gd name="connsiteX7" fmla="*/ 4501137 w 9076802"/>
              <a:gd name="connsiteY7" fmla="*/ 6955555 h 6965238"/>
              <a:gd name="connsiteX8" fmla="*/ 4975699 w 9076802"/>
              <a:gd name="connsiteY8" fmla="*/ 6596740 h 6965238"/>
              <a:gd name="connsiteX9" fmla="*/ 4967935 w 9076802"/>
              <a:gd name="connsiteY9" fmla="*/ 4054264 h 6965238"/>
              <a:gd name="connsiteX10" fmla="*/ 5496560 w 9076802"/>
              <a:gd name="connsiteY10" fmla="*/ 3730607 h 6965238"/>
              <a:gd name="connsiteX11" fmla="*/ 9076802 w 9076802"/>
              <a:gd name="connsiteY11" fmla="*/ 3733838 h 6965238"/>
              <a:gd name="connsiteX0" fmla="*/ 4974285 w 9076802"/>
              <a:gd name="connsiteY0" fmla="*/ 1299490 h 6963306"/>
              <a:gd name="connsiteX1" fmla="*/ 4972034 w 9076802"/>
              <a:gd name="connsiteY1" fmla="*/ 221629 h 6963306"/>
              <a:gd name="connsiteX2" fmla="*/ 4505092 w 9076802"/>
              <a:gd name="connsiteY2" fmla="*/ 2000 h 6963306"/>
              <a:gd name="connsiteX3" fmla="*/ 263646 w 9076802"/>
              <a:gd name="connsiteY3" fmla="*/ 6790 h 6963306"/>
              <a:gd name="connsiteX4" fmla="*/ 0 w 9076802"/>
              <a:gd name="connsiteY4" fmla="*/ 256353 h 6963306"/>
              <a:gd name="connsiteX5" fmla="*/ 12700 w 9076802"/>
              <a:gd name="connsiteY5" fmla="*/ 6616980 h 6963306"/>
              <a:gd name="connsiteX6" fmla="*/ 345826 w 9076802"/>
              <a:gd name="connsiteY6" fmla="*/ 6963030 h 6963306"/>
              <a:gd name="connsiteX7" fmla="*/ 4501137 w 9076802"/>
              <a:gd name="connsiteY7" fmla="*/ 6955555 h 6963306"/>
              <a:gd name="connsiteX8" fmla="*/ 4975699 w 9076802"/>
              <a:gd name="connsiteY8" fmla="*/ 6596740 h 6963306"/>
              <a:gd name="connsiteX9" fmla="*/ 4967935 w 9076802"/>
              <a:gd name="connsiteY9" fmla="*/ 4054264 h 6963306"/>
              <a:gd name="connsiteX10" fmla="*/ 5496560 w 9076802"/>
              <a:gd name="connsiteY10" fmla="*/ 3730607 h 6963306"/>
              <a:gd name="connsiteX11" fmla="*/ 9076802 w 9076802"/>
              <a:gd name="connsiteY11" fmla="*/ 3733838 h 6963306"/>
              <a:gd name="connsiteX0" fmla="*/ 4974285 w 9076802"/>
              <a:gd name="connsiteY0" fmla="*/ 1299490 h 6963057"/>
              <a:gd name="connsiteX1" fmla="*/ 4972034 w 9076802"/>
              <a:gd name="connsiteY1" fmla="*/ 221629 h 6963057"/>
              <a:gd name="connsiteX2" fmla="*/ 4505092 w 9076802"/>
              <a:gd name="connsiteY2" fmla="*/ 2000 h 6963057"/>
              <a:gd name="connsiteX3" fmla="*/ 263646 w 9076802"/>
              <a:gd name="connsiteY3" fmla="*/ 6790 h 6963057"/>
              <a:gd name="connsiteX4" fmla="*/ 0 w 9076802"/>
              <a:gd name="connsiteY4" fmla="*/ 256353 h 6963057"/>
              <a:gd name="connsiteX5" fmla="*/ 12700 w 9076802"/>
              <a:gd name="connsiteY5" fmla="*/ 6616980 h 6963057"/>
              <a:gd name="connsiteX6" fmla="*/ 345826 w 9076802"/>
              <a:gd name="connsiteY6" fmla="*/ 6963030 h 6963057"/>
              <a:gd name="connsiteX7" fmla="*/ 4501137 w 9076802"/>
              <a:gd name="connsiteY7" fmla="*/ 6955555 h 6963057"/>
              <a:gd name="connsiteX8" fmla="*/ 4975699 w 9076802"/>
              <a:gd name="connsiteY8" fmla="*/ 6596740 h 6963057"/>
              <a:gd name="connsiteX9" fmla="*/ 4967935 w 9076802"/>
              <a:gd name="connsiteY9" fmla="*/ 4054264 h 6963057"/>
              <a:gd name="connsiteX10" fmla="*/ 5496560 w 9076802"/>
              <a:gd name="connsiteY10" fmla="*/ 3730607 h 6963057"/>
              <a:gd name="connsiteX11" fmla="*/ 9076802 w 9076802"/>
              <a:gd name="connsiteY11" fmla="*/ 3733838 h 696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76802" h="6963057">
                <a:moveTo>
                  <a:pt x="4974285" y="1299490"/>
                </a:moveTo>
                <a:cubicBezTo>
                  <a:pt x="4975217" y="466305"/>
                  <a:pt x="4975303" y="495451"/>
                  <a:pt x="4972034" y="221629"/>
                </a:cubicBezTo>
                <a:cubicBezTo>
                  <a:pt x="4973845" y="3687"/>
                  <a:pt x="4974863" y="-6644"/>
                  <a:pt x="4505092" y="2000"/>
                </a:cubicBezTo>
                <a:lnTo>
                  <a:pt x="263646" y="6790"/>
                </a:lnTo>
                <a:cubicBezTo>
                  <a:pt x="-46909" y="-17549"/>
                  <a:pt x="15915" y="166392"/>
                  <a:pt x="0" y="256353"/>
                </a:cubicBezTo>
                <a:cubicBezTo>
                  <a:pt x="932" y="1417953"/>
                  <a:pt x="9704" y="5049758"/>
                  <a:pt x="12700" y="6616980"/>
                </a:cubicBezTo>
                <a:cubicBezTo>
                  <a:pt x="10423" y="6833356"/>
                  <a:pt x="-48340" y="6965233"/>
                  <a:pt x="345826" y="6963030"/>
                </a:cubicBezTo>
                <a:lnTo>
                  <a:pt x="4501137" y="6955555"/>
                </a:lnTo>
                <a:cubicBezTo>
                  <a:pt x="4909868" y="6943787"/>
                  <a:pt x="4974638" y="7012367"/>
                  <a:pt x="4975699" y="6596740"/>
                </a:cubicBezTo>
                <a:cubicBezTo>
                  <a:pt x="4972854" y="6034452"/>
                  <a:pt x="4957325" y="4749758"/>
                  <a:pt x="4967935" y="4054264"/>
                </a:cubicBezTo>
                <a:cubicBezTo>
                  <a:pt x="5009025" y="3636900"/>
                  <a:pt x="4927954" y="3737021"/>
                  <a:pt x="5496560" y="3730607"/>
                </a:cubicBezTo>
                <a:lnTo>
                  <a:pt x="9076802" y="3733838"/>
                </a:lnTo>
              </a:path>
            </a:pathLst>
          </a:custGeom>
          <a:noFill/>
          <a:ln w="88900">
            <a:solidFill>
              <a:schemeClr val="accent5"/>
            </a:solidFill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099463-8744-4360-95EA-F8C28A39303A}"/>
              </a:ext>
            </a:extLst>
          </p:cNvPr>
          <p:cNvSpPr/>
          <p:nvPr/>
        </p:nvSpPr>
        <p:spPr>
          <a:xfrm>
            <a:off x="2682227" y="5293520"/>
            <a:ext cx="2539372" cy="5123019"/>
          </a:xfrm>
          <a:custGeom>
            <a:avLst/>
            <a:gdLst>
              <a:gd name="connsiteX0" fmla="*/ 2776326 w 2776326"/>
              <a:gd name="connsiteY0" fmla="*/ 0 h 5601058"/>
              <a:gd name="connsiteX1" fmla="*/ 2776326 w 2776326"/>
              <a:gd name="connsiteY1" fmla="*/ 5601058 h 5601058"/>
              <a:gd name="connsiteX2" fmla="*/ 2515347 w 2776326"/>
              <a:gd name="connsiteY2" fmla="*/ 5587880 h 5601058"/>
              <a:gd name="connsiteX3" fmla="*/ 0 w 2776326"/>
              <a:gd name="connsiteY3" fmla="*/ 2800529 h 5601058"/>
              <a:gd name="connsiteX4" fmla="*/ 2515347 w 2776326"/>
              <a:gd name="connsiteY4" fmla="*/ 13179 h 560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6326" h="5601058">
                <a:moveTo>
                  <a:pt x="2776326" y="0"/>
                </a:moveTo>
                <a:lnTo>
                  <a:pt x="2776326" y="5601058"/>
                </a:lnTo>
                <a:lnTo>
                  <a:pt x="2515347" y="5587880"/>
                </a:lnTo>
                <a:cubicBezTo>
                  <a:pt x="1102514" y="5444399"/>
                  <a:pt x="0" y="4251217"/>
                  <a:pt x="0" y="2800529"/>
                </a:cubicBezTo>
                <a:cubicBezTo>
                  <a:pt x="0" y="1349842"/>
                  <a:pt x="1102514" y="156660"/>
                  <a:pt x="2515347" y="131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3196798-6DD7-4394-B36A-00FCADE18A38}"/>
              </a:ext>
            </a:extLst>
          </p:cNvPr>
          <p:cNvSpPr/>
          <p:nvPr/>
        </p:nvSpPr>
        <p:spPr>
          <a:xfrm flipH="1">
            <a:off x="19180480" y="5293520"/>
            <a:ext cx="2539372" cy="5123019"/>
          </a:xfrm>
          <a:custGeom>
            <a:avLst/>
            <a:gdLst>
              <a:gd name="connsiteX0" fmla="*/ 2776326 w 2776326"/>
              <a:gd name="connsiteY0" fmla="*/ 0 h 5601058"/>
              <a:gd name="connsiteX1" fmla="*/ 2776326 w 2776326"/>
              <a:gd name="connsiteY1" fmla="*/ 5601058 h 5601058"/>
              <a:gd name="connsiteX2" fmla="*/ 2515347 w 2776326"/>
              <a:gd name="connsiteY2" fmla="*/ 5587880 h 5601058"/>
              <a:gd name="connsiteX3" fmla="*/ 0 w 2776326"/>
              <a:gd name="connsiteY3" fmla="*/ 2800529 h 5601058"/>
              <a:gd name="connsiteX4" fmla="*/ 2515347 w 2776326"/>
              <a:gd name="connsiteY4" fmla="*/ 13179 h 560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6326" h="5601058">
                <a:moveTo>
                  <a:pt x="2776326" y="0"/>
                </a:moveTo>
                <a:lnTo>
                  <a:pt x="2776326" y="5601058"/>
                </a:lnTo>
                <a:lnTo>
                  <a:pt x="2515347" y="5587880"/>
                </a:lnTo>
                <a:cubicBezTo>
                  <a:pt x="1102514" y="5444399"/>
                  <a:pt x="0" y="4251217"/>
                  <a:pt x="0" y="2800529"/>
                </a:cubicBezTo>
                <a:cubicBezTo>
                  <a:pt x="0" y="1349842"/>
                  <a:pt x="1102514" y="156660"/>
                  <a:pt x="2515347" y="131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66" name="Freeform 4">
            <a:extLst>
              <a:ext uri="{FF2B5EF4-FFF2-40B4-BE49-F238E27FC236}">
                <a16:creationId xmlns:a16="http://schemas.microsoft.com/office/drawing/2014/main" id="{601699EF-B063-4CAC-8D95-B2E73C870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636" y="6996903"/>
            <a:ext cx="1542285" cy="1542283"/>
          </a:xfrm>
          <a:custGeom>
            <a:avLst/>
            <a:gdLst>
              <a:gd name="T0" fmla="*/ 853 w 1707"/>
              <a:gd name="T1" fmla="*/ 31 h 1706"/>
              <a:gd name="T2" fmla="*/ 853 w 1707"/>
              <a:gd name="T3" fmla="*/ 31 h 1706"/>
              <a:gd name="T4" fmla="*/ 1676 w 1707"/>
              <a:gd name="T5" fmla="*/ 853 h 1706"/>
              <a:gd name="T6" fmla="*/ 1676 w 1707"/>
              <a:gd name="T7" fmla="*/ 853 h 1706"/>
              <a:gd name="T8" fmla="*/ 1519 w 1707"/>
              <a:gd name="T9" fmla="*/ 1334 h 1706"/>
              <a:gd name="T10" fmla="*/ 1519 w 1707"/>
              <a:gd name="T11" fmla="*/ 1334 h 1706"/>
              <a:gd name="T12" fmla="*/ 1429 w 1707"/>
              <a:gd name="T13" fmla="*/ 1206 h 1706"/>
              <a:gd name="T14" fmla="*/ 1054 w 1707"/>
              <a:gd name="T15" fmla="*/ 1097 h 1706"/>
              <a:gd name="T16" fmla="*/ 1054 w 1707"/>
              <a:gd name="T17" fmla="*/ 1097 h 1706"/>
              <a:gd name="T18" fmla="*/ 1054 w 1707"/>
              <a:gd name="T19" fmla="*/ 1097 h 1706"/>
              <a:gd name="T20" fmla="*/ 1053 w 1707"/>
              <a:gd name="T21" fmla="*/ 1097 h 1706"/>
              <a:gd name="T22" fmla="*/ 1011 w 1707"/>
              <a:gd name="T23" fmla="*/ 1084 h 1706"/>
              <a:gd name="T24" fmla="*/ 1011 w 1707"/>
              <a:gd name="T25" fmla="*/ 1084 h 1706"/>
              <a:gd name="T26" fmla="*/ 968 w 1707"/>
              <a:gd name="T27" fmla="*/ 1044 h 1706"/>
              <a:gd name="T28" fmla="*/ 968 w 1707"/>
              <a:gd name="T29" fmla="*/ 1044 h 1706"/>
              <a:gd name="T30" fmla="*/ 963 w 1707"/>
              <a:gd name="T31" fmla="*/ 1006 h 1706"/>
              <a:gd name="T32" fmla="*/ 963 w 1707"/>
              <a:gd name="T33" fmla="*/ 1006 h 1706"/>
              <a:gd name="T34" fmla="*/ 1088 w 1707"/>
              <a:gd name="T35" fmla="*/ 997 h 1706"/>
              <a:gd name="T36" fmla="*/ 1082 w 1707"/>
              <a:gd name="T37" fmla="*/ 914 h 1706"/>
              <a:gd name="T38" fmla="*/ 1114 w 1707"/>
              <a:gd name="T39" fmla="*/ 984 h 1706"/>
              <a:gd name="T40" fmla="*/ 1218 w 1707"/>
              <a:gd name="T41" fmla="*/ 952 h 1706"/>
              <a:gd name="T42" fmla="*/ 1218 w 1707"/>
              <a:gd name="T43" fmla="*/ 952 h 1706"/>
              <a:gd name="T44" fmla="*/ 1108 w 1707"/>
              <a:gd name="T45" fmla="*/ 438 h 1706"/>
              <a:gd name="T46" fmla="*/ 1108 w 1707"/>
              <a:gd name="T47" fmla="*/ 438 h 1706"/>
              <a:gd name="T48" fmla="*/ 682 w 1707"/>
              <a:gd name="T49" fmla="*/ 291 h 1706"/>
              <a:gd name="T50" fmla="*/ 682 w 1707"/>
              <a:gd name="T51" fmla="*/ 291 h 1706"/>
              <a:gd name="T52" fmla="*/ 561 w 1707"/>
              <a:gd name="T53" fmla="*/ 670 h 1706"/>
              <a:gd name="T54" fmla="*/ 561 w 1707"/>
              <a:gd name="T55" fmla="*/ 670 h 1706"/>
              <a:gd name="T56" fmla="*/ 470 w 1707"/>
              <a:gd name="T57" fmla="*/ 947 h 1706"/>
              <a:gd name="T58" fmla="*/ 602 w 1707"/>
              <a:gd name="T59" fmla="*/ 986 h 1706"/>
              <a:gd name="T60" fmla="*/ 638 w 1707"/>
              <a:gd name="T61" fmla="*/ 905 h 1706"/>
              <a:gd name="T62" fmla="*/ 638 w 1707"/>
              <a:gd name="T63" fmla="*/ 997 h 1706"/>
              <a:gd name="T64" fmla="*/ 638 w 1707"/>
              <a:gd name="T65" fmla="*/ 997 h 1706"/>
              <a:gd name="T66" fmla="*/ 741 w 1707"/>
              <a:gd name="T67" fmla="*/ 1012 h 1706"/>
              <a:gd name="T68" fmla="*/ 741 w 1707"/>
              <a:gd name="T69" fmla="*/ 1012 h 1706"/>
              <a:gd name="T70" fmla="*/ 737 w 1707"/>
              <a:gd name="T71" fmla="*/ 1044 h 1706"/>
              <a:gd name="T72" fmla="*/ 737 w 1707"/>
              <a:gd name="T73" fmla="*/ 1044 h 1706"/>
              <a:gd name="T74" fmla="*/ 694 w 1707"/>
              <a:gd name="T75" fmla="*/ 1084 h 1706"/>
              <a:gd name="T76" fmla="*/ 652 w 1707"/>
              <a:gd name="T77" fmla="*/ 1097 h 1706"/>
              <a:gd name="T78" fmla="*/ 652 w 1707"/>
              <a:gd name="T79" fmla="*/ 1097 h 1706"/>
              <a:gd name="T80" fmla="*/ 652 w 1707"/>
              <a:gd name="T81" fmla="*/ 1097 h 1706"/>
              <a:gd name="T82" fmla="*/ 652 w 1707"/>
              <a:gd name="T83" fmla="*/ 1097 h 1706"/>
              <a:gd name="T84" fmla="*/ 276 w 1707"/>
              <a:gd name="T85" fmla="*/ 1206 h 1706"/>
              <a:gd name="T86" fmla="*/ 276 w 1707"/>
              <a:gd name="T87" fmla="*/ 1206 h 1706"/>
              <a:gd name="T88" fmla="*/ 185 w 1707"/>
              <a:gd name="T89" fmla="*/ 1334 h 1706"/>
              <a:gd name="T90" fmla="*/ 185 w 1707"/>
              <a:gd name="T91" fmla="*/ 1334 h 1706"/>
              <a:gd name="T92" fmla="*/ 30 w 1707"/>
              <a:gd name="T93" fmla="*/ 853 h 1706"/>
              <a:gd name="T94" fmla="*/ 30 w 1707"/>
              <a:gd name="T95" fmla="*/ 853 h 1706"/>
              <a:gd name="T96" fmla="*/ 853 w 1707"/>
              <a:gd name="T97" fmla="*/ 31 h 1706"/>
              <a:gd name="T98" fmla="*/ 853 w 1707"/>
              <a:gd name="T99" fmla="*/ 0 h 1706"/>
              <a:gd name="T100" fmla="*/ 853 w 1707"/>
              <a:gd name="T101" fmla="*/ 0 h 1706"/>
              <a:gd name="T102" fmla="*/ 0 w 1707"/>
              <a:gd name="T103" fmla="*/ 853 h 1706"/>
              <a:gd name="T104" fmla="*/ 0 w 1707"/>
              <a:gd name="T105" fmla="*/ 853 h 1706"/>
              <a:gd name="T106" fmla="*/ 853 w 1707"/>
              <a:gd name="T107" fmla="*/ 1705 h 1706"/>
              <a:gd name="T108" fmla="*/ 853 w 1707"/>
              <a:gd name="T109" fmla="*/ 1705 h 1706"/>
              <a:gd name="T110" fmla="*/ 1706 w 1707"/>
              <a:gd name="T111" fmla="*/ 853 h 1706"/>
              <a:gd name="T112" fmla="*/ 1706 w 1707"/>
              <a:gd name="T113" fmla="*/ 853 h 1706"/>
              <a:gd name="T114" fmla="*/ 853 w 1707"/>
              <a:gd name="T115" fmla="*/ 0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07" h="1706">
                <a:moveTo>
                  <a:pt x="853" y="31"/>
                </a:moveTo>
                <a:lnTo>
                  <a:pt x="853" y="31"/>
                </a:lnTo>
                <a:cubicBezTo>
                  <a:pt x="1306" y="31"/>
                  <a:pt x="1676" y="400"/>
                  <a:pt x="1676" y="853"/>
                </a:cubicBezTo>
                <a:lnTo>
                  <a:pt x="1676" y="853"/>
                </a:lnTo>
                <a:cubicBezTo>
                  <a:pt x="1676" y="1032"/>
                  <a:pt x="1617" y="1198"/>
                  <a:pt x="1519" y="1334"/>
                </a:cubicBezTo>
                <a:lnTo>
                  <a:pt x="1519" y="1334"/>
                </a:lnTo>
                <a:cubicBezTo>
                  <a:pt x="1510" y="1235"/>
                  <a:pt x="1429" y="1206"/>
                  <a:pt x="1429" y="1206"/>
                </a:cubicBezTo>
                <a:lnTo>
                  <a:pt x="1054" y="1097"/>
                </a:lnTo>
                <a:lnTo>
                  <a:pt x="1054" y="1097"/>
                </a:lnTo>
                <a:lnTo>
                  <a:pt x="1054" y="1097"/>
                </a:lnTo>
                <a:cubicBezTo>
                  <a:pt x="1054" y="1097"/>
                  <a:pt x="1054" y="1097"/>
                  <a:pt x="1053" y="1097"/>
                </a:cubicBezTo>
                <a:lnTo>
                  <a:pt x="1011" y="1084"/>
                </a:lnTo>
                <a:lnTo>
                  <a:pt x="1011" y="1084"/>
                </a:lnTo>
                <a:cubicBezTo>
                  <a:pt x="991" y="1074"/>
                  <a:pt x="977" y="1060"/>
                  <a:pt x="968" y="1044"/>
                </a:cubicBezTo>
                <a:lnTo>
                  <a:pt x="968" y="1044"/>
                </a:lnTo>
                <a:cubicBezTo>
                  <a:pt x="965" y="1031"/>
                  <a:pt x="963" y="1019"/>
                  <a:pt x="963" y="1006"/>
                </a:cubicBezTo>
                <a:lnTo>
                  <a:pt x="963" y="1006"/>
                </a:lnTo>
                <a:cubicBezTo>
                  <a:pt x="1034" y="1002"/>
                  <a:pt x="1088" y="997"/>
                  <a:pt x="1088" y="997"/>
                </a:cubicBezTo>
                <a:lnTo>
                  <a:pt x="1082" y="914"/>
                </a:lnTo>
                <a:lnTo>
                  <a:pt x="1114" y="984"/>
                </a:lnTo>
                <a:lnTo>
                  <a:pt x="1218" y="952"/>
                </a:lnTo>
                <a:lnTo>
                  <a:pt x="1218" y="952"/>
                </a:lnTo>
                <a:cubicBezTo>
                  <a:pt x="1106" y="807"/>
                  <a:pt x="1217" y="734"/>
                  <a:pt x="1108" y="438"/>
                </a:cubicBezTo>
                <a:lnTo>
                  <a:pt x="1108" y="438"/>
                </a:lnTo>
                <a:cubicBezTo>
                  <a:pt x="999" y="141"/>
                  <a:pt x="682" y="291"/>
                  <a:pt x="682" y="291"/>
                </a:cubicBezTo>
                <a:lnTo>
                  <a:pt x="682" y="291"/>
                </a:lnTo>
                <a:cubicBezTo>
                  <a:pt x="526" y="328"/>
                  <a:pt x="561" y="508"/>
                  <a:pt x="561" y="670"/>
                </a:cubicBezTo>
                <a:lnTo>
                  <a:pt x="561" y="670"/>
                </a:lnTo>
                <a:cubicBezTo>
                  <a:pt x="561" y="832"/>
                  <a:pt x="470" y="947"/>
                  <a:pt x="470" y="947"/>
                </a:cubicBezTo>
                <a:lnTo>
                  <a:pt x="602" y="986"/>
                </a:lnTo>
                <a:lnTo>
                  <a:pt x="638" y="905"/>
                </a:lnTo>
                <a:lnTo>
                  <a:pt x="638" y="997"/>
                </a:lnTo>
                <a:lnTo>
                  <a:pt x="638" y="997"/>
                </a:lnTo>
                <a:cubicBezTo>
                  <a:pt x="652" y="1007"/>
                  <a:pt x="692" y="1011"/>
                  <a:pt x="741" y="1012"/>
                </a:cubicBezTo>
                <a:lnTo>
                  <a:pt x="741" y="1012"/>
                </a:lnTo>
                <a:cubicBezTo>
                  <a:pt x="740" y="1023"/>
                  <a:pt x="740" y="1033"/>
                  <a:pt x="737" y="1044"/>
                </a:cubicBezTo>
                <a:lnTo>
                  <a:pt x="737" y="1044"/>
                </a:lnTo>
                <a:cubicBezTo>
                  <a:pt x="727" y="1060"/>
                  <a:pt x="714" y="1074"/>
                  <a:pt x="694" y="1084"/>
                </a:cubicBezTo>
                <a:lnTo>
                  <a:pt x="652" y="1097"/>
                </a:lnTo>
                <a:lnTo>
                  <a:pt x="652" y="1097"/>
                </a:lnTo>
                <a:lnTo>
                  <a:pt x="652" y="1097"/>
                </a:lnTo>
                <a:lnTo>
                  <a:pt x="652" y="1097"/>
                </a:lnTo>
                <a:lnTo>
                  <a:pt x="276" y="1206"/>
                </a:lnTo>
                <a:lnTo>
                  <a:pt x="276" y="1206"/>
                </a:lnTo>
                <a:cubicBezTo>
                  <a:pt x="276" y="1206"/>
                  <a:pt x="195" y="1235"/>
                  <a:pt x="185" y="1334"/>
                </a:cubicBezTo>
                <a:lnTo>
                  <a:pt x="185" y="1334"/>
                </a:lnTo>
                <a:cubicBezTo>
                  <a:pt x="87" y="1198"/>
                  <a:pt x="30" y="1032"/>
                  <a:pt x="30" y="853"/>
                </a:cubicBezTo>
                <a:lnTo>
                  <a:pt x="30" y="853"/>
                </a:lnTo>
                <a:cubicBezTo>
                  <a:pt x="30" y="400"/>
                  <a:pt x="399" y="31"/>
                  <a:pt x="853" y="31"/>
                </a:cubicBezTo>
                <a:close/>
                <a:moveTo>
                  <a:pt x="853" y="0"/>
                </a:moveTo>
                <a:lnTo>
                  <a:pt x="853" y="0"/>
                </a:lnTo>
                <a:cubicBezTo>
                  <a:pt x="382" y="0"/>
                  <a:pt x="0" y="383"/>
                  <a:pt x="0" y="853"/>
                </a:cubicBezTo>
                <a:lnTo>
                  <a:pt x="0" y="853"/>
                </a:lnTo>
                <a:cubicBezTo>
                  <a:pt x="0" y="1324"/>
                  <a:pt x="382" y="1705"/>
                  <a:pt x="853" y="1705"/>
                </a:cubicBezTo>
                <a:lnTo>
                  <a:pt x="853" y="1705"/>
                </a:lnTo>
                <a:cubicBezTo>
                  <a:pt x="1323" y="1705"/>
                  <a:pt x="1706" y="1324"/>
                  <a:pt x="1706" y="853"/>
                </a:cubicBezTo>
                <a:lnTo>
                  <a:pt x="1706" y="853"/>
                </a:lnTo>
                <a:cubicBezTo>
                  <a:pt x="1706" y="383"/>
                  <a:pt x="1323" y="0"/>
                  <a:pt x="8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67" name="Freeform 5">
            <a:extLst>
              <a:ext uri="{FF2B5EF4-FFF2-40B4-BE49-F238E27FC236}">
                <a16:creationId xmlns:a16="http://schemas.microsoft.com/office/drawing/2014/main" id="{C22CBE50-BF6B-4BD2-9C83-2233543E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3860" y="6996903"/>
            <a:ext cx="1542283" cy="1542283"/>
          </a:xfrm>
          <a:custGeom>
            <a:avLst/>
            <a:gdLst>
              <a:gd name="T0" fmla="*/ 852 w 1706"/>
              <a:gd name="T1" fmla="*/ 31 h 1706"/>
              <a:gd name="T2" fmla="*/ 1674 w 1706"/>
              <a:gd name="T3" fmla="*/ 853 h 1706"/>
              <a:gd name="T4" fmla="*/ 1519 w 1706"/>
              <a:gd name="T5" fmla="*/ 1334 h 1706"/>
              <a:gd name="T6" fmla="*/ 1052 w 1706"/>
              <a:gd name="T7" fmla="*/ 1101 h 1706"/>
              <a:gd name="T8" fmla="*/ 1053 w 1706"/>
              <a:gd name="T9" fmla="*/ 1101 h 1706"/>
              <a:gd name="T10" fmla="*/ 1010 w 1706"/>
              <a:gd name="T11" fmla="*/ 1088 h 1706"/>
              <a:gd name="T12" fmla="*/ 968 w 1706"/>
              <a:gd name="T13" fmla="*/ 1048 h 1706"/>
              <a:gd name="T14" fmla="*/ 965 w 1706"/>
              <a:gd name="T15" fmla="*/ 962 h 1706"/>
              <a:gd name="T16" fmla="*/ 1105 w 1706"/>
              <a:gd name="T17" fmla="*/ 776 h 1706"/>
              <a:gd name="T18" fmla="*/ 1115 w 1706"/>
              <a:gd name="T19" fmla="*/ 763 h 1706"/>
              <a:gd name="T20" fmla="*/ 1128 w 1706"/>
              <a:gd name="T21" fmla="*/ 593 h 1706"/>
              <a:gd name="T22" fmla="*/ 1115 w 1706"/>
              <a:gd name="T23" fmla="*/ 577 h 1706"/>
              <a:gd name="T24" fmla="*/ 1112 w 1706"/>
              <a:gd name="T25" fmla="*/ 577 h 1706"/>
              <a:gd name="T26" fmla="*/ 1110 w 1706"/>
              <a:gd name="T27" fmla="*/ 491 h 1706"/>
              <a:gd name="T28" fmla="*/ 1047 w 1706"/>
              <a:gd name="T29" fmla="*/ 249 h 1706"/>
              <a:gd name="T30" fmla="*/ 903 w 1706"/>
              <a:gd name="T31" fmla="*/ 255 h 1706"/>
              <a:gd name="T32" fmla="*/ 682 w 1706"/>
              <a:gd name="T33" fmla="*/ 302 h 1706"/>
              <a:gd name="T34" fmla="*/ 629 w 1706"/>
              <a:gd name="T35" fmla="*/ 349 h 1706"/>
              <a:gd name="T36" fmla="*/ 588 w 1706"/>
              <a:gd name="T37" fmla="*/ 460 h 1706"/>
              <a:gd name="T38" fmla="*/ 597 w 1706"/>
              <a:gd name="T39" fmla="*/ 567 h 1706"/>
              <a:gd name="T40" fmla="*/ 589 w 1706"/>
              <a:gd name="T41" fmla="*/ 567 h 1706"/>
              <a:gd name="T42" fmla="*/ 575 w 1706"/>
              <a:gd name="T43" fmla="*/ 582 h 1706"/>
              <a:gd name="T44" fmla="*/ 589 w 1706"/>
              <a:gd name="T45" fmla="*/ 753 h 1706"/>
              <a:gd name="T46" fmla="*/ 598 w 1706"/>
              <a:gd name="T47" fmla="*/ 766 h 1706"/>
              <a:gd name="T48" fmla="*/ 738 w 1706"/>
              <a:gd name="T49" fmla="*/ 962 h 1706"/>
              <a:gd name="T50" fmla="*/ 736 w 1706"/>
              <a:gd name="T51" fmla="*/ 1048 h 1706"/>
              <a:gd name="T52" fmla="*/ 652 w 1706"/>
              <a:gd name="T53" fmla="*/ 1101 h 1706"/>
              <a:gd name="T54" fmla="*/ 651 w 1706"/>
              <a:gd name="T55" fmla="*/ 1101 h 1706"/>
              <a:gd name="T56" fmla="*/ 276 w 1706"/>
              <a:gd name="T57" fmla="*/ 1211 h 1706"/>
              <a:gd name="T58" fmla="*/ 194 w 1706"/>
              <a:gd name="T59" fmla="*/ 1297 h 1706"/>
              <a:gd name="T60" fmla="*/ 190 w 1706"/>
              <a:gd name="T61" fmla="*/ 1308 h 1706"/>
              <a:gd name="T62" fmla="*/ 185 w 1706"/>
              <a:gd name="T63" fmla="*/ 1334 h 1706"/>
              <a:gd name="T64" fmla="*/ 30 w 1706"/>
              <a:gd name="T65" fmla="*/ 853 h 1706"/>
              <a:gd name="T66" fmla="*/ 852 w 1706"/>
              <a:gd name="T67" fmla="*/ 31 h 1706"/>
              <a:gd name="T68" fmla="*/ 852 w 1706"/>
              <a:gd name="T69" fmla="*/ 0 h 1706"/>
              <a:gd name="T70" fmla="*/ 0 w 1706"/>
              <a:gd name="T71" fmla="*/ 853 h 1706"/>
              <a:gd name="T72" fmla="*/ 852 w 1706"/>
              <a:gd name="T73" fmla="*/ 1705 h 1706"/>
              <a:gd name="T74" fmla="*/ 1705 w 1706"/>
              <a:gd name="T75" fmla="*/ 85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06" h="1706">
                <a:moveTo>
                  <a:pt x="852" y="31"/>
                </a:moveTo>
                <a:lnTo>
                  <a:pt x="852" y="31"/>
                </a:lnTo>
                <a:cubicBezTo>
                  <a:pt x="1305" y="31"/>
                  <a:pt x="1674" y="400"/>
                  <a:pt x="1674" y="853"/>
                </a:cubicBezTo>
                <a:lnTo>
                  <a:pt x="1674" y="853"/>
                </a:lnTo>
                <a:cubicBezTo>
                  <a:pt x="1674" y="1033"/>
                  <a:pt x="1617" y="1199"/>
                  <a:pt x="1519" y="1334"/>
                </a:cubicBezTo>
                <a:lnTo>
                  <a:pt x="1519" y="1334"/>
                </a:lnTo>
                <a:cubicBezTo>
                  <a:pt x="1507" y="1238"/>
                  <a:pt x="1428" y="1211"/>
                  <a:pt x="1428" y="1211"/>
                </a:cubicBezTo>
                <a:lnTo>
                  <a:pt x="1052" y="1101"/>
                </a:lnTo>
                <a:lnTo>
                  <a:pt x="1053" y="1101"/>
                </a:lnTo>
                <a:lnTo>
                  <a:pt x="1053" y="1101"/>
                </a:lnTo>
                <a:cubicBezTo>
                  <a:pt x="1052" y="1101"/>
                  <a:pt x="1052" y="1101"/>
                  <a:pt x="1052" y="1101"/>
                </a:cubicBezTo>
                <a:lnTo>
                  <a:pt x="1010" y="1088"/>
                </a:lnTo>
                <a:lnTo>
                  <a:pt x="1010" y="1088"/>
                </a:lnTo>
                <a:cubicBezTo>
                  <a:pt x="991" y="1079"/>
                  <a:pt x="977" y="1065"/>
                  <a:pt x="968" y="1048"/>
                </a:cubicBezTo>
                <a:lnTo>
                  <a:pt x="968" y="1048"/>
                </a:lnTo>
                <a:cubicBezTo>
                  <a:pt x="960" y="1017"/>
                  <a:pt x="961" y="985"/>
                  <a:pt x="965" y="962"/>
                </a:cubicBezTo>
                <a:lnTo>
                  <a:pt x="965" y="962"/>
                </a:lnTo>
                <a:cubicBezTo>
                  <a:pt x="1040" y="928"/>
                  <a:pt x="1094" y="859"/>
                  <a:pt x="1105" y="776"/>
                </a:cubicBezTo>
                <a:lnTo>
                  <a:pt x="1105" y="776"/>
                </a:lnTo>
                <a:cubicBezTo>
                  <a:pt x="1110" y="774"/>
                  <a:pt x="1115" y="769"/>
                  <a:pt x="1115" y="763"/>
                </a:cubicBezTo>
                <a:lnTo>
                  <a:pt x="1128" y="593"/>
                </a:lnTo>
                <a:lnTo>
                  <a:pt x="1128" y="593"/>
                </a:lnTo>
                <a:cubicBezTo>
                  <a:pt x="1129" y="584"/>
                  <a:pt x="1123" y="578"/>
                  <a:pt x="1115" y="577"/>
                </a:cubicBezTo>
                <a:lnTo>
                  <a:pt x="1115" y="577"/>
                </a:lnTo>
                <a:cubicBezTo>
                  <a:pt x="1113" y="577"/>
                  <a:pt x="1112" y="577"/>
                  <a:pt x="1112" y="577"/>
                </a:cubicBezTo>
                <a:lnTo>
                  <a:pt x="1112" y="577"/>
                </a:lnTo>
                <a:cubicBezTo>
                  <a:pt x="1120" y="551"/>
                  <a:pt x="1115" y="518"/>
                  <a:pt x="1110" y="491"/>
                </a:cubicBezTo>
                <a:lnTo>
                  <a:pt x="1110" y="491"/>
                </a:lnTo>
                <a:cubicBezTo>
                  <a:pt x="1120" y="369"/>
                  <a:pt x="1047" y="322"/>
                  <a:pt x="1047" y="322"/>
                </a:cubicBezTo>
                <a:lnTo>
                  <a:pt x="1047" y="249"/>
                </a:lnTo>
                <a:lnTo>
                  <a:pt x="1047" y="249"/>
                </a:lnTo>
                <a:cubicBezTo>
                  <a:pt x="1047" y="249"/>
                  <a:pt x="1029" y="281"/>
                  <a:pt x="903" y="255"/>
                </a:cubicBezTo>
                <a:lnTo>
                  <a:pt x="903" y="255"/>
                </a:lnTo>
                <a:cubicBezTo>
                  <a:pt x="777" y="228"/>
                  <a:pt x="682" y="302"/>
                  <a:pt x="682" y="302"/>
                </a:cubicBezTo>
                <a:lnTo>
                  <a:pt x="629" y="349"/>
                </a:lnTo>
                <a:lnTo>
                  <a:pt x="629" y="349"/>
                </a:lnTo>
                <a:cubicBezTo>
                  <a:pt x="629" y="349"/>
                  <a:pt x="588" y="373"/>
                  <a:pt x="588" y="460"/>
                </a:cubicBezTo>
                <a:lnTo>
                  <a:pt x="588" y="460"/>
                </a:lnTo>
                <a:cubicBezTo>
                  <a:pt x="588" y="492"/>
                  <a:pt x="592" y="524"/>
                  <a:pt x="597" y="550"/>
                </a:cubicBezTo>
                <a:lnTo>
                  <a:pt x="597" y="567"/>
                </a:lnTo>
                <a:lnTo>
                  <a:pt x="597" y="567"/>
                </a:lnTo>
                <a:cubicBezTo>
                  <a:pt x="595" y="567"/>
                  <a:pt x="592" y="567"/>
                  <a:pt x="589" y="567"/>
                </a:cubicBezTo>
                <a:lnTo>
                  <a:pt x="589" y="567"/>
                </a:lnTo>
                <a:cubicBezTo>
                  <a:pt x="581" y="567"/>
                  <a:pt x="574" y="574"/>
                  <a:pt x="575" y="582"/>
                </a:cubicBezTo>
                <a:lnTo>
                  <a:pt x="589" y="753"/>
                </a:lnTo>
                <a:lnTo>
                  <a:pt x="589" y="753"/>
                </a:lnTo>
                <a:cubicBezTo>
                  <a:pt x="589" y="759"/>
                  <a:pt x="593" y="763"/>
                  <a:pt x="598" y="766"/>
                </a:cubicBezTo>
                <a:lnTo>
                  <a:pt x="598" y="766"/>
                </a:lnTo>
                <a:cubicBezTo>
                  <a:pt x="607" y="853"/>
                  <a:pt x="661" y="927"/>
                  <a:pt x="738" y="962"/>
                </a:cubicBezTo>
                <a:lnTo>
                  <a:pt x="738" y="962"/>
                </a:lnTo>
                <a:cubicBezTo>
                  <a:pt x="742" y="985"/>
                  <a:pt x="745" y="1017"/>
                  <a:pt x="736" y="1048"/>
                </a:cubicBezTo>
                <a:lnTo>
                  <a:pt x="736" y="1048"/>
                </a:lnTo>
                <a:cubicBezTo>
                  <a:pt x="727" y="1065"/>
                  <a:pt x="713" y="1079"/>
                  <a:pt x="693" y="1088"/>
                </a:cubicBezTo>
                <a:lnTo>
                  <a:pt x="652" y="1101"/>
                </a:lnTo>
                <a:lnTo>
                  <a:pt x="652" y="1101"/>
                </a:lnTo>
                <a:lnTo>
                  <a:pt x="651" y="1101"/>
                </a:lnTo>
                <a:lnTo>
                  <a:pt x="651" y="1101"/>
                </a:lnTo>
                <a:lnTo>
                  <a:pt x="276" y="1211"/>
                </a:lnTo>
                <a:lnTo>
                  <a:pt x="276" y="1211"/>
                </a:lnTo>
                <a:cubicBezTo>
                  <a:pt x="276" y="1211"/>
                  <a:pt x="217" y="1232"/>
                  <a:pt x="194" y="1297"/>
                </a:cubicBezTo>
                <a:lnTo>
                  <a:pt x="192" y="1297"/>
                </a:lnTo>
                <a:lnTo>
                  <a:pt x="190" y="1308"/>
                </a:lnTo>
                <a:lnTo>
                  <a:pt x="190" y="1308"/>
                </a:lnTo>
                <a:cubicBezTo>
                  <a:pt x="188" y="1317"/>
                  <a:pt x="186" y="1325"/>
                  <a:pt x="185" y="1334"/>
                </a:cubicBezTo>
                <a:lnTo>
                  <a:pt x="185" y="1334"/>
                </a:lnTo>
                <a:cubicBezTo>
                  <a:pt x="87" y="1199"/>
                  <a:pt x="30" y="1033"/>
                  <a:pt x="30" y="853"/>
                </a:cubicBezTo>
                <a:lnTo>
                  <a:pt x="30" y="853"/>
                </a:lnTo>
                <a:cubicBezTo>
                  <a:pt x="30" y="400"/>
                  <a:pt x="398" y="31"/>
                  <a:pt x="852" y="31"/>
                </a:cubicBezTo>
                <a:close/>
                <a:moveTo>
                  <a:pt x="852" y="0"/>
                </a:moveTo>
                <a:lnTo>
                  <a:pt x="852" y="0"/>
                </a:lnTo>
                <a:cubicBezTo>
                  <a:pt x="382" y="0"/>
                  <a:pt x="0" y="383"/>
                  <a:pt x="0" y="853"/>
                </a:cubicBezTo>
                <a:lnTo>
                  <a:pt x="0" y="853"/>
                </a:lnTo>
                <a:cubicBezTo>
                  <a:pt x="0" y="1324"/>
                  <a:pt x="382" y="1705"/>
                  <a:pt x="852" y="1705"/>
                </a:cubicBezTo>
                <a:lnTo>
                  <a:pt x="852" y="1705"/>
                </a:lnTo>
                <a:cubicBezTo>
                  <a:pt x="1322" y="1705"/>
                  <a:pt x="1705" y="1324"/>
                  <a:pt x="1705" y="853"/>
                </a:cubicBezTo>
                <a:lnTo>
                  <a:pt x="1705" y="853"/>
                </a:lnTo>
                <a:cubicBezTo>
                  <a:pt x="1705" y="383"/>
                  <a:pt x="1322" y="0"/>
                  <a:pt x="8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5D487E8B-C54F-427A-840F-509BD8FAABD3}"/>
              </a:ext>
            </a:extLst>
          </p:cNvPr>
          <p:cNvSpPr txBox="1"/>
          <p:nvPr/>
        </p:nvSpPr>
        <p:spPr>
          <a:xfrm>
            <a:off x="5951540" y="5177780"/>
            <a:ext cx="3600146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Goals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95A9CE3F-8615-4760-B330-59D46CD7A2AA}"/>
              </a:ext>
            </a:extLst>
          </p:cNvPr>
          <p:cNvSpPr txBox="1"/>
          <p:nvPr/>
        </p:nvSpPr>
        <p:spPr>
          <a:xfrm>
            <a:off x="5951540" y="5911098"/>
            <a:ext cx="3600146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C62B973-BE87-4AF8-8017-917D011717B2}"/>
              </a:ext>
            </a:extLst>
          </p:cNvPr>
          <p:cNvSpPr txBox="1"/>
          <p:nvPr/>
        </p:nvSpPr>
        <p:spPr>
          <a:xfrm>
            <a:off x="5951540" y="8157905"/>
            <a:ext cx="3600146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International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5DB04D9-5830-4A3D-99C8-83888477DCBC}"/>
              </a:ext>
            </a:extLst>
          </p:cNvPr>
          <p:cNvSpPr txBox="1"/>
          <p:nvPr/>
        </p:nvSpPr>
        <p:spPr>
          <a:xfrm>
            <a:off x="5951540" y="8903733"/>
            <a:ext cx="3600146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88C6AD1-E755-4FBD-889F-05E299934FFA}"/>
              </a:ext>
            </a:extLst>
          </p:cNvPr>
          <p:cNvSpPr txBox="1"/>
          <p:nvPr/>
        </p:nvSpPr>
        <p:spPr>
          <a:xfrm>
            <a:off x="14892584" y="5177780"/>
            <a:ext cx="3600146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Goals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E67CA2BD-B0C8-4C57-B2F3-3B658CC6EB2D}"/>
              </a:ext>
            </a:extLst>
          </p:cNvPr>
          <p:cNvSpPr txBox="1"/>
          <p:nvPr/>
        </p:nvSpPr>
        <p:spPr>
          <a:xfrm>
            <a:off x="14892584" y="5911098"/>
            <a:ext cx="3600146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5908C446-5D3A-42A7-B5BD-2F061CC6993E}"/>
              </a:ext>
            </a:extLst>
          </p:cNvPr>
          <p:cNvSpPr txBox="1"/>
          <p:nvPr/>
        </p:nvSpPr>
        <p:spPr>
          <a:xfrm>
            <a:off x="14892584" y="8157905"/>
            <a:ext cx="3600146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International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EB5CDEAA-1E2A-42D3-84CD-9288676FFF96}"/>
              </a:ext>
            </a:extLst>
          </p:cNvPr>
          <p:cNvSpPr txBox="1"/>
          <p:nvPr/>
        </p:nvSpPr>
        <p:spPr>
          <a:xfrm>
            <a:off x="14892584" y="8903733"/>
            <a:ext cx="3600146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C0566715-4217-4439-ADEE-E8F1A991D874}"/>
              </a:ext>
            </a:extLst>
          </p:cNvPr>
          <p:cNvSpPr txBox="1"/>
          <p:nvPr/>
        </p:nvSpPr>
        <p:spPr>
          <a:xfrm>
            <a:off x="6641321" y="1035226"/>
            <a:ext cx="11095025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Comparison Infographic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6C9CE992-99AA-46B6-A30C-D67089565143}"/>
              </a:ext>
            </a:extLst>
          </p:cNvPr>
          <p:cNvSpPr txBox="1"/>
          <p:nvPr/>
        </p:nvSpPr>
        <p:spPr>
          <a:xfrm>
            <a:off x="7752353" y="2310018"/>
            <a:ext cx="8872943" cy="588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 Not everyone falls into success with their first try. </a:t>
            </a:r>
          </a:p>
        </p:txBody>
      </p:sp>
    </p:spTree>
    <p:extLst>
      <p:ext uri="{BB962C8B-B14F-4D97-AF65-F5344CB8AC3E}">
        <p14:creationId xmlns:p14="http://schemas.microsoft.com/office/powerpoint/2010/main" val="1332327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>
            <a:extLst>
              <a:ext uri="{FF2B5EF4-FFF2-40B4-BE49-F238E27FC236}">
                <a16:creationId xmlns:a16="http://schemas.microsoft.com/office/drawing/2014/main" id="{82AC2B1D-F2F6-4984-BFE9-70C9C47E0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9342" y="3479823"/>
            <a:ext cx="3985" cy="8558049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D63A8A12-A95E-4E15-BFD8-692C2A767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0247" y="3647240"/>
            <a:ext cx="9179875" cy="2475336"/>
          </a:xfrm>
          <a:custGeom>
            <a:avLst/>
            <a:gdLst>
              <a:gd name="T0" fmla="*/ 9956 w 10156"/>
              <a:gd name="T1" fmla="*/ 0 h 2737"/>
              <a:gd name="T2" fmla="*/ 3479 w 10156"/>
              <a:gd name="T3" fmla="*/ 0 h 2737"/>
              <a:gd name="T4" fmla="*/ 3479 w 10156"/>
              <a:gd name="T5" fmla="*/ 0 h 2737"/>
              <a:gd name="T6" fmla="*/ 3281 w 10156"/>
              <a:gd name="T7" fmla="*/ 199 h 2737"/>
              <a:gd name="T8" fmla="*/ 3281 w 10156"/>
              <a:gd name="T9" fmla="*/ 855 h 2737"/>
              <a:gd name="T10" fmla="*/ 3281 w 10156"/>
              <a:gd name="T11" fmla="*/ 855 h 2737"/>
              <a:gd name="T12" fmla="*/ 2673 w 10156"/>
              <a:gd name="T13" fmla="*/ 1354 h 2737"/>
              <a:gd name="T14" fmla="*/ 558 w 10156"/>
              <a:gd name="T15" fmla="*/ 1354 h 2737"/>
              <a:gd name="T16" fmla="*/ 558 w 10156"/>
              <a:gd name="T17" fmla="*/ 1354 h 2737"/>
              <a:gd name="T18" fmla="*/ 280 w 10156"/>
              <a:gd name="T19" fmla="*/ 1102 h 2737"/>
              <a:gd name="T20" fmla="*/ 280 w 10156"/>
              <a:gd name="T21" fmla="*/ 1102 h 2737"/>
              <a:gd name="T22" fmla="*/ 0 w 10156"/>
              <a:gd name="T23" fmla="*/ 1382 h 2737"/>
              <a:gd name="T24" fmla="*/ 0 w 10156"/>
              <a:gd name="T25" fmla="*/ 1382 h 2737"/>
              <a:gd name="T26" fmla="*/ 280 w 10156"/>
              <a:gd name="T27" fmla="*/ 1662 h 2737"/>
              <a:gd name="T28" fmla="*/ 280 w 10156"/>
              <a:gd name="T29" fmla="*/ 1662 h 2737"/>
              <a:gd name="T30" fmla="*/ 560 w 10156"/>
              <a:gd name="T31" fmla="*/ 1382 h 2737"/>
              <a:gd name="T32" fmla="*/ 2672 w 10156"/>
              <a:gd name="T33" fmla="*/ 1382 h 2737"/>
              <a:gd name="T34" fmla="*/ 2672 w 10156"/>
              <a:gd name="T35" fmla="*/ 1382 h 2737"/>
              <a:gd name="T36" fmla="*/ 3281 w 10156"/>
              <a:gd name="T37" fmla="*/ 1887 h 2737"/>
              <a:gd name="T38" fmla="*/ 3281 w 10156"/>
              <a:gd name="T39" fmla="*/ 2537 h 2737"/>
              <a:gd name="T40" fmla="*/ 3281 w 10156"/>
              <a:gd name="T41" fmla="*/ 2537 h 2737"/>
              <a:gd name="T42" fmla="*/ 3479 w 10156"/>
              <a:gd name="T43" fmla="*/ 2736 h 2737"/>
              <a:gd name="T44" fmla="*/ 9956 w 10156"/>
              <a:gd name="T45" fmla="*/ 2736 h 2737"/>
              <a:gd name="T46" fmla="*/ 9956 w 10156"/>
              <a:gd name="T47" fmla="*/ 2736 h 2737"/>
              <a:gd name="T48" fmla="*/ 10155 w 10156"/>
              <a:gd name="T49" fmla="*/ 2537 h 2737"/>
              <a:gd name="T50" fmla="*/ 10155 w 10156"/>
              <a:gd name="T51" fmla="*/ 199 h 2737"/>
              <a:gd name="T52" fmla="*/ 10155 w 10156"/>
              <a:gd name="T53" fmla="*/ 199 h 2737"/>
              <a:gd name="T54" fmla="*/ 9956 w 10156"/>
              <a:gd name="T55" fmla="*/ 0 h 2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156" h="2737">
                <a:moveTo>
                  <a:pt x="9956" y="0"/>
                </a:moveTo>
                <a:lnTo>
                  <a:pt x="3479" y="0"/>
                </a:lnTo>
                <a:lnTo>
                  <a:pt x="3479" y="0"/>
                </a:lnTo>
                <a:cubicBezTo>
                  <a:pt x="3370" y="0"/>
                  <a:pt x="3281" y="89"/>
                  <a:pt x="3281" y="199"/>
                </a:cubicBezTo>
                <a:lnTo>
                  <a:pt x="3281" y="855"/>
                </a:lnTo>
                <a:lnTo>
                  <a:pt x="3281" y="855"/>
                </a:lnTo>
                <a:cubicBezTo>
                  <a:pt x="3250" y="1001"/>
                  <a:pt x="3132" y="1274"/>
                  <a:pt x="2673" y="1354"/>
                </a:cubicBezTo>
                <a:lnTo>
                  <a:pt x="558" y="1354"/>
                </a:lnTo>
                <a:lnTo>
                  <a:pt x="558" y="1354"/>
                </a:lnTo>
                <a:cubicBezTo>
                  <a:pt x="544" y="1213"/>
                  <a:pt x="425" y="1102"/>
                  <a:pt x="280" y="1102"/>
                </a:cubicBezTo>
                <a:lnTo>
                  <a:pt x="280" y="1102"/>
                </a:lnTo>
                <a:cubicBezTo>
                  <a:pt x="126" y="1102"/>
                  <a:pt x="0" y="1227"/>
                  <a:pt x="0" y="1382"/>
                </a:cubicBezTo>
                <a:lnTo>
                  <a:pt x="0" y="1382"/>
                </a:lnTo>
                <a:cubicBezTo>
                  <a:pt x="0" y="1536"/>
                  <a:pt x="126" y="1662"/>
                  <a:pt x="280" y="1662"/>
                </a:cubicBezTo>
                <a:lnTo>
                  <a:pt x="280" y="1662"/>
                </a:lnTo>
                <a:cubicBezTo>
                  <a:pt x="434" y="1662"/>
                  <a:pt x="560" y="1536"/>
                  <a:pt x="560" y="1382"/>
                </a:cubicBezTo>
                <a:lnTo>
                  <a:pt x="2672" y="1382"/>
                </a:lnTo>
                <a:lnTo>
                  <a:pt x="2672" y="1382"/>
                </a:lnTo>
                <a:cubicBezTo>
                  <a:pt x="3138" y="1464"/>
                  <a:pt x="3253" y="1743"/>
                  <a:pt x="3281" y="1887"/>
                </a:cubicBezTo>
                <a:lnTo>
                  <a:pt x="3281" y="2537"/>
                </a:lnTo>
                <a:lnTo>
                  <a:pt x="3281" y="2537"/>
                </a:lnTo>
                <a:cubicBezTo>
                  <a:pt x="3281" y="2647"/>
                  <a:pt x="3370" y="2736"/>
                  <a:pt x="3479" y="2736"/>
                </a:cubicBezTo>
                <a:lnTo>
                  <a:pt x="9956" y="2736"/>
                </a:lnTo>
                <a:lnTo>
                  <a:pt x="9956" y="2736"/>
                </a:lnTo>
                <a:cubicBezTo>
                  <a:pt x="10065" y="2736"/>
                  <a:pt x="10155" y="2647"/>
                  <a:pt x="10155" y="2537"/>
                </a:cubicBezTo>
                <a:lnTo>
                  <a:pt x="10155" y="199"/>
                </a:lnTo>
                <a:lnTo>
                  <a:pt x="10155" y="199"/>
                </a:lnTo>
                <a:cubicBezTo>
                  <a:pt x="10155" y="89"/>
                  <a:pt x="10065" y="0"/>
                  <a:pt x="995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56995ACB-11A3-4254-8DBE-80BEB3E80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8710" y="4659696"/>
            <a:ext cx="729448" cy="450422"/>
          </a:xfrm>
          <a:custGeom>
            <a:avLst/>
            <a:gdLst>
              <a:gd name="T0" fmla="*/ 124 w 807"/>
              <a:gd name="T1" fmla="*/ 372 h 497"/>
              <a:gd name="T2" fmla="*/ 620 w 807"/>
              <a:gd name="T3" fmla="*/ 372 h 497"/>
              <a:gd name="T4" fmla="*/ 620 w 807"/>
              <a:gd name="T5" fmla="*/ 124 h 497"/>
              <a:gd name="T6" fmla="*/ 124 w 807"/>
              <a:gd name="T7" fmla="*/ 124 h 497"/>
              <a:gd name="T8" fmla="*/ 124 w 807"/>
              <a:gd name="T9" fmla="*/ 372 h 497"/>
              <a:gd name="T10" fmla="*/ 61 w 807"/>
              <a:gd name="T11" fmla="*/ 62 h 497"/>
              <a:gd name="T12" fmla="*/ 683 w 807"/>
              <a:gd name="T13" fmla="*/ 62 h 497"/>
              <a:gd name="T14" fmla="*/ 683 w 807"/>
              <a:gd name="T15" fmla="*/ 434 h 497"/>
              <a:gd name="T16" fmla="*/ 61 w 807"/>
              <a:gd name="T17" fmla="*/ 434 h 497"/>
              <a:gd name="T18" fmla="*/ 61 w 807"/>
              <a:gd name="T19" fmla="*/ 62 h 497"/>
              <a:gd name="T20" fmla="*/ 0 w 807"/>
              <a:gd name="T21" fmla="*/ 0 h 497"/>
              <a:gd name="T22" fmla="*/ 0 w 807"/>
              <a:gd name="T23" fmla="*/ 496 h 497"/>
              <a:gd name="T24" fmla="*/ 745 w 807"/>
              <a:gd name="T25" fmla="*/ 496 h 497"/>
              <a:gd name="T26" fmla="*/ 745 w 807"/>
              <a:gd name="T27" fmla="*/ 342 h 497"/>
              <a:gd name="T28" fmla="*/ 806 w 807"/>
              <a:gd name="T29" fmla="*/ 342 h 497"/>
              <a:gd name="T30" fmla="*/ 806 w 807"/>
              <a:gd name="T31" fmla="*/ 155 h 497"/>
              <a:gd name="T32" fmla="*/ 745 w 807"/>
              <a:gd name="T33" fmla="*/ 155 h 497"/>
              <a:gd name="T34" fmla="*/ 745 w 807"/>
              <a:gd name="T35" fmla="*/ 0 h 497"/>
              <a:gd name="T36" fmla="*/ 0 w 807"/>
              <a:gd name="T37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07" h="497">
                <a:moveTo>
                  <a:pt x="124" y="372"/>
                </a:moveTo>
                <a:lnTo>
                  <a:pt x="620" y="372"/>
                </a:lnTo>
                <a:lnTo>
                  <a:pt x="620" y="124"/>
                </a:lnTo>
                <a:lnTo>
                  <a:pt x="124" y="124"/>
                </a:lnTo>
                <a:lnTo>
                  <a:pt x="124" y="372"/>
                </a:lnTo>
                <a:close/>
                <a:moveTo>
                  <a:pt x="61" y="62"/>
                </a:moveTo>
                <a:lnTo>
                  <a:pt x="683" y="62"/>
                </a:lnTo>
                <a:lnTo>
                  <a:pt x="683" y="434"/>
                </a:lnTo>
                <a:lnTo>
                  <a:pt x="61" y="434"/>
                </a:lnTo>
                <a:lnTo>
                  <a:pt x="61" y="62"/>
                </a:lnTo>
                <a:close/>
                <a:moveTo>
                  <a:pt x="0" y="0"/>
                </a:moveTo>
                <a:lnTo>
                  <a:pt x="0" y="496"/>
                </a:lnTo>
                <a:lnTo>
                  <a:pt x="745" y="496"/>
                </a:lnTo>
                <a:lnTo>
                  <a:pt x="745" y="342"/>
                </a:lnTo>
                <a:lnTo>
                  <a:pt x="806" y="342"/>
                </a:lnTo>
                <a:lnTo>
                  <a:pt x="806" y="155"/>
                </a:lnTo>
                <a:lnTo>
                  <a:pt x="745" y="155"/>
                </a:lnTo>
                <a:lnTo>
                  <a:pt x="74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6C373941-2E25-4394-8127-435BA16E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0384" y="4109619"/>
            <a:ext cx="23916" cy="1546587"/>
          </a:xfrm>
          <a:custGeom>
            <a:avLst/>
            <a:gdLst>
              <a:gd name="T0" fmla="*/ 27 w 28"/>
              <a:gd name="T1" fmla="*/ 1710 h 1711"/>
              <a:gd name="T2" fmla="*/ 0 w 28"/>
              <a:gd name="T3" fmla="*/ 1710 h 1711"/>
              <a:gd name="T4" fmla="*/ 0 w 28"/>
              <a:gd name="T5" fmla="*/ 0 h 1711"/>
              <a:gd name="T6" fmla="*/ 27 w 28"/>
              <a:gd name="T7" fmla="*/ 0 h 1711"/>
              <a:gd name="T8" fmla="*/ 27 w 28"/>
              <a:gd name="T9" fmla="*/ 1710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711">
                <a:moveTo>
                  <a:pt x="27" y="1710"/>
                </a:moveTo>
                <a:lnTo>
                  <a:pt x="0" y="1710"/>
                </a:lnTo>
                <a:lnTo>
                  <a:pt x="0" y="0"/>
                </a:lnTo>
                <a:lnTo>
                  <a:pt x="27" y="0"/>
                </a:lnTo>
                <a:lnTo>
                  <a:pt x="27" y="171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72F315AF-A041-414A-BBD4-EE94A0A8B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2204" y="7553569"/>
            <a:ext cx="9179872" cy="2475336"/>
          </a:xfrm>
          <a:custGeom>
            <a:avLst/>
            <a:gdLst>
              <a:gd name="T0" fmla="*/ 9955 w 10155"/>
              <a:gd name="T1" fmla="*/ 0 h 2737"/>
              <a:gd name="T2" fmla="*/ 3478 w 10155"/>
              <a:gd name="T3" fmla="*/ 0 h 2737"/>
              <a:gd name="T4" fmla="*/ 3478 w 10155"/>
              <a:gd name="T5" fmla="*/ 0 h 2737"/>
              <a:gd name="T6" fmla="*/ 3279 w 10155"/>
              <a:gd name="T7" fmla="*/ 199 h 2737"/>
              <a:gd name="T8" fmla="*/ 3279 w 10155"/>
              <a:gd name="T9" fmla="*/ 856 h 2737"/>
              <a:gd name="T10" fmla="*/ 3279 w 10155"/>
              <a:gd name="T11" fmla="*/ 856 h 2737"/>
              <a:gd name="T12" fmla="*/ 2672 w 10155"/>
              <a:gd name="T13" fmla="*/ 1354 h 2737"/>
              <a:gd name="T14" fmla="*/ 557 w 10155"/>
              <a:gd name="T15" fmla="*/ 1354 h 2737"/>
              <a:gd name="T16" fmla="*/ 557 w 10155"/>
              <a:gd name="T17" fmla="*/ 1354 h 2737"/>
              <a:gd name="T18" fmla="*/ 279 w 10155"/>
              <a:gd name="T19" fmla="*/ 1103 h 2737"/>
              <a:gd name="T20" fmla="*/ 279 w 10155"/>
              <a:gd name="T21" fmla="*/ 1103 h 2737"/>
              <a:gd name="T22" fmla="*/ 0 w 10155"/>
              <a:gd name="T23" fmla="*/ 1383 h 2737"/>
              <a:gd name="T24" fmla="*/ 0 w 10155"/>
              <a:gd name="T25" fmla="*/ 1383 h 2737"/>
              <a:gd name="T26" fmla="*/ 279 w 10155"/>
              <a:gd name="T27" fmla="*/ 1662 h 2737"/>
              <a:gd name="T28" fmla="*/ 279 w 10155"/>
              <a:gd name="T29" fmla="*/ 1662 h 2737"/>
              <a:gd name="T30" fmla="*/ 558 w 10155"/>
              <a:gd name="T31" fmla="*/ 1383 h 2737"/>
              <a:gd name="T32" fmla="*/ 2670 w 10155"/>
              <a:gd name="T33" fmla="*/ 1383 h 2737"/>
              <a:gd name="T34" fmla="*/ 2670 w 10155"/>
              <a:gd name="T35" fmla="*/ 1383 h 2737"/>
              <a:gd name="T36" fmla="*/ 3279 w 10155"/>
              <a:gd name="T37" fmla="*/ 1887 h 2737"/>
              <a:gd name="T38" fmla="*/ 3279 w 10155"/>
              <a:gd name="T39" fmla="*/ 2537 h 2737"/>
              <a:gd name="T40" fmla="*/ 3279 w 10155"/>
              <a:gd name="T41" fmla="*/ 2537 h 2737"/>
              <a:gd name="T42" fmla="*/ 3478 w 10155"/>
              <a:gd name="T43" fmla="*/ 2736 h 2737"/>
              <a:gd name="T44" fmla="*/ 9955 w 10155"/>
              <a:gd name="T45" fmla="*/ 2736 h 2737"/>
              <a:gd name="T46" fmla="*/ 9955 w 10155"/>
              <a:gd name="T47" fmla="*/ 2736 h 2737"/>
              <a:gd name="T48" fmla="*/ 10154 w 10155"/>
              <a:gd name="T49" fmla="*/ 2537 h 2737"/>
              <a:gd name="T50" fmla="*/ 10154 w 10155"/>
              <a:gd name="T51" fmla="*/ 199 h 2737"/>
              <a:gd name="T52" fmla="*/ 10154 w 10155"/>
              <a:gd name="T53" fmla="*/ 199 h 2737"/>
              <a:gd name="T54" fmla="*/ 9955 w 10155"/>
              <a:gd name="T55" fmla="*/ 0 h 2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155" h="2737">
                <a:moveTo>
                  <a:pt x="9955" y="0"/>
                </a:moveTo>
                <a:lnTo>
                  <a:pt x="3478" y="0"/>
                </a:lnTo>
                <a:lnTo>
                  <a:pt x="3478" y="0"/>
                </a:lnTo>
                <a:cubicBezTo>
                  <a:pt x="3369" y="0"/>
                  <a:pt x="3279" y="90"/>
                  <a:pt x="3279" y="199"/>
                </a:cubicBezTo>
                <a:lnTo>
                  <a:pt x="3279" y="856"/>
                </a:lnTo>
                <a:lnTo>
                  <a:pt x="3279" y="856"/>
                </a:lnTo>
                <a:cubicBezTo>
                  <a:pt x="3250" y="1001"/>
                  <a:pt x="3132" y="1273"/>
                  <a:pt x="2672" y="1354"/>
                </a:cubicBezTo>
                <a:lnTo>
                  <a:pt x="557" y="1354"/>
                </a:lnTo>
                <a:lnTo>
                  <a:pt x="557" y="1354"/>
                </a:lnTo>
                <a:cubicBezTo>
                  <a:pt x="543" y="1213"/>
                  <a:pt x="424" y="1103"/>
                  <a:pt x="279" y="1103"/>
                </a:cubicBezTo>
                <a:lnTo>
                  <a:pt x="279" y="1103"/>
                </a:lnTo>
                <a:cubicBezTo>
                  <a:pt x="125" y="1103"/>
                  <a:pt x="0" y="1227"/>
                  <a:pt x="0" y="1383"/>
                </a:cubicBezTo>
                <a:lnTo>
                  <a:pt x="0" y="1383"/>
                </a:lnTo>
                <a:cubicBezTo>
                  <a:pt x="0" y="1537"/>
                  <a:pt x="125" y="1662"/>
                  <a:pt x="279" y="1662"/>
                </a:cubicBezTo>
                <a:lnTo>
                  <a:pt x="279" y="1662"/>
                </a:lnTo>
                <a:cubicBezTo>
                  <a:pt x="433" y="1662"/>
                  <a:pt x="558" y="1537"/>
                  <a:pt x="558" y="1383"/>
                </a:cubicBezTo>
                <a:lnTo>
                  <a:pt x="2670" y="1383"/>
                </a:lnTo>
                <a:lnTo>
                  <a:pt x="2670" y="1383"/>
                </a:lnTo>
                <a:cubicBezTo>
                  <a:pt x="3138" y="1464"/>
                  <a:pt x="3251" y="1743"/>
                  <a:pt x="3279" y="1887"/>
                </a:cubicBezTo>
                <a:lnTo>
                  <a:pt x="3279" y="2537"/>
                </a:lnTo>
                <a:lnTo>
                  <a:pt x="3279" y="2537"/>
                </a:lnTo>
                <a:cubicBezTo>
                  <a:pt x="3279" y="2647"/>
                  <a:pt x="3369" y="2736"/>
                  <a:pt x="3478" y="2736"/>
                </a:cubicBezTo>
                <a:lnTo>
                  <a:pt x="9955" y="2736"/>
                </a:lnTo>
                <a:lnTo>
                  <a:pt x="9955" y="2736"/>
                </a:lnTo>
                <a:cubicBezTo>
                  <a:pt x="10064" y="2736"/>
                  <a:pt x="10154" y="2647"/>
                  <a:pt x="10154" y="2537"/>
                </a:cubicBezTo>
                <a:lnTo>
                  <a:pt x="10154" y="199"/>
                </a:lnTo>
                <a:lnTo>
                  <a:pt x="10154" y="199"/>
                </a:lnTo>
                <a:cubicBezTo>
                  <a:pt x="10154" y="90"/>
                  <a:pt x="10064" y="0"/>
                  <a:pt x="995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" name="Freeform 58">
            <a:extLst>
              <a:ext uri="{FF2B5EF4-FFF2-40B4-BE49-F238E27FC236}">
                <a16:creationId xmlns:a16="http://schemas.microsoft.com/office/drawing/2014/main" id="{1D19BB06-11B6-45C3-B05D-2C5B9B76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8710" y="8566026"/>
            <a:ext cx="729448" cy="450422"/>
          </a:xfrm>
          <a:custGeom>
            <a:avLst/>
            <a:gdLst>
              <a:gd name="T0" fmla="*/ 434 w 807"/>
              <a:gd name="T1" fmla="*/ 372 h 498"/>
              <a:gd name="T2" fmla="*/ 683 w 807"/>
              <a:gd name="T3" fmla="*/ 372 h 498"/>
              <a:gd name="T4" fmla="*/ 683 w 807"/>
              <a:gd name="T5" fmla="*/ 124 h 498"/>
              <a:gd name="T6" fmla="*/ 434 w 807"/>
              <a:gd name="T7" fmla="*/ 124 h 498"/>
              <a:gd name="T8" fmla="*/ 434 w 807"/>
              <a:gd name="T9" fmla="*/ 372 h 498"/>
              <a:gd name="T10" fmla="*/ 745 w 807"/>
              <a:gd name="T11" fmla="*/ 434 h 498"/>
              <a:gd name="T12" fmla="*/ 124 w 807"/>
              <a:gd name="T13" fmla="*/ 434 h 498"/>
              <a:gd name="T14" fmla="*/ 124 w 807"/>
              <a:gd name="T15" fmla="*/ 62 h 498"/>
              <a:gd name="T16" fmla="*/ 745 w 807"/>
              <a:gd name="T17" fmla="*/ 62 h 498"/>
              <a:gd name="T18" fmla="*/ 745 w 807"/>
              <a:gd name="T19" fmla="*/ 434 h 498"/>
              <a:gd name="T20" fmla="*/ 61 w 807"/>
              <a:gd name="T21" fmla="*/ 0 h 498"/>
              <a:gd name="T22" fmla="*/ 61 w 807"/>
              <a:gd name="T23" fmla="*/ 155 h 498"/>
              <a:gd name="T24" fmla="*/ 0 w 807"/>
              <a:gd name="T25" fmla="*/ 155 h 498"/>
              <a:gd name="T26" fmla="*/ 0 w 807"/>
              <a:gd name="T27" fmla="*/ 341 h 498"/>
              <a:gd name="T28" fmla="*/ 61 w 807"/>
              <a:gd name="T29" fmla="*/ 341 h 498"/>
              <a:gd name="T30" fmla="*/ 61 w 807"/>
              <a:gd name="T31" fmla="*/ 497 h 498"/>
              <a:gd name="T32" fmla="*/ 806 w 807"/>
              <a:gd name="T33" fmla="*/ 497 h 498"/>
              <a:gd name="T34" fmla="*/ 806 w 807"/>
              <a:gd name="T35" fmla="*/ 0 h 498"/>
              <a:gd name="T36" fmla="*/ 61 w 807"/>
              <a:gd name="T37" fmla="*/ 0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07" h="498">
                <a:moveTo>
                  <a:pt x="434" y="372"/>
                </a:moveTo>
                <a:lnTo>
                  <a:pt x="683" y="372"/>
                </a:lnTo>
                <a:lnTo>
                  <a:pt x="683" y="124"/>
                </a:lnTo>
                <a:lnTo>
                  <a:pt x="434" y="124"/>
                </a:lnTo>
                <a:lnTo>
                  <a:pt x="434" y="372"/>
                </a:lnTo>
                <a:close/>
                <a:moveTo>
                  <a:pt x="745" y="434"/>
                </a:moveTo>
                <a:lnTo>
                  <a:pt x="124" y="434"/>
                </a:lnTo>
                <a:lnTo>
                  <a:pt x="124" y="62"/>
                </a:lnTo>
                <a:lnTo>
                  <a:pt x="745" y="62"/>
                </a:lnTo>
                <a:lnTo>
                  <a:pt x="745" y="434"/>
                </a:lnTo>
                <a:close/>
                <a:moveTo>
                  <a:pt x="61" y="0"/>
                </a:moveTo>
                <a:lnTo>
                  <a:pt x="61" y="155"/>
                </a:lnTo>
                <a:lnTo>
                  <a:pt x="0" y="155"/>
                </a:lnTo>
                <a:lnTo>
                  <a:pt x="0" y="341"/>
                </a:lnTo>
                <a:lnTo>
                  <a:pt x="61" y="341"/>
                </a:lnTo>
                <a:lnTo>
                  <a:pt x="61" y="497"/>
                </a:lnTo>
                <a:lnTo>
                  <a:pt x="806" y="497"/>
                </a:lnTo>
                <a:lnTo>
                  <a:pt x="806" y="0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" name="Freeform 59">
            <a:extLst>
              <a:ext uri="{FF2B5EF4-FFF2-40B4-BE49-F238E27FC236}">
                <a16:creationId xmlns:a16="http://schemas.microsoft.com/office/drawing/2014/main" id="{3BB69964-31F6-4264-80AF-4356C6E61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0384" y="8015948"/>
            <a:ext cx="23916" cy="1546587"/>
          </a:xfrm>
          <a:custGeom>
            <a:avLst/>
            <a:gdLst>
              <a:gd name="T0" fmla="*/ 27 w 28"/>
              <a:gd name="T1" fmla="*/ 1711 h 1712"/>
              <a:gd name="T2" fmla="*/ 0 w 28"/>
              <a:gd name="T3" fmla="*/ 1711 h 1712"/>
              <a:gd name="T4" fmla="*/ 0 w 28"/>
              <a:gd name="T5" fmla="*/ 0 h 1712"/>
              <a:gd name="T6" fmla="*/ 27 w 28"/>
              <a:gd name="T7" fmla="*/ 0 h 1712"/>
              <a:gd name="T8" fmla="*/ 27 w 28"/>
              <a:gd name="T9" fmla="*/ 1711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712">
                <a:moveTo>
                  <a:pt x="27" y="1711"/>
                </a:moveTo>
                <a:lnTo>
                  <a:pt x="0" y="1711"/>
                </a:lnTo>
                <a:lnTo>
                  <a:pt x="0" y="0"/>
                </a:lnTo>
                <a:lnTo>
                  <a:pt x="27" y="0"/>
                </a:lnTo>
                <a:lnTo>
                  <a:pt x="27" y="171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" name="Freeform 111">
            <a:extLst>
              <a:ext uri="{FF2B5EF4-FFF2-40B4-BE49-F238E27FC236}">
                <a16:creationId xmlns:a16="http://schemas.microsoft.com/office/drawing/2014/main" id="{78C718A9-F039-4184-9409-3F9658235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617" y="5600402"/>
            <a:ext cx="9187845" cy="2471351"/>
          </a:xfrm>
          <a:custGeom>
            <a:avLst/>
            <a:gdLst>
              <a:gd name="T0" fmla="*/ 9885 w 10165"/>
              <a:gd name="T1" fmla="*/ 1102 h 2736"/>
              <a:gd name="T2" fmla="*/ 9885 w 10165"/>
              <a:gd name="T3" fmla="*/ 1102 h 2736"/>
              <a:gd name="T4" fmla="*/ 9606 w 10165"/>
              <a:gd name="T5" fmla="*/ 1354 h 2736"/>
              <a:gd name="T6" fmla="*/ 7491 w 10165"/>
              <a:gd name="T7" fmla="*/ 1354 h 2736"/>
              <a:gd name="T8" fmla="*/ 7491 w 10165"/>
              <a:gd name="T9" fmla="*/ 1354 h 2736"/>
              <a:gd name="T10" fmla="*/ 6875 w 10165"/>
              <a:gd name="T11" fmla="*/ 795 h 2736"/>
              <a:gd name="T12" fmla="*/ 6875 w 10165"/>
              <a:gd name="T13" fmla="*/ 199 h 2736"/>
              <a:gd name="T14" fmla="*/ 6875 w 10165"/>
              <a:gd name="T15" fmla="*/ 199 h 2736"/>
              <a:gd name="T16" fmla="*/ 6676 w 10165"/>
              <a:gd name="T17" fmla="*/ 0 h 2736"/>
              <a:gd name="T18" fmla="*/ 199 w 10165"/>
              <a:gd name="T19" fmla="*/ 0 h 2736"/>
              <a:gd name="T20" fmla="*/ 199 w 10165"/>
              <a:gd name="T21" fmla="*/ 0 h 2736"/>
              <a:gd name="T22" fmla="*/ 0 w 10165"/>
              <a:gd name="T23" fmla="*/ 199 h 2736"/>
              <a:gd name="T24" fmla="*/ 0 w 10165"/>
              <a:gd name="T25" fmla="*/ 2536 h 2736"/>
              <a:gd name="T26" fmla="*/ 0 w 10165"/>
              <a:gd name="T27" fmla="*/ 2536 h 2736"/>
              <a:gd name="T28" fmla="*/ 199 w 10165"/>
              <a:gd name="T29" fmla="*/ 2735 h 2736"/>
              <a:gd name="T30" fmla="*/ 6676 w 10165"/>
              <a:gd name="T31" fmla="*/ 2735 h 2736"/>
              <a:gd name="T32" fmla="*/ 6676 w 10165"/>
              <a:gd name="T33" fmla="*/ 2735 h 2736"/>
              <a:gd name="T34" fmla="*/ 6875 w 10165"/>
              <a:gd name="T35" fmla="*/ 2536 h 2736"/>
              <a:gd name="T36" fmla="*/ 6875 w 10165"/>
              <a:gd name="T37" fmla="*/ 1964 h 2736"/>
              <a:gd name="T38" fmla="*/ 6875 w 10165"/>
              <a:gd name="T39" fmla="*/ 1964 h 2736"/>
              <a:gd name="T40" fmla="*/ 7493 w 10165"/>
              <a:gd name="T41" fmla="*/ 1382 h 2736"/>
              <a:gd name="T42" fmla="*/ 9605 w 10165"/>
              <a:gd name="T43" fmla="*/ 1382 h 2736"/>
              <a:gd name="T44" fmla="*/ 9605 w 10165"/>
              <a:gd name="T45" fmla="*/ 1382 h 2736"/>
              <a:gd name="T46" fmla="*/ 9885 w 10165"/>
              <a:gd name="T47" fmla="*/ 1661 h 2736"/>
              <a:gd name="T48" fmla="*/ 9885 w 10165"/>
              <a:gd name="T49" fmla="*/ 1661 h 2736"/>
              <a:gd name="T50" fmla="*/ 10164 w 10165"/>
              <a:gd name="T51" fmla="*/ 1382 h 2736"/>
              <a:gd name="T52" fmla="*/ 10164 w 10165"/>
              <a:gd name="T53" fmla="*/ 1382 h 2736"/>
              <a:gd name="T54" fmla="*/ 9885 w 10165"/>
              <a:gd name="T55" fmla="*/ 1102 h 2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165" h="2736">
                <a:moveTo>
                  <a:pt x="9885" y="1102"/>
                </a:moveTo>
                <a:lnTo>
                  <a:pt x="9885" y="1102"/>
                </a:lnTo>
                <a:cubicBezTo>
                  <a:pt x="9740" y="1102"/>
                  <a:pt x="9620" y="1213"/>
                  <a:pt x="9606" y="1354"/>
                </a:cubicBezTo>
                <a:lnTo>
                  <a:pt x="7491" y="1354"/>
                </a:lnTo>
                <a:lnTo>
                  <a:pt x="7491" y="1354"/>
                </a:lnTo>
                <a:cubicBezTo>
                  <a:pt x="6956" y="1261"/>
                  <a:pt x="6884" y="907"/>
                  <a:pt x="6875" y="795"/>
                </a:cubicBezTo>
                <a:lnTo>
                  <a:pt x="6875" y="199"/>
                </a:lnTo>
                <a:lnTo>
                  <a:pt x="6875" y="199"/>
                </a:lnTo>
                <a:cubicBezTo>
                  <a:pt x="6875" y="89"/>
                  <a:pt x="6786" y="0"/>
                  <a:pt x="6676" y="0"/>
                </a:cubicBezTo>
                <a:lnTo>
                  <a:pt x="199" y="0"/>
                </a:lnTo>
                <a:lnTo>
                  <a:pt x="199" y="0"/>
                </a:lnTo>
                <a:cubicBezTo>
                  <a:pt x="90" y="0"/>
                  <a:pt x="0" y="89"/>
                  <a:pt x="0" y="199"/>
                </a:cubicBezTo>
                <a:lnTo>
                  <a:pt x="0" y="2536"/>
                </a:lnTo>
                <a:lnTo>
                  <a:pt x="0" y="2536"/>
                </a:lnTo>
                <a:cubicBezTo>
                  <a:pt x="0" y="2646"/>
                  <a:pt x="90" y="2735"/>
                  <a:pt x="199" y="2735"/>
                </a:cubicBezTo>
                <a:lnTo>
                  <a:pt x="6676" y="2735"/>
                </a:lnTo>
                <a:lnTo>
                  <a:pt x="6676" y="2735"/>
                </a:lnTo>
                <a:cubicBezTo>
                  <a:pt x="6786" y="2735"/>
                  <a:pt x="6875" y="2646"/>
                  <a:pt x="6875" y="2536"/>
                </a:cubicBezTo>
                <a:lnTo>
                  <a:pt x="6875" y="1964"/>
                </a:lnTo>
                <a:lnTo>
                  <a:pt x="6875" y="1964"/>
                </a:lnTo>
                <a:cubicBezTo>
                  <a:pt x="6876" y="1892"/>
                  <a:pt x="6911" y="1482"/>
                  <a:pt x="7493" y="1382"/>
                </a:cubicBezTo>
                <a:lnTo>
                  <a:pt x="9605" y="1382"/>
                </a:lnTo>
                <a:lnTo>
                  <a:pt x="9605" y="1382"/>
                </a:lnTo>
                <a:cubicBezTo>
                  <a:pt x="9605" y="1536"/>
                  <a:pt x="9730" y="1661"/>
                  <a:pt x="9885" y="1661"/>
                </a:cubicBezTo>
                <a:lnTo>
                  <a:pt x="9885" y="1661"/>
                </a:lnTo>
                <a:cubicBezTo>
                  <a:pt x="10038" y="1661"/>
                  <a:pt x="10164" y="1536"/>
                  <a:pt x="10164" y="1382"/>
                </a:cubicBezTo>
                <a:lnTo>
                  <a:pt x="10164" y="1382"/>
                </a:lnTo>
                <a:cubicBezTo>
                  <a:pt x="10164" y="1227"/>
                  <a:pt x="10038" y="1102"/>
                  <a:pt x="9885" y="11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" name="Freeform 112">
            <a:extLst>
              <a:ext uri="{FF2B5EF4-FFF2-40B4-BE49-F238E27FC236}">
                <a16:creationId xmlns:a16="http://schemas.microsoft.com/office/drawing/2014/main" id="{92C00819-3E2F-4C25-AAF9-7C4992C30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913" y="6612861"/>
            <a:ext cx="729446" cy="450422"/>
          </a:xfrm>
          <a:custGeom>
            <a:avLst/>
            <a:gdLst>
              <a:gd name="T0" fmla="*/ 124 w 808"/>
              <a:gd name="T1" fmla="*/ 371 h 497"/>
              <a:gd name="T2" fmla="*/ 559 w 808"/>
              <a:gd name="T3" fmla="*/ 371 h 497"/>
              <a:gd name="T4" fmla="*/ 559 w 808"/>
              <a:gd name="T5" fmla="*/ 124 h 497"/>
              <a:gd name="T6" fmla="*/ 124 w 808"/>
              <a:gd name="T7" fmla="*/ 124 h 497"/>
              <a:gd name="T8" fmla="*/ 124 w 808"/>
              <a:gd name="T9" fmla="*/ 371 h 497"/>
              <a:gd name="T10" fmla="*/ 63 w 808"/>
              <a:gd name="T11" fmla="*/ 62 h 497"/>
              <a:gd name="T12" fmla="*/ 683 w 808"/>
              <a:gd name="T13" fmla="*/ 62 h 497"/>
              <a:gd name="T14" fmla="*/ 683 w 808"/>
              <a:gd name="T15" fmla="*/ 433 h 497"/>
              <a:gd name="T16" fmla="*/ 63 w 808"/>
              <a:gd name="T17" fmla="*/ 433 h 497"/>
              <a:gd name="T18" fmla="*/ 63 w 808"/>
              <a:gd name="T19" fmla="*/ 62 h 497"/>
              <a:gd name="T20" fmla="*/ 0 w 808"/>
              <a:gd name="T21" fmla="*/ 0 h 497"/>
              <a:gd name="T22" fmla="*/ 0 w 808"/>
              <a:gd name="T23" fmla="*/ 496 h 497"/>
              <a:gd name="T24" fmla="*/ 745 w 808"/>
              <a:gd name="T25" fmla="*/ 496 h 497"/>
              <a:gd name="T26" fmla="*/ 745 w 808"/>
              <a:gd name="T27" fmla="*/ 340 h 497"/>
              <a:gd name="T28" fmla="*/ 807 w 808"/>
              <a:gd name="T29" fmla="*/ 340 h 497"/>
              <a:gd name="T30" fmla="*/ 807 w 808"/>
              <a:gd name="T31" fmla="*/ 155 h 497"/>
              <a:gd name="T32" fmla="*/ 745 w 808"/>
              <a:gd name="T33" fmla="*/ 155 h 497"/>
              <a:gd name="T34" fmla="*/ 745 w 808"/>
              <a:gd name="T35" fmla="*/ 0 h 497"/>
              <a:gd name="T36" fmla="*/ 0 w 808"/>
              <a:gd name="T37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08" h="497">
                <a:moveTo>
                  <a:pt x="124" y="371"/>
                </a:moveTo>
                <a:lnTo>
                  <a:pt x="559" y="371"/>
                </a:lnTo>
                <a:lnTo>
                  <a:pt x="559" y="124"/>
                </a:lnTo>
                <a:lnTo>
                  <a:pt x="124" y="124"/>
                </a:lnTo>
                <a:lnTo>
                  <a:pt x="124" y="371"/>
                </a:lnTo>
                <a:close/>
                <a:moveTo>
                  <a:pt x="63" y="62"/>
                </a:moveTo>
                <a:lnTo>
                  <a:pt x="683" y="62"/>
                </a:lnTo>
                <a:lnTo>
                  <a:pt x="683" y="433"/>
                </a:lnTo>
                <a:lnTo>
                  <a:pt x="63" y="433"/>
                </a:lnTo>
                <a:lnTo>
                  <a:pt x="63" y="62"/>
                </a:lnTo>
                <a:close/>
                <a:moveTo>
                  <a:pt x="0" y="0"/>
                </a:moveTo>
                <a:lnTo>
                  <a:pt x="0" y="496"/>
                </a:lnTo>
                <a:lnTo>
                  <a:pt x="745" y="496"/>
                </a:lnTo>
                <a:lnTo>
                  <a:pt x="745" y="340"/>
                </a:lnTo>
                <a:lnTo>
                  <a:pt x="807" y="340"/>
                </a:lnTo>
                <a:lnTo>
                  <a:pt x="807" y="155"/>
                </a:lnTo>
                <a:lnTo>
                  <a:pt x="745" y="155"/>
                </a:lnTo>
                <a:lnTo>
                  <a:pt x="74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" name="Freeform 113">
            <a:extLst>
              <a:ext uri="{FF2B5EF4-FFF2-40B4-BE49-F238E27FC236}">
                <a16:creationId xmlns:a16="http://schemas.microsoft.com/office/drawing/2014/main" id="{9045FCCE-4E01-4B1C-91B6-031541C42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548" y="6062784"/>
            <a:ext cx="23916" cy="1546587"/>
          </a:xfrm>
          <a:custGeom>
            <a:avLst/>
            <a:gdLst>
              <a:gd name="T0" fmla="*/ 27 w 28"/>
              <a:gd name="T1" fmla="*/ 1710 h 1711"/>
              <a:gd name="T2" fmla="*/ 0 w 28"/>
              <a:gd name="T3" fmla="*/ 1710 h 1711"/>
              <a:gd name="T4" fmla="*/ 0 w 28"/>
              <a:gd name="T5" fmla="*/ 0 h 1711"/>
              <a:gd name="T6" fmla="*/ 27 w 28"/>
              <a:gd name="T7" fmla="*/ 0 h 1711"/>
              <a:gd name="T8" fmla="*/ 27 w 28"/>
              <a:gd name="T9" fmla="*/ 1710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711">
                <a:moveTo>
                  <a:pt x="27" y="1710"/>
                </a:moveTo>
                <a:lnTo>
                  <a:pt x="0" y="1710"/>
                </a:lnTo>
                <a:lnTo>
                  <a:pt x="0" y="0"/>
                </a:lnTo>
                <a:lnTo>
                  <a:pt x="27" y="0"/>
                </a:lnTo>
                <a:lnTo>
                  <a:pt x="27" y="171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0" name="Freeform 165">
            <a:extLst>
              <a:ext uri="{FF2B5EF4-FFF2-40B4-BE49-F238E27FC236}">
                <a16:creationId xmlns:a16="http://schemas.microsoft.com/office/drawing/2014/main" id="{8B5A57C2-EDBE-4D90-A4F4-E04AA7EA2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617" y="9506733"/>
            <a:ext cx="9187845" cy="2475336"/>
          </a:xfrm>
          <a:custGeom>
            <a:avLst/>
            <a:gdLst>
              <a:gd name="T0" fmla="*/ 9885 w 10165"/>
              <a:gd name="T1" fmla="*/ 1103 h 2737"/>
              <a:gd name="T2" fmla="*/ 9885 w 10165"/>
              <a:gd name="T3" fmla="*/ 1103 h 2737"/>
              <a:gd name="T4" fmla="*/ 9606 w 10165"/>
              <a:gd name="T5" fmla="*/ 1354 h 2737"/>
              <a:gd name="T6" fmla="*/ 7491 w 10165"/>
              <a:gd name="T7" fmla="*/ 1354 h 2737"/>
              <a:gd name="T8" fmla="*/ 7491 w 10165"/>
              <a:gd name="T9" fmla="*/ 1354 h 2737"/>
              <a:gd name="T10" fmla="*/ 6875 w 10165"/>
              <a:gd name="T11" fmla="*/ 795 h 2737"/>
              <a:gd name="T12" fmla="*/ 6875 w 10165"/>
              <a:gd name="T13" fmla="*/ 199 h 2737"/>
              <a:gd name="T14" fmla="*/ 6875 w 10165"/>
              <a:gd name="T15" fmla="*/ 199 h 2737"/>
              <a:gd name="T16" fmla="*/ 6676 w 10165"/>
              <a:gd name="T17" fmla="*/ 0 h 2737"/>
              <a:gd name="T18" fmla="*/ 199 w 10165"/>
              <a:gd name="T19" fmla="*/ 0 h 2737"/>
              <a:gd name="T20" fmla="*/ 199 w 10165"/>
              <a:gd name="T21" fmla="*/ 0 h 2737"/>
              <a:gd name="T22" fmla="*/ 0 w 10165"/>
              <a:gd name="T23" fmla="*/ 199 h 2737"/>
              <a:gd name="T24" fmla="*/ 0 w 10165"/>
              <a:gd name="T25" fmla="*/ 2537 h 2737"/>
              <a:gd name="T26" fmla="*/ 0 w 10165"/>
              <a:gd name="T27" fmla="*/ 2537 h 2737"/>
              <a:gd name="T28" fmla="*/ 199 w 10165"/>
              <a:gd name="T29" fmla="*/ 2736 h 2737"/>
              <a:gd name="T30" fmla="*/ 6676 w 10165"/>
              <a:gd name="T31" fmla="*/ 2736 h 2737"/>
              <a:gd name="T32" fmla="*/ 6676 w 10165"/>
              <a:gd name="T33" fmla="*/ 2736 h 2737"/>
              <a:gd name="T34" fmla="*/ 6875 w 10165"/>
              <a:gd name="T35" fmla="*/ 2537 h 2737"/>
              <a:gd name="T36" fmla="*/ 6875 w 10165"/>
              <a:gd name="T37" fmla="*/ 1965 h 2737"/>
              <a:gd name="T38" fmla="*/ 6875 w 10165"/>
              <a:gd name="T39" fmla="*/ 1965 h 2737"/>
              <a:gd name="T40" fmla="*/ 7493 w 10165"/>
              <a:gd name="T41" fmla="*/ 1382 h 2737"/>
              <a:gd name="T42" fmla="*/ 9605 w 10165"/>
              <a:gd name="T43" fmla="*/ 1382 h 2737"/>
              <a:gd name="T44" fmla="*/ 9605 w 10165"/>
              <a:gd name="T45" fmla="*/ 1382 h 2737"/>
              <a:gd name="T46" fmla="*/ 9885 w 10165"/>
              <a:gd name="T47" fmla="*/ 1662 h 2737"/>
              <a:gd name="T48" fmla="*/ 9885 w 10165"/>
              <a:gd name="T49" fmla="*/ 1662 h 2737"/>
              <a:gd name="T50" fmla="*/ 10164 w 10165"/>
              <a:gd name="T51" fmla="*/ 1382 h 2737"/>
              <a:gd name="T52" fmla="*/ 10164 w 10165"/>
              <a:gd name="T53" fmla="*/ 1382 h 2737"/>
              <a:gd name="T54" fmla="*/ 9885 w 10165"/>
              <a:gd name="T55" fmla="*/ 1103 h 2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165" h="2737">
                <a:moveTo>
                  <a:pt x="9885" y="1103"/>
                </a:moveTo>
                <a:lnTo>
                  <a:pt x="9885" y="1103"/>
                </a:lnTo>
                <a:cubicBezTo>
                  <a:pt x="9740" y="1103"/>
                  <a:pt x="9620" y="1213"/>
                  <a:pt x="9606" y="1354"/>
                </a:cubicBezTo>
                <a:lnTo>
                  <a:pt x="7491" y="1354"/>
                </a:lnTo>
                <a:lnTo>
                  <a:pt x="7491" y="1354"/>
                </a:lnTo>
                <a:cubicBezTo>
                  <a:pt x="6956" y="1261"/>
                  <a:pt x="6884" y="907"/>
                  <a:pt x="6875" y="795"/>
                </a:cubicBezTo>
                <a:lnTo>
                  <a:pt x="6875" y="199"/>
                </a:lnTo>
                <a:lnTo>
                  <a:pt x="6875" y="199"/>
                </a:lnTo>
                <a:cubicBezTo>
                  <a:pt x="6875" y="89"/>
                  <a:pt x="6786" y="0"/>
                  <a:pt x="6676" y="0"/>
                </a:cubicBezTo>
                <a:lnTo>
                  <a:pt x="199" y="0"/>
                </a:lnTo>
                <a:lnTo>
                  <a:pt x="199" y="0"/>
                </a:lnTo>
                <a:cubicBezTo>
                  <a:pt x="90" y="0"/>
                  <a:pt x="0" y="89"/>
                  <a:pt x="0" y="199"/>
                </a:cubicBezTo>
                <a:lnTo>
                  <a:pt x="0" y="2537"/>
                </a:lnTo>
                <a:lnTo>
                  <a:pt x="0" y="2537"/>
                </a:lnTo>
                <a:cubicBezTo>
                  <a:pt x="0" y="2647"/>
                  <a:pt x="90" y="2736"/>
                  <a:pt x="199" y="2736"/>
                </a:cubicBezTo>
                <a:lnTo>
                  <a:pt x="6676" y="2736"/>
                </a:lnTo>
                <a:lnTo>
                  <a:pt x="6676" y="2736"/>
                </a:lnTo>
                <a:cubicBezTo>
                  <a:pt x="6786" y="2736"/>
                  <a:pt x="6875" y="2647"/>
                  <a:pt x="6875" y="2537"/>
                </a:cubicBezTo>
                <a:lnTo>
                  <a:pt x="6875" y="1965"/>
                </a:lnTo>
                <a:lnTo>
                  <a:pt x="6875" y="1965"/>
                </a:lnTo>
                <a:cubicBezTo>
                  <a:pt x="6876" y="1893"/>
                  <a:pt x="6911" y="1484"/>
                  <a:pt x="7493" y="1382"/>
                </a:cubicBezTo>
                <a:lnTo>
                  <a:pt x="9605" y="1382"/>
                </a:lnTo>
                <a:lnTo>
                  <a:pt x="9605" y="1382"/>
                </a:lnTo>
                <a:cubicBezTo>
                  <a:pt x="9605" y="1537"/>
                  <a:pt x="9730" y="1662"/>
                  <a:pt x="9885" y="1662"/>
                </a:cubicBezTo>
                <a:lnTo>
                  <a:pt x="9885" y="1662"/>
                </a:lnTo>
                <a:cubicBezTo>
                  <a:pt x="10038" y="1662"/>
                  <a:pt x="10164" y="1537"/>
                  <a:pt x="10164" y="1382"/>
                </a:cubicBezTo>
                <a:lnTo>
                  <a:pt x="10164" y="1382"/>
                </a:lnTo>
                <a:cubicBezTo>
                  <a:pt x="10164" y="1227"/>
                  <a:pt x="10038" y="1103"/>
                  <a:pt x="9885" y="11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1" name="Freeform 166">
            <a:extLst>
              <a:ext uri="{FF2B5EF4-FFF2-40B4-BE49-F238E27FC236}">
                <a16:creationId xmlns:a16="http://schemas.microsoft.com/office/drawing/2014/main" id="{3B13CE29-2C54-48DB-BC35-E2C4114F5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913" y="10519190"/>
            <a:ext cx="729446" cy="450422"/>
          </a:xfrm>
          <a:custGeom>
            <a:avLst/>
            <a:gdLst>
              <a:gd name="T0" fmla="*/ 559 w 808"/>
              <a:gd name="T1" fmla="*/ 372 h 498"/>
              <a:gd name="T2" fmla="*/ 683 w 808"/>
              <a:gd name="T3" fmla="*/ 372 h 498"/>
              <a:gd name="T4" fmla="*/ 683 w 808"/>
              <a:gd name="T5" fmla="*/ 124 h 498"/>
              <a:gd name="T6" fmla="*/ 559 w 808"/>
              <a:gd name="T7" fmla="*/ 124 h 498"/>
              <a:gd name="T8" fmla="*/ 559 w 808"/>
              <a:gd name="T9" fmla="*/ 372 h 498"/>
              <a:gd name="T10" fmla="*/ 745 w 808"/>
              <a:gd name="T11" fmla="*/ 434 h 498"/>
              <a:gd name="T12" fmla="*/ 124 w 808"/>
              <a:gd name="T13" fmla="*/ 434 h 498"/>
              <a:gd name="T14" fmla="*/ 124 w 808"/>
              <a:gd name="T15" fmla="*/ 62 h 498"/>
              <a:gd name="T16" fmla="*/ 745 w 808"/>
              <a:gd name="T17" fmla="*/ 62 h 498"/>
              <a:gd name="T18" fmla="*/ 745 w 808"/>
              <a:gd name="T19" fmla="*/ 434 h 498"/>
              <a:gd name="T20" fmla="*/ 63 w 808"/>
              <a:gd name="T21" fmla="*/ 0 h 498"/>
              <a:gd name="T22" fmla="*/ 63 w 808"/>
              <a:gd name="T23" fmla="*/ 155 h 498"/>
              <a:gd name="T24" fmla="*/ 0 w 808"/>
              <a:gd name="T25" fmla="*/ 155 h 498"/>
              <a:gd name="T26" fmla="*/ 0 w 808"/>
              <a:gd name="T27" fmla="*/ 342 h 498"/>
              <a:gd name="T28" fmla="*/ 63 w 808"/>
              <a:gd name="T29" fmla="*/ 342 h 498"/>
              <a:gd name="T30" fmla="*/ 63 w 808"/>
              <a:gd name="T31" fmla="*/ 497 h 498"/>
              <a:gd name="T32" fmla="*/ 807 w 808"/>
              <a:gd name="T33" fmla="*/ 497 h 498"/>
              <a:gd name="T34" fmla="*/ 807 w 808"/>
              <a:gd name="T35" fmla="*/ 0 h 498"/>
              <a:gd name="T36" fmla="*/ 63 w 808"/>
              <a:gd name="T37" fmla="*/ 0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08" h="498">
                <a:moveTo>
                  <a:pt x="559" y="372"/>
                </a:moveTo>
                <a:lnTo>
                  <a:pt x="683" y="372"/>
                </a:lnTo>
                <a:lnTo>
                  <a:pt x="683" y="124"/>
                </a:lnTo>
                <a:lnTo>
                  <a:pt x="559" y="124"/>
                </a:lnTo>
                <a:lnTo>
                  <a:pt x="559" y="372"/>
                </a:lnTo>
                <a:close/>
                <a:moveTo>
                  <a:pt x="745" y="434"/>
                </a:moveTo>
                <a:lnTo>
                  <a:pt x="124" y="434"/>
                </a:lnTo>
                <a:lnTo>
                  <a:pt x="124" y="62"/>
                </a:lnTo>
                <a:lnTo>
                  <a:pt x="745" y="62"/>
                </a:lnTo>
                <a:lnTo>
                  <a:pt x="745" y="434"/>
                </a:lnTo>
                <a:close/>
                <a:moveTo>
                  <a:pt x="63" y="0"/>
                </a:moveTo>
                <a:lnTo>
                  <a:pt x="63" y="155"/>
                </a:lnTo>
                <a:lnTo>
                  <a:pt x="0" y="155"/>
                </a:lnTo>
                <a:lnTo>
                  <a:pt x="0" y="342"/>
                </a:lnTo>
                <a:lnTo>
                  <a:pt x="63" y="342"/>
                </a:lnTo>
                <a:lnTo>
                  <a:pt x="63" y="497"/>
                </a:lnTo>
                <a:lnTo>
                  <a:pt x="807" y="497"/>
                </a:lnTo>
                <a:lnTo>
                  <a:pt x="807" y="0"/>
                </a:lnTo>
                <a:lnTo>
                  <a:pt x="6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" name="Freeform 167">
            <a:extLst>
              <a:ext uri="{FF2B5EF4-FFF2-40B4-BE49-F238E27FC236}">
                <a16:creationId xmlns:a16="http://schemas.microsoft.com/office/drawing/2014/main" id="{42719A79-04BD-45BB-9708-624826659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548" y="9973098"/>
            <a:ext cx="23916" cy="1546587"/>
          </a:xfrm>
          <a:custGeom>
            <a:avLst/>
            <a:gdLst>
              <a:gd name="T0" fmla="*/ 27 w 28"/>
              <a:gd name="T1" fmla="*/ 1710 h 1711"/>
              <a:gd name="T2" fmla="*/ 0 w 28"/>
              <a:gd name="T3" fmla="*/ 1710 h 1711"/>
              <a:gd name="T4" fmla="*/ 0 w 28"/>
              <a:gd name="T5" fmla="*/ 0 h 1711"/>
              <a:gd name="T6" fmla="*/ 27 w 28"/>
              <a:gd name="T7" fmla="*/ 0 h 1711"/>
              <a:gd name="T8" fmla="*/ 27 w 28"/>
              <a:gd name="T9" fmla="*/ 1710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711">
                <a:moveTo>
                  <a:pt x="27" y="1710"/>
                </a:moveTo>
                <a:lnTo>
                  <a:pt x="0" y="1710"/>
                </a:lnTo>
                <a:lnTo>
                  <a:pt x="0" y="0"/>
                </a:lnTo>
                <a:lnTo>
                  <a:pt x="27" y="0"/>
                </a:lnTo>
                <a:lnTo>
                  <a:pt x="27" y="171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DFB2B-0823-4C34-884F-CB1E6C478785}"/>
              </a:ext>
            </a:extLst>
          </p:cNvPr>
          <p:cNvSpPr txBox="1"/>
          <p:nvPr/>
        </p:nvSpPr>
        <p:spPr>
          <a:xfrm>
            <a:off x="6641321" y="1035226"/>
            <a:ext cx="11095025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Comparison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68182-5159-4086-A178-A004A5F83601}"/>
              </a:ext>
            </a:extLst>
          </p:cNvPr>
          <p:cNvSpPr txBox="1"/>
          <p:nvPr/>
        </p:nvSpPr>
        <p:spPr>
          <a:xfrm>
            <a:off x="7752353" y="2310018"/>
            <a:ext cx="8872943" cy="588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 Not everyone falls into success with their first try.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769DA-FBAC-422C-B109-81AEC809A9CB}"/>
              </a:ext>
            </a:extLst>
          </p:cNvPr>
          <p:cNvSpPr txBox="1"/>
          <p:nvPr/>
        </p:nvSpPr>
        <p:spPr>
          <a:xfrm>
            <a:off x="5212400" y="6010158"/>
            <a:ext cx="383254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30" dirty="0">
                <a:solidFill>
                  <a:schemeClr val="bg1"/>
                </a:solidFill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24A85-33B0-472E-9D11-78C5187EEFF5}"/>
              </a:ext>
            </a:extLst>
          </p:cNvPr>
          <p:cNvSpPr txBox="1"/>
          <p:nvPr/>
        </p:nvSpPr>
        <p:spPr>
          <a:xfrm>
            <a:off x="15307112" y="4057914"/>
            <a:ext cx="383254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30" dirty="0">
                <a:solidFill>
                  <a:schemeClr val="bg1"/>
                </a:solidFill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66CA5-10CA-4A31-9E14-DAF9885CFBDE}"/>
              </a:ext>
            </a:extLst>
          </p:cNvPr>
          <p:cNvSpPr txBox="1"/>
          <p:nvPr/>
        </p:nvSpPr>
        <p:spPr>
          <a:xfrm>
            <a:off x="5212400" y="9920730"/>
            <a:ext cx="383254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30" dirty="0">
                <a:solidFill>
                  <a:schemeClr val="bg1"/>
                </a:solidFill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99A18-09EB-467A-AC1C-0784B9690EEE}"/>
              </a:ext>
            </a:extLst>
          </p:cNvPr>
          <p:cNvSpPr txBox="1"/>
          <p:nvPr/>
        </p:nvSpPr>
        <p:spPr>
          <a:xfrm>
            <a:off x="15307112" y="7968486"/>
            <a:ext cx="383254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30" dirty="0">
                <a:solidFill>
                  <a:schemeClr val="bg1"/>
                </a:solidFill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</p:spTree>
    <p:extLst>
      <p:ext uri="{BB962C8B-B14F-4D97-AF65-F5344CB8AC3E}">
        <p14:creationId xmlns:p14="http://schemas.microsoft.com/office/powerpoint/2010/main" val="3915000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2">
            <a:extLst>
              <a:ext uri="{FF2B5EF4-FFF2-40B4-BE49-F238E27FC236}">
                <a16:creationId xmlns:a16="http://schemas.microsoft.com/office/drawing/2014/main" id="{97B1079C-9315-4924-B964-75CC00A23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450" y="3992042"/>
            <a:ext cx="6348470" cy="6348470"/>
          </a:xfrm>
          <a:custGeom>
            <a:avLst/>
            <a:gdLst>
              <a:gd name="T0" fmla="*/ 7024 w 7025"/>
              <a:gd name="T1" fmla="*/ 3511 h 7025"/>
              <a:gd name="T2" fmla="*/ 7024 w 7025"/>
              <a:gd name="T3" fmla="*/ 3511 h 7025"/>
              <a:gd name="T4" fmla="*/ 3512 w 7025"/>
              <a:gd name="T5" fmla="*/ 7024 h 7025"/>
              <a:gd name="T6" fmla="*/ 3512 w 7025"/>
              <a:gd name="T7" fmla="*/ 7024 h 7025"/>
              <a:gd name="T8" fmla="*/ 0 w 7025"/>
              <a:gd name="T9" fmla="*/ 3511 h 7025"/>
              <a:gd name="T10" fmla="*/ 0 w 7025"/>
              <a:gd name="T11" fmla="*/ 3511 h 7025"/>
              <a:gd name="T12" fmla="*/ 3512 w 7025"/>
              <a:gd name="T13" fmla="*/ 0 h 7025"/>
              <a:gd name="T14" fmla="*/ 3512 w 7025"/>
              <a:gd name="T15" fmla="*/ 0 h 7025"/>
              <a:gd name="T16" fmla="*/ 7024 w 7025"/>
              <a:gd name="T17" fmla="*/ 3511 h 7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25" h="7025">
                <a:moveTo>
                  <a:pt x="7024" y="3511"/>
                </a:moveTo>
                <a:lnTo>
                  <a:pt x="7024" y="3511"/>
                </a:lnTo>
                <a:cubicBezTo>
                  <a:pt x="7024" y="5451"/>
                  <a:pt x="5451" y="7024"/>
                  <a:pt x="3512" y="7024"/>
                </a:cubicBezTo>
                <a:lnTo>
                  <a:pt x="3512" y="7024"/>
                </a:lnTo>
                <a:cubicBezTo>
                  <a:pt x="1572" y="7024"/>
                  <a:pt x="0" y="5451"/>
                  <a:pt x="0" y="3511"/>
                </a:cubicBezTo>
                <a:lnTo>
                  <a:pt x="0" y="3511"/>
                </a:lnTo>
                <a:cubicBezTo>
                  <a:pt x="0" y="1573"/>
                  <a:pt x="1572" y="0"/>
                  <a:pt x="3512" y="0"/>
                </a:cubicBezTo>
                <a:lnTo>
                  <a:pt x="3512" y="0"/>
                </a:lnTo>
                <a:cubicBezTo>
                  <a:pt x="5451" y="0"/>
                  <a:pt x="7024" y="1573"/>
                  <a:pt x="7024" y="35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4B602B85-B40A-4DB5-BE98-8CEA61F46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752" y="5302851"/>
            <a:ext cx="5976144" cy="4302320"/>
          </a:xfrm>
          <a:custGeom>
            <a:avLst/>
            <a:gdLst>
              <a:gd name="connsiteX0" fmla="*/ 5506603 w 5976144"/>
              <a:gd name="connsiteY0" fmla="*/ 2463200 h 4302320"/>
              <a:gd name="connsiteX1" fmla="*/ 5519254 w 5976144"/>
              <a:gd name="connsiteY1" fmla="*/ 2509264 h 4302320"/>
              <a:gd name="connsiteX2" fmla="*/ 5555401 w 5976144"/>
              <a:gd name="connsiteY2" fmla="*/ 2585134 h 4302320"/>
              <a:gd name="connsiteX3" fmla="*/ 5569860 w 5976144"/>
              <a:gd name="connsiteY3" fmla="*/ 2654681 h 4302320"/>
              <a:gd name="connsiteX4" fmla="*/ 5614139 w 5976144"/>
              <a:gd name="connsiteY4" fmla="*/ 2752228 h 4302320"/>
              <a:gd name="connsiteX5" fmla="*/ 5624983 w 5976144"/>
              <a:gd name="connsiteY5" fmla="*/ 2773002 h 4302320"/>
              <a:gd name="connsiteX6" fmla="*/ 5661130 w 5976144"/>
              <a:gd name="connsiteY6" fmla="*/ 2830808 h 4302320"/>
              <a:gd name="connsiteX7" fmla="*/ 5699084 w 5976144"/>
              <a:gd name="connsiteY7" fmla="*/ 2967193 h 4302320"/>
              <a:gd name="connsiteX8" fmla="*/ 5584318 w 5976144"/>
              <a:gd name="connsiteY8" fmla="*/ 3168609 h 4302320"/>
              <a:gd name="connsiteX9" fmla="*/ 5482204 w 5976144"/>
              <a:gd name="connsiteY9" fmla="*/ 3280607 h 4302320"/>
              <a:gd name="connsiteX10" fmla="*/ 5419851 w 5976144"/>
              <a:gd name="connsiteY10" fmla="*/ 3323059 h 4302320"/>
              <a:gd name="connsiteX11" fmla="*/ 5381897 w 5976144"/>
              <a:gd name="connsiteY11" fmla="*/ 3338413 h 4302320"/>
              <a:gd name="connsiteX12" fmla="*/ 5314122 w 5976144"/>
              <a:gd name="connsiteY12" fmla="*/ 3329381 h 4302320"/>
              <a:gd name="connsiteX13" fmla="*/ 5235503 w 5976144"/>
              <a:gd name="connsiteY13" fmla="*/ 3332994 h 4302320"/>
              <a:gd name="connsiteX14" fmla="*/ 5209297 w 5976144"/>
              <a:gd name="connsiteY14" fmla="*/ 3283317 h 4302320"/>
              <a:gd name="connsiteX15" fmla="*/ 5198453 w 5976144"/>
              <a:gd name="connsiteY15" fmla="*/ 3219189 h 4302320"/>
              <a:gd name="connsiteX16" fmla="*/ 5195742 w 5976144"/>
              <a:gd name="connsiteY16" fmla="*/ 3172222 h 4302320"/>
              <a:gd name="connsiteX17" fmla="*/ 5129774 w 5976144"/>
              <a:gd name="connsiteY17" fmla="*/ 3224608 h 4302320"/>
              <a:gd name="connsiteX18" fmla="*/ 5123449 w 5976144"/>
              <a:gd name="connsiteY18" fmla="*/ 3201125 h 4302320"/>
              <a:gd name="connsiteX19" fmla="*/ 5034889 w 5976144"/>
              <a:gd name="connsiteY19" fmla="*/ 3122545 h 4302320"/>
              <a:gd name="connsiteX20" fmla="*/ 4826143 w 5976144"/>
              <a:gd name="connsiteY20" fmla="*/ 3187577 h 4302320"/>
              <a:gd name="connsiteX21" fmla="*/ 4794515 w 5976144"/>
              <a:gd name="connsiteY21" fmla="*/ 3194802 h 4302320"/>
              <a:gd name="connsiteX22" fmla="*/ 4666194 w 5976144"/>
              <a:gd name="connsiteY22" fmla="*/ 3227318 h 4302320"/>
              <a:gd name="connsiteX23" fmla="*/ 4601130 w 5976144"/>
              <a:gd name="connsiteY23" fmla="*/ 3213770 h 4302320"/>
              <a:gd name="connsiteX24" fmla="*/ 4601130 w 5976144"/>
              <a:gd name="connsiteY24" fmla="*/ 3179448 h 4302320"/>
              <a:gd name="connsiteX25" fmla="*/ 4634566 w 5976144"/>
              <a:gd name="connsiteY25" fmla="*/ 3105384 h 4302320"/>
              <a:gd name="connsiteX26" fmla="*/ 4629144 w 5976144"/>
              <a:gd name="connsiteY26" fmla="*/ 3006031 h 4302320"/>
              <a:gd name="connsiteX27" fmla="*/ 4638181 w 5976144"/>
              <a:gd name="connsiteY27" fmla="*/ 2940097 h 4302320"/>
              <a:gd name="connsiteX28" fmla="*/ 4634566 w 5976144"/>
              <a:gd name="connsiteY28" fmla="*/ 2913903 h 4302320"/>
              <a:gd name="connsiteX29" fmla="*/ 4682460 w 5976144"/>
              <a:gd name="connsiteY29" fmla="*/ 2810937 h 4302320"/>
              <a:gd name="connsiteX30" fmla="*/ 4835180 w 5976144"/>
              <a:gd name="connsiteY30" fmla="*/ 2754938 h 4302320"/>
              <a:gd name="connsiteX31" fmla="*/ 4901147 w 5976144"/>
              <a:gd name="connsiteY31" fmla="*/ 2688100 h 4302320"/>
              <a:gd name="connsiteX32" fmla="*/ 4943619 w 5976144"/>
              <a:gd name="connsiteY32" fmla="*/ 2661004 h 4302320"/>
              <a:gd name="connsiteX33" fmla="*/ 4983381 w 5976144"/>
              <a:gd name="connsiteY33" fmla="*/ 2624875 h 4302320"/>
              <a:gd name="connsiteX34" fmla="*/ 5028564 w 5976144"/>
              <a:gd name="connsiteY34" fmla="*/ 2578811 h 4302320"/>
              <a:gd name="connsiteX35" fmla="*/ 5085495 w 5976144"/>
              <a:gd name="connsiteY35" fmla="*/ 2582424 h 4302320"/>
              <a:gd name="connsiteX36" fmla="*/ 5132485 w 5976144"/>
              <a:gd name="connsiteY36" fmla="*/ 2571586 h 4302320"/>
              <a:gd name="connsiteX37" fmla="*/ 5221045 w 5976144"/>
              <a:gd name="connsiteY37" fmla="*/ 2485781 h 4302320"/>
              <a:gd name="connsiteX38" fmla="*/ 5284301 w 5976144"/>
              <a:gd name="connsiteY38" fmla="*/ 2494813 h 4302320"/>
              <a:gd name="connsiteX39" fmla="*/ 5341232 w 5976144"/>
              <a:gd name="connsiteY39" fmla="*/ 2500232 h 4302320"/>
              <a:gd name="connsiteX40" fmla="*/ 5335810 w 5976144"/>
              <a:gd name="connsiteY40" fmla="*/ 2523716 h 4302320"/>
              <a:gd name="connsiteX41" fmla="*/ 5305989 w 5976144"/>
              <a:gd name="connsiteY41" fmla="*/ 2567973 h 4302320"/>
              <a:gd name="connsiteX42" fmla="*/ 5320448 w 5976144"/>
              <a:gd name="connsiteY42" fmla="*/ 2623069 h 4302320"/>
              <a:gd name="connsiteX43" fmla="*/ 5378282 w 5976144"/>
              <a:gd name="connsiteY43" fmla="*/ 2661907 h 4302320"/>
              <a:gd name="connsiteX44" fmla="*/ 5436117 w 5976144"/>
              <a:gd name="connsiteY44" fmla="*/ 2650165 h 4302320"/>
              <a:gd name="connsiteX45" fmla="*/ 5477686 w 5976144"/>
              <a:gd name="connsiteY45" fmla="*/ 2521006 h 4302320"/>
              <a:gd name="connsiteX46" fmla="*/ 5506603 w 5976144"/>
              <a:gd name="connsiteY46" fmla="*/ 2463200 h 4302320"/>
              <a:gd name="connsiteX47" fmla="*/ 3875112 w 5976144"/>
              <a:gd name="connsiteY47" fmla="*/ 1914003 h 4302320"/>
              <a:gd name="connsiteX48" fmla="*/ 3859755 w 5976144"/>
              <a:gd name="connsiteY48" fmla="*/ 1920326 h 4302320"/>
              <a:gd name="connsiteX49" fmla="*/ 3859755 w 5976144"/>
              <a:gd name="connsiteY49" fmla="*/ 1932972 h 4302320"/>
              <a:gd name="connsiteX50" fmla="*/ 3875112 w 5976144"/>
              <a:gd name="connsiteY50" fmla="*/ 1914003 h 4302320"/>
              <a:gd name="connsiteX51" fmla="*/ 3859755 w 5976144"/>
              <a:gd name="connsiteY51" fmla="*/ 1416297 h 4302320"/>
              <a:gd name="connsiteX52" fmla="*/ 3859755 w 5976144"/>
              <a:gd name="connsiteY52" fmla="*/ 1422620 h 4302320"/>
              <a:gd name="connsiteX53" fmla="*/ 3864272 w 5976144"/>
              <a:gd name="connsiteY53" fmla="*/ 1430750 h 4302320"/>
              <a:gd name="connsiteX54" fmla="*/ 3872402 w 5976144"/>
              <a:gd name="connsiteY54" fmla="*/ 1441589 h 4302320"/>
              <a:gd name="connsiteX55" fmla="*/ 3363807 w 5976144"/>
              <a:gd name="connsiteY55" fmla="*/ 863492 h 4302320"/>
              <a:gd name="connsiteX56" fmla="*/ 3311412 w 5976144"/>
              <a:gd name="connsiteY56" fmla="*/ 933947 h 4302320"/>
              <a:gd name="connsiteX57" fmla="*/ 3316832 w 5976144"/>
              <a:gd name="connsiteY57" fmla="*/ 1048664 h 4302320"/>
              <a:gd name="connsiteX58" fmla="*/ 3222882 w 5976144"/>
              <a:gd name="connsiteY58" fmla="*/ 1054083 h 4302320"/>
              <a:gd name="connsiteX59" fmla="*/ 3199394 w 5976144"/>
              <a:gd name="connsiteY59" fmla="*/ 1060406 h 4302320"/>
              <a:gd name="connsiteX60" fmla="*/ 3157839 w 5976144"/>
              <a:gd name="connsiteY60" fmla="*/ 1084795 h 4302320"/>
              <a:gd name="connsiteX61" fmla="*/ 3198491 w 5976144"/>
              <a:gd name="connsiteY61" fmla="*/ 1138088 h 4302320"/>
              <a:gd name="connsiteX62" fmla="*/ 3072923 w 5976144"/>
              <a:gd name="connsiteY62" fmla="*/ 1057696 h 4302320"/>
              <a:gd name="connsiteX63" fmla="*/ 3037691 w 5976144"/>
              <a:gd name="connsiteY63" fmla="*/ 1005306 h 4302320"/>
              <a:gd name="connsiteX64" fmla="*/ 2923867 w 5976144"/>
              <a:gd name="connsiteY64" fmla="*/ 922205 h 4302320"/>
              <a:gd name="connsiteX65" fmla="*/ 2897670 w 5976144"/>
              <a:gd name="connsiteY65" fmla="*/ 909559 h 4302320"/>
              <a:gd name="connsiteX66" fmla="*/ 2900380 w 5976144"/>
              <a:gd name="connsiteY66" fmla="*/ 950206 h 4302320"/>
              <a:gd name="connsiteX67" fmla="*/ 3018721 w 5976144"/>
              <a:gd name="connsiteY67" fmla="*/ 1050470 h 4302320"/>
              <a:gd name="connsiteX68" fmla="*/ 3049435 w 5976144"/>
              <a:gd name="connsiteY68" fmla="*/ 1079375 h 4302320"/>
              <a:gd name="connsiteX69" fmla="*/ 3044015 w 5976144"/>
              <a:gd name="connsiteY69" fmla="*/ 1084795 h 4302320"/>
              <a:gd name="connsiteX70" fmla="*/ 3010590 w 5976144"/>
              <a:gd name="connsiteY70" fmla="*/ 1064923 h 4302320"/>
              <a:gd name="connsiteX71" fmla="*/ 2961809 w 5976144"/>
              <a:gd name="connsiteY71" fmla="*/ 1188671 h 4302320"/>
              <a:gd name="connsiteX72" fmla="*/ 2891346 w 5976144"/>
              <a:gd name="connsiteY72" fmla="*/ 1148927 h 4302320"/>
              <a:gd name="connsiteX73" fmla="*/ 2906703 w 5976144"/>
              <a:gd name="connsiteY73" fmla="*/ 1141701 h 4302320"/>
              <a:gd name="connsiteX74" fmla="*/ 2986200 w 5976144"/>
              <a:gd name="connsiteY74" fmla="*/ 1115506 h 4302320"/>
              <a:gd name="connsiteX75" fmla="*/ 2925674 w 5976144"/>
              <a:gd name="connsiteY75" fmla="*/ 1048664 h 4302320"/>
              <a:gd name="connsiteX76" fmla="*/ 2838951 w 5976144"/>
              <a:gd name="connsiteY76" fmla="*/ 967369 h 4302320"/>
              <a:gd name="connsiteX77" fmla="*/ 2788362 w 5976144"/>
              <a:gd name="connsiteY77" fmla="*/ 955626 h 4302320"/>
              <a:gd name="connsiteX78" fmla="*/ 2698929 w 5976144"/>
              <a:gd name="connsiteY78" fmla="*/ 972788 h 4302320"/>
              <a:gd name="connsiteX79" fmla="*/ 2657374 w 5976144"/>
              <a:gd name="connsiteY79" fmla="*/ 1007113 h 4302320"/>
              <a:gd name="connsiteX80" fmla="*/ 2626660 w 5976144"/>
              <a:gd name="connsiteY80" fmla="*/ 1037824 h 4302320"/>
              <a:gd name="connsiteX81" fmla="*/ 2572458 w 5976144"/>
              <a:gd name="connsiteY81" fmla="*/ 1110990 h 4302320"/>
              <a:gd name="connsiteX82" fmla="*/ 2539033 w 5976144"/>
              <a:gd name="connsiteY82" fmla="*/ 1160670 h 4302320"/>
              <a:gd name="connsiteX83" fmla="*/ 2457730 w 5976144"/>
              <a:gd name="connsiteY83" fmla="*/ 1186865 h 4302320"/>
              <a:gd name="connsiteX84" fmla="*/ 2427016 w 5976144"/>
              <a:gd name="connsiteY84" fmla="*/ 1213060 h 4302320"/>
              <a:gd name="connsiteX85" fmla="*/ 2463150 w 5976144"/>
              <a:gd name="connsiteY85" fmla="*/ 1233835 h 4302320"/>
              <a:gd name="connsiteX86" fmla="*/ 2577878 w 5976144"/>
              <a:gd name="connsiteY86" fmla="*/ 1205834 h 4302320"/>
              <a:gd name="connsiteX87" fmla="*/ 2677248 w 5976144"/>
              <a:gd name="connsiteY87" fmla="*/ 1187768 h 4302320"/>
              <a:gd name="connsiteX88" fmla="*/ 2716996 w 5976144"/>
              <a:gd name="connsiteY88" fmla="*/ 1180542 h 4302320"/>
              <a:gd name="connsiteX89" fmla="*/ 2831724 w 5976144"/>
              <a:gd name="connsiteY89" fmla="*/ 1164283 h 4302320"/>
              <a:gd name="connsiteX90" fmla="*/ 2851598 w 5976144"/>
              <a:gd name="connsiteY90" fmla="*/ 1184155 h 4302320"/>
              <a:gd name="connsiteX91" fmla="*/ 2838047 w 5976144"/>
              <a:gd name="connsiteY91" fmla="*/ 1267257 h 4302320"/>
              <a:gd name="connsiteX92" fmla="*/ 2840758 w 5976144"/>
              <a:gd name="connsiteY92" fmla="*/ 1292548 h 4302320"/>
              <a:gd name="connsiteX93" fmla="*/ 2866052 w 5976144"/>
              <a:gd name="connsiteY93" fmla="*/ 1262740 h 4302320"/>
              <a:gd name="connsiteX94" fmla="*/ 2864245 w 5976144"/>
              <a:gd name="connsiteY94" fmla="*/ 1274483 h 4302320"/>
              <a:gd name="connsiteX95" fmla="*/ 2950065 w 5976144"/>
              <a:gd name="connsiteY95" fmla="*/ 1316033 h 4302320"/>
              <a:gd name="connsiteX96" fmla="*/ 3052145 w 5976144"/>
              <a:gd name="connsiteY96" fmla="*/ 1372037 h 4302320"/>
              <a:gd name="connsiteX97" fmla="*/ 3088280 w 5976144"/>
              <a:gd name="connsiteY97" fmla="*/ 1391909 h 4302320"/>
              <a:gd name="connsiteX98" fmla="*/ 3106347 w 5976144"/>
              <a:gd name="connsiteY98" fmla="*/ 1352165 h 4302320"/>
              <a:gd name="connsiteX99" fmla="*/ 3184940 w 5976144"/>
              <a:gd name="connsiteY99" fmla="*/ 1314227 h 4302320"/>
              <a:gd name="connsiteX100" fmla="*/ 3293344 w 5976144"/>
              <a:gd name="connsiteY100" fmla="*/ 1355778 h 4302320"/>
              <a:gd name="connsiteX101" fmla="*/ 3382777 w 5976144"/>
              <a:gd name="connsiteY101" fmla="*/ 1353971 h 4302320"/>
              <a:gd name="connsiteX102" fmla="*/ 3418912 w 5976144"/>
              <a:gd name="connsiteY102" fmla="*/ 1358488 h 4302320"/>
              <a:gd name="connsiteX103" fmla="*/ 3479438 w 5976144"/>
              <a:gd name="connsiteY103" fmla="*/ 1342229 h 4302320"/>
              <a:gd name="connsiteX104" fmla="*/ 3511056 w 5976144"/>
              <a:gd name="connsiteY104" fmla="*/ 1179639 h 4302320"/>
              <a:gd name="connsiteX105" fmla="*/ 3477631 w 5976144"/>
              <a:gd name="connsiteY105" fmla="*/ 1186865 h 4302320"/>
              <a:gd name="connsiteX106" fmla="*/ 3397231 w 5976144"/>
              <a:gd name="connsiteY106" fmla="*/ 1185058 h 4302320"/>
              <a:gd name="connsiteX107" fmla="*/ 3372840 w 5976144"/>
              <a:gd name="connsiteY107" fmla="*/ 1187768 h 4302320"/>
              <a:gd name="connsiteX108" fmla="*/ 3282504 w 5976144"/>
              <a:gd name="connsiteY108" fmla="*/ 1158863 h 4302320"/>
              <a:gd name="connsiteX109" fmla="*/ 3251789 w 5976144"/>
              <a:gd name="connsiteY109" fmla="*/ 1077568 h 4302320"/>
              <a:gd name="connsiteX110" fmla="*/ 3344836 w 5976144"/>
              <a:gd name="connsiteY110" fmla="*/ 1039631 h 4302320"/>
              <a:gd name="connsiteX111" fmla="*/ 3357483 w 5976144"/>
              <a:gd name="connsiteY111" fmla="*/ 1040534 h 4302320"/>
              <a:gd name="connsiteX112" fmla="*/ 3391811 w 5976144"/>
              <a:gd name="connsiteY112" fmla="*/ 1034211 h 4302320"/>
              <a:gd name="connsiteX113" fmla="*/ 3500215 w 5976144"/>
              <a:gd name="connsiteY113" fmla="*/ 1030598 h 4302320"/>
              <a:gd name="connsiteX114" fmla="*/ 3606812 w 5976144"/>
              <a:gd name="connsiteY114" fmla="*/ 1049567 h 4302320"/>
              <a:gd name="connsiteX115" fmla="*/ 3611329 w 5976144"/>
              <a:gd name="connsiteY115" fmla="*/ 1047760 h 4302320"/>
              <a:gd name="connsiteX116" fmla="*/ 3636623 w 5976144"/>
              <a:gd name="connsiteY116" fmla="*/ 1020662 h 4302320"/>
              <a:gd name="connsiteX117" fmla="*/ 3611329 w 5976144"/>
              <a:gd name="connsiteY117" fmla="*/ 987241 h 4302320"/>
              <a:gd name="connsiteX118" fmla="*/ 3585132 w 5976144"/>
              <a:gd name="connsiteY118" fmla="*/ 970079 h 4302320"/>
              <a:gd name="connsiteX119" fmla="*/ 3450530 w 5976144"/>
              <a:gd name="connsiteY119" fmla="*/ 935754 h 4302320"/>
              <a:gd name="connsiteX120" fmla="*/ 3413492 w 5976144"/>
              <a:gd name="connsiteY120" fmla="*/ 922205 h 4302320"/>
              <a:gd name="connsiteX121" fmla="*/ 3363807 w 5976144"/>
              <a:gd name="connsiteY121" fmla="*/ 863492 h 4302320"/>
              <a:gd name="connsiteX122" fmla="*/ 1524772 w 5976144"/>
              <a:gd name="connsiteY122" fmla="*/ 491897 h 4302320"/>
              <a:gd name="connsiteX123" fmla="*/ 1518446 w 5976144"/>
              <a:gd name="connsiteY123" fmla="*/ 493704 h 4302320"/>
              <a:gd name="connsiteX124" fmla="*/ 1523868 w 5976144"/>
              <a:gd name="connsiteY124" fmla="*/ 493704 h 4302320"/>
              <a:gd name="connsiteX125" fmla="*/ 1525676 w 5976144"/>
              <a:gd name="connsiteY125" fmla="*/ 491897 h 4302320"/>
              <a:gd name="connsiteX126" fmla="*/ 1604301 w 5976144"/>
              <a:gd name="connsiteY126" fmla="*/ 266921 h 4302320"/>
              <a:gd name="connsiteX127" fmla="*/ 1528387 w 5976144"/>
              <a:gd name="connsiteY127" fmla="*/ 310290 h 4302320"/>
              <a:gd name="connsiteX128" fmla="*/ 1513927 w 5976144"/>
              <a:gd name="connsiteY128" fmla="*/ 344623 h 4302320"/>
              <a:gd name="connsiteX129" fmla="*/ 1513927 w 5976144"/>
              <a:gd name="connsiteY129" fmla="*/ 345527 h 4302320"/>
              <a:gd name="connsiteX130" fmla="*/ 1513927 w 5976144"/>
              <a:gd name="connsiteY130" fmla="*/ 366308 h 4302320"/>
              <a:gd name="connsiteX131" fmla="*/ 1520253 w 5976144"/>
              <a:gd name="connsiteY131" fmla="*/ 342816 h 4302320"/>
              <a:gd name="connsiteX132" fmla="*/ 1513927 w 5976144"/>
              <a:gd name="connsiteY132" fmla="*/ 344623 h 4302320"/>
              <a:gd name="connsiteX133" fmla="*/ 1522964 w 5976144"/>
              <a:gd name="connsiteY133" fmla="*/ 331071 h 4302320"/>
              <a:gd name="connsiteX134" fmla="*/ 1528387 w 5976144"/>
              <a:gd name="connsiteY134" fmla="*/ 310290 h 4302320"/>
              <a:gd name="connsiteX135" fmla="*/ 1550980 w 5976144"/>
              <a:gd name="connsiteY135" fmla="*/ 297640 h 4302320"/>
              <a:gd name="connsiteX136" fmla="*/ 1556403 w 5976144"/>
              <a:gd name="connsiteY136" fmla="*/ 292219 h 4302320"/>
              <a:gd name="connsiteX137" fmla="*/ 1571766 w 5976144"/>
              <a:gd name="connsiteY137" fmla="*/ 284991 h 4302320"/>
              <a:gd name="connsiteX138" fmla="*/ 1634124 w 5976144"/>
              <a:gd name="connsiteY138" fmla="*/ 249754 h 4302320"/>
              <a:gd name="connsiteX139" fmla="*/ 1704616 w 5976144"/>
              <a:gd name="connsiteY139" fmla="*/ 256079 h 4302320"/>
              <a:gd name="connsiteX140" fmla="*/ 1753418 w 5976144"/>
              <a:gd name="connsiteY140" fmla="*/ 264210 h 4302320"/>
              <a:gd name="connsiteX141" fmla="*/ 1757936 w 5976144"/>
              <a:gd name="connsiteY141" fmla="*/ 262403 h 4302320"/>
              <a:gd name="connsiteX142" fmla="*/ 1787760 w 5976144"/>
              <a:gd name="connsiteY142" fmla="*/ 270535 h 4302320"/>
              <a:gd name="connsiteX143" fmla="*/ 1800412 w 5976144"/>
              <a:gd name="connsiteY143" fmla="*/ 273245 h 4302320"/>
              <a:gd name="connsiteX144" fmla="*/ 1868193 w 5976144"/>
              <a:gd name="connsiteY144" fmla="*/ 284088 h 4302320"/>
              <a:gd name="connsiteX145" fmla="*/ 1926936 w 5976144"/>
              <a:gd name="connsiteY145" fmla="*/ 317518 h 4302320"/>
              <a:gd name="connsiteX146" fmla="*/ 1928743 w 5976144"/>
              <a:gd name="connsiteY146" fmla="*/ 317518 h 4302320"/>
              <a:gd name="connsiteX147" fmla="*/ 1985679 w 5976144"/>
              <a:gd name="connsiteY147" fmla="*/ 350045 h 4302320"/>
              <a:gd name="connsiteX148" fmla="*/ 2059785 w 5976144"/>
              <a:gd name="connsiteY148" fmla="*/ 443107 h 4302320"/>
              <a:gd name="connsiteX149" fmla="*/ 1991101 w 5976144"/>
              <a:gd name="connsiteY149" fmla="*/ 477441 h 4302320"/>
              <a:gd name="connsiteX150" fmla="*/ 1926032 w 5976144"/>
              <a:gd name="connsiteY150" fmla="*/ 450335 h 4302320"/>
              <a:gd name="connsiteX151" fmla="*/ 1926936 w 5976144"/>
              <a:gd name="connsiteY151" fmla="*/ 500932 h 4302320"/>
              <a:gd name="connsiteX152" fmla="*/ 1918802 w 5976144"/>
              <a:gd name="connsiteY152" fmla="*/ 559661 h 4302320"/>
              <a:gd name="connsiteX153" fmla="*/ 1856444 w 5976144"/>
              <a:gd name="connsiteY153" fmla="*/ 528941 h 4302320"/>
              <a:gd name="connsiteX154" fmla="*/ 1852829 w 5976144"/>
              <a:gd name="connsiteY154" fmla="*/ 534362 h 4302320"/>
              <a:gd name="connsiteX155" fmla="*/ 1884460 w 5976144"/>
              <a:gd name="connsiteY155" fmla="*/ 566889 h 4302320"/>
              <a:gd name="connsiteX156" fmla="*/ 1877230 w 5976144"/>
              <a:gd name="connsiteY156" fmla="*/ 579538 h 4302320"/>
              <a:gd name="connsiteX157" fmla="*/ 1785049 w 5976144"/>
              <a:gd name="connsiteY157" fmla="*/ 553336 h 4302320"/>
              <a:gd name="connsiteX158" fmla="*/ 1715461 w 5976144"/>
              <a:gd name="connsiteY158" fmla="*/ 509967 h 4302320"/>
              <a:gd name="connsiteX159" fmla="*/ 1667563 w 5976144"/>
              <a:gd name="connsiteY159" fmla="*/ 506353 h 4302320"/>
              <a:gd name="connsiteX160" fmla="*/ 1668466 w 5976144"/>
              <a:gd name="connsiteY160" fmla="*/ 486476 h 4302320"/>
              <a:gd name="connsiteX161" fmla="*/ 1729921 w 5976144"/>
              <a:gd name="connsiteY161" fmla="*/ 485572 h 4302320"/>
              <a:gd name="connsiteX162" fmla="*/ 1729017 w 5976144"/>
              <a:gd name="connsiteY162" fmla="*/ 350045 h 4302320"/>
              <a:gd name="connsiteX163" fmla="*/ 1681119 w 5976144"/>
              <a:gd name="connsiteY163" fmla="*/ 354562 h 4302320"/>
              <a:gd name="connsiteX164" fmla="*/ 1694675 w 5976144"/>
              <a:gd name="connsiteY164" fmla="*/ 410580 h 4302320"/>
              <a:gd name="connsiteX165" fmla="*/ 1558210 w 5976144"/>
              <a:gd name="connsiteY165" fmla="*/ 452142 h 4302320"/>
              <a:gd name="connsiteX166" fmla="*/ 1623279 w 5976144"/>
              <a:gd name="connsiteY166" fmla="*/ 502739 h 4302320"/>
              <a:gd name="connsiteX167" fmla="*/ 1500371 w 5976144"/>
              <a:gd name="connsiteY167" fmla="*/ 526231 h 4302320"/>
              <a:gd name="connsiteX168" fmla="*/ 1512120 w 5976144"/>
              <a:gd name="connsiteY168" fmla="*/ 510871 h 4302320"/>
              <a:gd name="connsiteX169" fmla="*/ 1506697 w 5976144"/>
              <a:gd name="connsiteY169" fmla="*/ 509967 h 4302320"/>
              <a:gd name="connsiteX170" fmla="*/ 1461510 w 5976144"/>
              <a:gd name="connsiteY170" fmla="*/ 505450 h 4302320"/>
              <a:gd name="connsiteX171" fmla="*/ 1391019 w 5976144"/>
              <a:gd name="connsiteY171" fmla="*/ 528941 h 4302320"/>
              <a:gd name="connsiteX172" fmla="*/ 1225634 w 5976144"/>
              <a:gd name="connsiteY172" fmla="*/ 627425 h 4302320"/>
              <a:gd name="connsiteX173" fmla="*/ 1217501 w 5976144"/>
              <a:gd name="connsiteY173" fmla="*/ 705128 h 4302320"/>
              <a:gd name="connsiteX174" fmla="*/ 1259073 w 5976144"/>
              <a:gd name="connsiteY174" fmla="*/ 727716 h 4302320"/>
              <a:gd name="connsiteX175" fmla="*/ 1345832 w 5976144"/>
              <a:gd name="connsiteY175" fmla="*/ 768374 h 4302320"/>
              <a:gd name="connsiteX176" fmla="*/ 1412708 w 5976144"/>
              <a:gd name="connsiteY176" fmla="*/ 781023 h 4302320"/>
              <a:gd name="connsiteX177" fmla="*/ 1374751 w 5976144"/>
              <a:gd name="connsiteY177" fmla="*/ 866858 h 4302320"/>
              <a:gd name="connsiteX178" fmla="*/ 1400056 w 5976144"/>
              <a:gd name="connsiteY178" fmla="*/ 907516 h 4302320"/>
              <a:gd name="connsiteX179" fmla="*/ 1442532 w 5976144"/>
              <a:gd name="connsiteY179" fmla="*/ 871375 h 4302320"/>
              <a:gd name="connsiteX180" fmla="*/ 1550980 w 5976144"/>
              <a:gd name="connsiteY180" fmla="*/ 757532 h 4302320"/>
              <a:gd name="connsiteX181" fmla="*/ 1579900 w 5976144"/>
              <a:gd name="connsiteY181" fmla="*/ 679829 h 4302320"/>
              <a:gd name="connsiteX182" fmla="*/ 1650392 w 5976144"/>
              <a:gd name="connsiteY182" fmla="*/ 583153 h 4302320"/>
              <a:gd name="connsiteX183" fmla="*/ 1699193 w 5976144"/>
              <a:gd name="connsiteY183" fmla="*/ 565986 h 4302320"/>
              <a:gd name="connsiteX184" fmla="*/ 1734439 w 5976144"/>
              <a:gd name="connsiteY184" fmla="*/ 565986 h 4302320"/>
              <a:gd name="connsiteX185" fmla="*/ 1788664 w 5976144"/>
              <a:gd name="connsiteY185" fmla="*/ 590381 h 4302320"/>
              <a:gd name="connsiteX186" fmla="*/ 1831139 w 5976144"/>
              <a:gd name="connsiteY186" fmla="*/ 609355 h 4302320"/>
              <a:gd name="connsiteX187" fmla="*/ 1809450 w 5976144"/>
              <a:gd name="connsiteY187" fmla="*/ 648206 h 4302320"/>
              <a:gd name="connsiteX188" fmla="*/ 1826621 w 5976144"/>
              <a:gd name="connsiteY188" fmla="*/ 692478 h 4302320"/>
              <a:gd name="connsiteX189" fmla="*/ 1938684 w 5976144"/>
              <a:gd name="connsiteY189" fmla="*/ 622004 h 4302320"/>
              <a:gd name="connsiteX190" fmla="*/ 1950433 w 5976144"/>
              <a:gd name="connsiteY190" fmla="*/ 743075 h 4302320"/>
              <a:gd name="connsiteX191" fmla="*/ 1961278 w 5976144"/>
              <a:gd name="connsiteY191" fmla="*/ 771085 h 4302320"/>
              <a:gd name="connsiteX192" fmla="*/ 2047133 w 5976144"/>
              <a:gd name="connsiteY192" fmla="*/ 825296 h 4302320"/>
              <a:gd name="connsiteX193" fmla="*/ 1985679 w 5976144"/>
              <a:gd name="connsiteY193" fmla="*/ 893060 h 4302320"/>
              <a:gd name="connsiteX194" fmla="*/ 1946818 w 5976144"/>
              <a:gd name="connsiteY194" fmla="*/ 921972 h 4302320"/>
              <a:gd name="connsiteX195" fmla="*/ 1978449 w 5976144"/>
              <a:gd name="connsiteY195" fmla="*/ 944560 h 4302320"/>
              <a:gd name="connsiteX196" fmla="*/ 1991101 w 5976144"/>
              <a:gd name="connsiteY196" fmla="*/ 1030395 h 4302320"/>
              <a:gd name="connsiteX197" fmla="*/ 1969411 w 5976144"/>
              <a:gd name="connsiteY197" fmla="*/ 1036719 h 4302320"/>
              <a:gd name="connsiteX198" fmla="*/ 1958566 w 5976144"/>
              <a:gd name="connsiteY198" fmla="*/ 1013228 h 4302320"/>
              <a:gd name="connsiteX199" fmla="*/ 1839273 w 5976144"/>
              <a:gd name="connsiteY199" fmla="*/ 997868 h 4302320"/>
              <a:gd name="connsiteX200" fmla="*/ 1892594 w 5976144"/>
              <a:gd name="connsiteY200" fmla="*/ 931911 h 4302320"/>
              <a:gd name="connsiteX201" fmla="*/ 1787760 w 5976144"/>
              <a:gd name="connsiteY201" fmla="*/ 955403 h 4302320"/>
              <a:gd name="connsiteX202" fmla="*/ 1756129 w 5976144"/>
              <a:gd name="connsiteY202" fmla="*/ 950885 h 4302320"/>
              <a:gd name="connsiteX203" fmla="*/ 1704616 w 5976144"/>
              <a:gd name="connsiteY203" fmla="*/ 947271 h 4302320"/>
              <a:gd name="connsiteX204" fmla="*/ 1604301 w 5976144"/>
              <a:gd name="connsiteY204" fmla="*/ 1007807 h 4302320"/>
              <a:gd name="connsiteX205" fmla="*/ 1686541 w 5976144"/>
              <a:gd name="connsiteY205" fmla="*/ 973473 h 4302320"/>
              <a:gd name="connsiteX206" fmla="*/ 1718172 w 5976144"/>
              <a:gd name="connsiteY206" fmla="*/ 967148 h 4302320"/>
              <a:gd name="connsiteX207" fmla="*/ 1757033 w 5976144"/>
              <a:gd name="connsiteY207" fmla="*/ 980701 h 4302320"/>
              <a:gd name="connsiteX208" fmla="*/ 1731728 w 5976144"/>
              <a:gd name="connsiteY208" fmla="*/ 1005096 h 4302320"/>
              <a:gd name="connsiteX209" fmla="*/ 1734439 w 5976144"/>
              <a:gd name="connsiteY209" fmla="*/ 1029491 h 4302320"/>
              <a:gd name="connsiteX210" fmla="*/ 1782337 w 5976144"/>
              <a:gd name="connsiteY210" fmla="*/ 1062921 h 4302320"/>
              <a:gd name="connsiteX211" fmla="*/ 1779626 w 5976144"/>
              <a:gd name="connsiteY211" fmla="*/ 1078281 h 4302320"/>
              <a:gd name="connsiteX212" fmla="*/ 1841984 w 5976144"/>
              <a:gd name="connsiteY212" fmla="*/ 1039430 h 4302320"/>
              <a:gd name="connsiteX213" fmla="*/ 1833851 w 5976144"/>
              <a:gd name="connsiteY213" fmla="*/ 1071957 h 4302320"/>
              <a:gd name="connsiteX214" fmla="*/ 1673889 w 5976144"/>
              <a:gd name="connsiteY214" fmla="*/ 1137010 h 4302320"/>
              <a:gd name="connsiteX215" fmla="*/ 1665755 w 5976144"/>
              <a:gd name="connsiteY215" fmla="*/ 1127071 h 4302320"/>
              <a:gd name="connsiteX216" fmla="*/ 1734439 w 5976144"/>
              <a:gd name="connsiteY216" fmla="*/ 1071957 h 4302320"/>
              <a:gd name="connsiteX217" fmla="*/ 1676600 w 5976144"/>
              <a:gd name="connsiteY217" fmla="*/ 1077378 h 4302320"/>
              <a:gd name="connsiteX218" fmla="*/ 1541943 w 5976144"/>
              <a:gd name="connsiteY218" fmla="*/ 1145142 h 4302320"/>
              <a:gd name="connsiteX219" fmla="*/ 1517542 w 5976144"/>
              <a:gd name="connsiteY219" fmla="*/ 1201160 h 4302320"/>
              <a:gd name="connsiteX220" fmla="*/ 1450665 w 5976144"/>
              <a:gd name="connsiteY220" fmla="*/ 1213809 h 4302320"/>
              <a:gd name="connsiteX221" fmla="*/ 1381981 w 5976144"/>
              <a:gd name="connsiteY221" fmla="*/ 1265310 h 4302320"/>
              <a:gd name="connsiteX222" fmla="*/ 1353965 w 5976144"/>
              <a:gd name="connsiteY222" fmla="*/ 1280670 h 4302320"/>
              <a:gd name="connsiteX223" fmla="*/ 1336794 w 5976144"/>
              <a:gd name="connsiteY223" fmla="*/ 1328556 h 4302320"/>
              <a:gd name="connsiteX224" fmla="*/ 1329564 w 5976144"/>
              <a:gd name="connsiteY224" fmla="*/ 1326749 h 4302320"/>
              <a:gd name="connsiteX225" fmla="*/ 1325046 w 5976144"/>
              <a:gd name="connsiteY225" fmla="*/ 1287898 h 4302320"/>
              <a:gd name="connsiteX226" fmla="*/ 1318719 w 5976144"/>
              <a:gd name="connsiteY226" fmla="*/ 1286994 h 4302320"/>
              <a:gd name="connsiteX227" fmla="*/ 1310586 w 5976144"/>
              <a:gd name="connsiteY227" fmla="*/ 1321328 h 4302320"/>
              <a:gd name="connsiteX228" fmla="*/ 1222923 w 5976144"/>
              <a:gd name="connsiteY228" fmla="*/ 1440592 h 4302320"/>
              <a:gd name="connsiteX229" fmla="*/ 1115378 w 5976144"/>
              <a:gd name="connsiteY229" fmla="*/ 1518295 h 4302320"/>
              <a:gd name="connsiteX230" fmla="*/ 1100015 w 5976144"/>
              <a:gd name="connsiteY230" fmla="*/ 1622200 h 4302320"/>
              <a:gd name="connsiteX231" fmla="*/ 1067480 w 5976144"/>
              <a:gd name="connsiteY231" fmla="*/ 1735140 h 4302320"/>
              <a:gd name="connsiteX232" fmla="*/ 1036753 w 5976144"/>
              <a:gd name="connsiteY232" fmla="*/ 1626717 h 4302320"/>
              <a:gd name="connsiteX233" fmla="*/ 1015967 w 5976144"/>
              <a:gd name="connsiteY233" fmla="*/ 1583349 h 4302320"/>
              <a:gd name="connsiteX234" fmla="*/ 858716 w 5976144"/>
              <a:gd name="connsiteY234" fmla="*/ 1551725 h 4302320"/>
              <a:gd name="connsiteX235" fmla="*/ 852390 w 5976144"/>
              <a:gd name="connsiteY235" fmla="*/ 1605033 h 4302320"/>
              <a:gd name="connsiteX236" fmla="*/ 818952 w 5976144"/>
              <a:gd name="connsiteY236" fmla="*/ 1599612 h 4302320"/>
              <a:gd name="connsiteX237" fmla="*/ 638204 w 5976144"/>
              <a:gd name="connsiteY237" fmla="*/ 1628525 h 4302320"/>
              <a:gd name="connsiteX238" fmla="*/ 601151 w 5976144"/>
              <a:gd name="connsiteY238" fmla="*/ 1700806 h 4302320"/>
              <a:gd name="connsiteX239" fmla="*/ 573135 w 5976144"/>
              <a:gd name="connsiteY239" fmla="*/ 1795676 h 4302320"/>
              <a:gd name="connsiteX240" fmla="*/ 590306 w 5976144"/>
              <a:gd name="connsiteY240" fmla="*/ 1897773 h 4302320"/>
              <a:gd name="connsiteX241" fmla="*/ 599343 w 5976144"/>
              <a:gd name="connsiteY241" fmla="*/ 1930300 h 4302320"/>
              <a:gd name="connsiteX242" fmla="*/ 642723 w 5976144"/>
              <a:gd name="connsiteY242" fmla="*/ 1944756 h 4302320"/>
              <a:gd name="connsiteX243" fmla="*/ 651760 w 5976144"/>
              <a:gd name="connsiteY243" fmla="*/ 1950177 h 4302320"/>
              <a:gd name="connsiteX244" fmla="*/ 734904 w 5976144"/>
              <a:gd name="connsiteY244" fmla="*/ 1932107 h 4302320"/>
              <a:gd name="connsiteX245" fmla="*/ 766535 w 5976144"/>
              <a:gd name="connsiteY245" fmla="*/ 1877896 h 4302320"/>
              <a:gd name="connsiteX246" fmla="*/ 786417 w 5976144"/>
              <a:gd name="connsiteY246" fmla="*/ 1853501 h 4302320"/>
              <a:gd name="connsiteX247" fmla="*/ 837027 w 5976144"/>
              <a:gd name="connsiteY247" fmla="*/ 1846273 h 4302320"/>
              <a:gd name="connsiteX248" fmla="*/ 903903 w 5976144"/>
              <a:gd name="connsiteY248" fmla="*/ 1838141 h 4302320"/>
              <a:gd name="connsiteX249" fmla="*/ 906615 w 5976144"/>
              <a:gd name="connsiteY249" fmla="*/ 1848983 h 4302320"/>
              <a:gd name="connsiteX250" fmla="*/ 893058 w 5976144"/>
              <a:gd name="connsiteY250" fmla="*/ 1886028 h 4302320"/>
              <a:gd name="connsiteX251" fmla="*/ 872272 w 5976144"/>
              <a:gd name="connsiteY251" fmla="*/ 1914037 h 4302320"/>
              <a:gd name="connsiteX252" fmla="*/ 849679 w 5976144"/>
              <a:gd name="connsiteY252" fmla="*/ 1942949 h 4302320"/>
              <a:gd name="connsiteX253" fmla="*/ 824374 w 5976144"/>
              <a:gd name="connsiteY253" fmla="*/ 1968248 h 4302320"/>
              <a:gd name="connsiteX254" fmla="*/ 824374 w 5976144"/>
              <a:gd name="connsiteY254" fmla="*/ 2001678 h 4302320"/>
              <a:gd name="connsiteX255" fmla="*/ 809914 w 5976144"/>
              <a:gd name="connsiteY255" fmla="*/ 2018845 h 4302320"/>
              <a:gd name="connsiteX256" fmla="*/ 821663 w 5976144"/>
              <a:gd name="connsiteY256" fmla="*/ 2034205 h 4302320"/>
              <a:gd name="connsiteX257" fmla="*/ 872272 w 5976144"/>
              <a:gd name="connsiteY257" fmla="*/ 2034205 h 4302320"/>
              <a:gd name="connsiteX258" fmla="*/ 958128 w 5976144"/>
              <a:gd name="connsiteY258" fmla="*/ 2054082 h 4302320"/>
              <a:gd name="connsiteX259" fmla="*/ 933727 w 5976144"/>
              <a:gd name="connsiteY259" fmla="*/ 2168829 h 4302320"/>
              <a:gd name="connsiteX260" fmla="*/ 1034945 w 5976144"/>
              <a:gd name="connsiteY260" fmla="*/ 2239304 h 4302320"/>
              <a:gd name="connsiteX261" fmla="*/ 1096400 w 5976144"/>
              <a:gd name="connsiteY261" fmla="*/ 2239304 h 4302320"/>
              <a:gd name="connsiteX262" fmla="*/ 1126223 w 5976144"/>
              <a:gd name="connsiteY262" fmla="*/ 2280866 h 4302320"/>
              <a:gd name="connsiteX263" fmla="*/ 1287992 w 5976144"/>
              <a:gd name="connsiteY263" fmla="*/ 2147145 h 4302320"/>
              <a:gd name="connsiteX264" fmla="*/ 1346735 w 5976144"/>
              <a:gd name="connsiteY264" fmla="*/ 2139013 h 4302320"/>
              <a:gd name="connsiteX265" fmla="*/ 1541039 w 5976144"/>
              <a:gd name="connsiteY265" fmla="*/ 2197742 h 4302320"/>
              <a:gd name="connsiteX266" fmla="*/ 1627798 w 5976144"/>
              <a:gd name="connsiteY266" fmla="*/ 2272734 h 4302320"/>
              <a:gd name="connsiteX267" fmla="*/ 1665755 w 5976144"/>
              <a:gd name="connsiteY267" fmla="*/ 2309778 h 4302320"/>
              <a:gd name="connsiteX268" fmla="*/ 1746188 w 5976144"/>
              <a:gd name="connsiteY268" fmla="*/ 2354051 h 4302320"/>
              <a:gd name="connsiteX269" fmla="*/ 1889882 w 5976144"/>
              <a:gd name="connsiteY269" fmla="*/ 2433560 h 4302320"/>
              <a:gd name="connsiteX270" fmla="*/ 1918802 w 5976144"/>
              <a:gd name="connsiteY270" fmla="*/ 2523912 h 4302320"/>
              <a:gd name="connsiteX271" fmla="*/ 1931454 w 5976144"/>
              <a:gd name="connsiteY271" fmla="*/ 2539272 h 4302320"/>
              <a:gd name="connsiteX272" fmla="*/ 1957663 w 5976144"/>
              <a:gd name="connsiteY272" fmla="*/ 2586255 h 4302320"/>
              <a:gd name="connsiteX273" fmla="*/ 2023636 w 5976144"/>
              <a:gd name="connsiteY273" fmla="*/ 2565474 h 4302320"/>
              <a:gd name="connsiteX274" fmla="*/ 2090512 w 5976144"/>
              <a:gd name="connsiteY274" fmla="*/ 2620589 h 4302320"/>
              <a:gd name="connsiteX275" fmla="*/ 2298372 w 5976144"/>
              <a:gd name="connsiteY275" fmla="*/ 2680221 h 4302320"/>
              <a:gd name="connsiteX276" fmla="*/ 2308313 w 5976144"/>
              <a:gd name="connsiteY276" fmla="*/ 2687449 h 4302320"/>
              <a:gd name="connsiteX277" fmla="*/ 2366153 w 5976144"/>
              <a:gd name="connsiteY277" fmla="*/ 2778705 h 4302320"/>
              <a:gd name="connsiteX278" fmla="*/ 2322773 w 5976144"/>
              <a:gd name="connsiteY278" fmla="*/ 2880802 h 4302320"/>
              <a:gd name="connsiteX279" fmla="*/ 2295661 w 5976144"/>
              <a:gd name="connsiteY279" fmla="*/ 2925978 h 4302320"/>
              <a:gd name="connsiteX280" fmla="*/ 2274875 w 5976144"/>
              <a:gd name="connsiteY280" fmla="*/ 2954891 h 4302320"/>
              <a:gd name="connsiteX281" fmla="*/ 2258608 w 5976144"/>
              <a:gd name="connsiteY281" fmla="*/ 2990128 h 4302320"/>
              <a:gd name="connsiteX282" fmla="*/ 2210710 w 5976144"/>
              <a:gd name="connsiteY282" fmla="*/ 3247631 h 4302320"/>
              <a:gd name="connsiteX283" fmla="*/ 2192635 w 5976144"/>
              <a:gd name="connsiteY283" fmla="*/ 3268412 h 4302320"/>
              <a:gd name="connsiteX284" fmla="*/ 2067015 w 5976144"/>
              <a:gd name="connsiteY284" fmla="*/ 3308167 h 4302320"/>
              <a:gd name="connsiteX285" fmla="*/ 2015502 w 5976144"/>
              <a:gd name="connsiteY285" fmla="*/ 3387677 h 4302320"/>
              <a:gd name="connsiteX286" fmla="*/ 1966700 w 5976144"/>
              <a:gd name="connsiteY286" fmla="*/ 3524108 h 4302320"/>
              <a:gd name="connsiteX287" fmla="*/ 1942299 w 5976144"/>
              <a:gd name="connsiteY287" fmla="*/ 3538564 h 4302320"/>
              <a:gd name="connsiteX288" fmla="*/ 1925128 w 5976144"/>
              <a:gd name="connsiteY288" fmla="*/ 3607232 h 4302320"/>
              <a:gd name="connsiteX289" fmla="*/ 1839273 w 5976144"/>
              <a:gd name="connsiteY289" fmla="*/ 3657829 h 4302320"/>
              <a:gd name="connsiteX290" fmla="*/ 1791375 w 5976144"/>
              <a:gd name="connsiteY290" fmla="*/ 3644276 h 4302320"/>
              <a:gd name="connsiteX291" fmla="*/ 1830236 w 5976144"/>
              <a:gd name="connsiteY291" fmla="*/ 3692163 h 4302320"/>
              <a:gd name="connsiteX292" fmla="*/ 1847407 w 5976144"/>
              <a:gd name="connsiteY292" fmla="*/ 3733725 h 4302320"/>
              <a:gd name="connsiteX293" fmla="*/ 1806738 w 5976144"/>
              <a:gd name="connsiteY293" fmla="*/ 3772576 h 4302320"/>
              <a:gd name="connsiteX294" fmla="*/ 1793182 w 5976144"/>
              <a:gd name="connsiteY294" fmla="*/ 3777094 h 4302320"/>
              <a:gd name="connsiteX295" fmla="*/ 1773300 w 5976144"/>
              <a:gd name="connsiteY295" fmla="*/ 3791550 h 4302320"/>
              <a:gd name="connsiteX296" fmla="*/ 1746188 w 5976144"/>
              <a:gd name="connsiteY296" fmla="*/ 3791550 h 4302320"/>
              <a:gd name="connsiteX297" fmla="*/ 1740765 w 5976144"/>
              <a:gd name="connsiteY297" fmla="*/ 3813234 h 4302320"/>
              <a:gd name="connsiteX298" fmla="*/ 1729921 w 5976144"/>
              <a:gd name="connsiteY298" fmla="*/ 3854796 h 4302320"/>
              <a:gd name="connsiteX299" fmla="*/ 1706423 w 5976144"/>
              <a:gd name="connsiteY299" fmla="*/ 3865638 h 4302320"/>
              <a:gd name="connsiteX300" fmla="*/ 1686541 w 5976144"/>
              <a:gd name="connsiteY300" fmla="*/ 3882805 h 4302320"/>
              <a:gd name="connsiteX301" fmla="*/ 1704616 w 5976144"/>
              <a:gd name="connsiteY301" fmla="*/ 3896358 h 4302320"/>
              <a:gd name="connsiteX302" fmla="*/ 1711846 w 5976144"/>
              <a:gd name="connsiteY302" fmla="*/ 3900876 h 4302320"/>
              <a:gd name="connsiteX303" fmla="*/ 1706423 w 5976144"/>
              <a:gd name="connsiteY303" fmla="*/ 3915332 h 4302320"/>
              <a:gd name="connsiteX304" fmla="*/ 1706423 w 5976144"/>
              <a:gd name="connsiteY304" fmla="*/ 3916236 h 4302320"/>
              <a:gd name="connsiteX305" fmla="*/ 1706423 w 5976144"/>
              <a:gd name="connsiteY305" fmla="*/ 3953280 h 4302320"/>
              <a:gd name="connsiteX306" fmla="*/ 1676600 w 5976144"/>
              <a:gd name="connsiteY306" fmla="*/ 3997552 h 4302320"/>
              <a:gd name="connsiteX307" fmla="*/ 1676600 w 5976144"/>
              <a:gd name="connsiteY307" fmla="*/ 4019237 h 4302320"/>
              <a:gd name="connsiteX308" fmla="*/ 1690156 w 5976144"/>
              <a:gd name="connsiteY308" fmla="*/ 4038211 h 4302320"/>
              <a:gd name="connsiteX309" fmla="*/ 1701001 w 5976144"/>
              <a:gd name="connsiteY309" fmla="*/ 4093325 h 4302320"/>
              <a:gd name="connsiteX310" fmla="*/ 1698290 w 5976144"/>
              <a:gd name="connsiteY310" fmla="*/ 4124948 h 4302320"/>
              <a:gd name="connsiteX311" fmla="*/ 1698290 w 5976144"/>
              <a:gd name="connsiteY311" fmla="*/ 4147536 h 4302320"/>
              <a:gd name="connsiteX312" fmla="*/ 1717268 w 5976144"/>
              <a:gd name="connsiteY312" fmla="*/ 4189098 h 4302320"/>
              <a:gd name="connsiteX313" fmla="*/ 1723594 w 5976144"/>
              <a:gd name="connsiteY313" fmla="*/ 4209880 h 4302320"/>
              <a:gd name="connsiteX314" fmla="*/ 1815776 w 5976144"/>
              <a:gd name="connsiteY314" fmla="*/ 4281258 h 4302320"/>
              <a:gd name="connsiteX315" fmla="*/ 1714557 w 5976144"/>
              <a:gd name="connsiteY315" fmla="*/ 4293003 h 4302320"/>
              <a:gd name="connsiteX316" fmla="*/ 1560921 w 5976144"/>
              <a:gd name="connsiteY316" fmla="*/ 4208976 h 4302320"/>
              <a:gd name="connsiteX317" fmla="*/ 1482296 w 5976144"/>
              <a:gd name="connsiteY317" fmla="*/ 4098746 h 4302320"/>
              <a:gd name="connsiteX318" fmla="*/ 1489526 w 5976144"/>
              <a:gd name="connsiteY318" fmla="*/ 4053570 h 4302320"/>
              <a:gd name="connsiteX319" fmla="*/ 1448858 w 5976144"/>
              <a:gd name="connsiteY319" fmla="*/ 4026465 h 4302320"/>
              <a:gd name="connsiteX320" fmla="*/ 1473259 w 5976144"/>
              <a:gd name="connsiteY320" fmla="*/ 3984000 h 4302320"/>
              <a:gd name="connsiteX321" fmla="*/ 1477777 w 5976144"/>
              <a:gd name="connsiteY321" fmla="*/ 3963218 h 4302320"/>
              <a:gd name="connsiteX322" fmla="*/ 1450665 w 5976144"/>
              <a:gd name="connsiteY322" fmla="*/ 3933402 h 4302320"/>
              <a:gd name="connsiteX323" fmla="*/ 1430783 w 5976144"/>
              <a:gd name="connsiteY323" fmla="*/ 3903586 h 4302320"/>
              <a:gd name="connsiteX324" fmla="*/ 1405478 w 5976144"/>
              <a:gd name="connsiteY324" fmla="*/ 3875577 h 4302320"/>
              <a:gd name="connsiteX325" fmla="*/ 1413612 w 5976144"/>
              <a:gd name="connsiteY325" fmla="*/ 3840340 h 4302320"/>
              <a:gd name="connsiteX326" fmla="*/ 1400056 w 5976144"/>
              <a:gd name="connsiteY326" fmla="*/ 3774383 h 4302320"/>
              <a:gd name="connsiteX327" fmla="*/ 1394633 w 5976144"/>
              <a:gd name="connsiteY327" fmla="*/ 3700294 h 4302320"/>
              <a:gd name="connsiteX328" fmla="*/ 1395537 w 5976144"/>
              <a:gd name="connsiteY328" fmla="*/ 3578319 h 4302320"/>
              <a:gd name="connsiteX329" fmla="*/ 1371136 w 5976144"/>
              <a:gd name="connsiteY329" fmla="*/ 3257570 h 4302320"/>
              <a:gd name="connsiteX330" fmla="*/ 1287089 w 5976144"/>
              <a:gd name="connsiteY330" fmla="*/ 3081384 h 4302320"/>
              <a:gd name="connsiteX331" fmla="*/ 1100918 w 5976144"/>
              <a:gd name="connsiteY331" fmla="*/ 2871767 h 4302320"/>
              <a:gd name="connsiteX332" fmla="*/ 1064769 w 5976144"/>
              <a:gd name="connsiteY332" fmla="*/ 2801293 h 4302320"/>
              <a:gd name="connsiteX333" fmla="*/ 1019582 w 5976144"/>
              <a:gd name="connsiteY333" fmla="*/ 2774187 h 4302320"/>
              <a:gd name="connsiteX334" fmla="*/ 994277 w 5976144"/>
              <a:gd name="connsiteY334" fmla="*/ 2747082 h 4302320"/>
              <a:gd name="connsiteX335" fmla="*/ 990662 w 5976144"/>
              <a:gd name="connsiteY335" fmla="*/ 2696484 h 4302320"/>
              <a:gd name="connsiteX336" fmla="*/ 996085 w 5976144"/>
              <a:gd name="connsiteY336" fmla="*/ 2662151 h 4302320"/>
              <a:gd name="connsiteX337" fmla="*/ 997892 w 5976144"/>
              <a:gd name="connsiteY337" fmla="*/ 2637756 h 4302320"/>
              <a:gd name="connsiteX338" fmla="*/ 997892 w 5976144"/>
              <a:gd name="connsiteY338" fmla="*/ 2614264 h 4302320"/>
              <a:gd name="connsiteX339" fmla="*/ 1002411 w 5976144"/>
              <a:gd name="connsiteY339" fmla="*/ 2585352 h 4302320"/>
              <a:gd name="connsiteX340" fmla="*/ 1010544 w 5976144"/>
              <a:gd name="connsiteY340" fmla="*/ 2544693 h 4302320"/>
              <a:gd name="connsiteX341" fmla="*/ 1028619 w 5976144"/>
              <a:gd name="connsiteY341" fmla="*/ 2516684 h 4302320"/>
              <a:gd name="connsiteX342" fmla="*/ 1091881 w 5976144"/>
              <a:gd name="connsiteY342" fmla="*/ 2448017 h 4302320"/>
              <a:gd name="connsiteX343" fmla="*/ 1090977 w 5976144"/>
              <a:gd name="connsiteY343" fmla="*/ 2307971 h 4302320"/>
              <a:gd name="connsiteX344" fmla="*/ 1083747 w 5976144"/>
              <a:gd name="connsiteY344" fmla="*/ 2276348 h 4302320"/>
              <a:gd name="connsiteX345" fmla="*/ 1046694 w 5976144"/>
              <a:gd name="connsiteY345" fmla="*/ 2288997 h 4302320"/>
              <a:gd name="connsiteX346" fmla="*/ 1017774 w 5976144"/>
              <a:gd name="connsiteY346" fmla="*/ 2301646 h 4302320"/>
              <a:gd name="connsiteX347" fmla="*/ 1016871 w 5976144"/>
              <a:gd name="connsiteY347" fmla="*/ 2302550 h 4302320"/>
              <a:gd name="connsiteX348" fmla="*/ 1014159 w 5976144"/>
              <a:gd name="connsiteY348" fmla="*/ 2302550 h 4302320"/>
              <a:gd name="connsiteX349" fmla="*/ 977106 w 5976144"/>
              <a:gd name="connsiteY349" fmla="*/ 2288997 h 4302320"/>
              <a:gd name="connsiteX350" fmla="*/ 944572 w 5976144"/>
              <a:gd name="connsiteY350" fmla="*/ 2269120 h 4302320"/>
              <a:gd name="connsiteX351" fmla="*/ 868657 w 5976144"/>
              <a:gd name="connsiteY351" fmla="*/ 2182382 h 4302320"/>
              <a:gd name="connsiteX352" fmla="*/ 846064 w 5976144"/>
              <a:gd name="connsiteY352" fmla="*/ 2149855 h 4302320"/>
              <a:gd name="connsiteX353" fmla="*/ 822567 w 5976144"/>
              <a:gd name="connsiteY353" fmla="*/ 2116425 h 4302320"/>
              <a:gd name="connsiteX354" fmla="*/ 773765 w 5976144"/>
              <a:gd name="connsiteY354" fmla="*/ 2106486 h 4302320"/>
              <a:gd name="connsiteX355" fmla="*/ 715926 w 5976144"/>
              <a:gd name="connsiteY355" fmla="*/ 2091126 h 4302320"/>
              <a:gd name="connsiteX356" fmla="*/ 684295 w 5976144"/>
              <a:gd name="connsiteY356" fmla="*/ 2064021 h 4302320"/>
              <a:gd name="connsiteX357" fmla="*/ 592113 w 5976144"/>
              <a:gd name="connsiteY357" fmla="*/ 2030591 h 4302320"/>
              <a:gd name="connsiteX358" fmla="*/ 560483 w 5976144"/>
              <a:gd name="connsiteY358" fmla="*/ 2031494 h 4302320"/>
              <a:gd name="connsiteX359" fmla="*/ 440285 w 5976144"/>
              <a:gd name="connsiteY359" fmla="*/ 1979994 h 4302320"/>
              <a:gd name="connsiteX360" fmla="*/ 389676 w 5976144"/>
              <a:gd name="connsiteY360" fmla="*/ 1958309 h 4302320"/>
              <a:gd name="connsiteX361" fmla="*/ 334548 w 5976144"/>
              <a:gd name="connsiteY361" fmla="*/ 1863440 h 4302320"/>
              <a:gd name="connsiteX362" fmla="*/ 320088 w 5976144"/>
              <a:gd name="connsiteY362" fmla="*/ 1795676 h 4302320"/>
              <a:gd name="connsiteX363" fmla="*/ 231522 w 5976144"/>
              <a:gd name="connsiteY363" fmla="*/ 1652920 h 4302320"/>
              <a:gd name="connsiteX364" fmla="*/ 187238 w 5976144"/>
              <a:gd name="connsiteY364" fmla="*/ 1539076 h 4302320"/>
              <a:gd name="connsiteX365" fmla="*/ 165549 w 5976144"/>
              <a:gd name="connsiteY365" fmla="*/ 1508356 h 4302320"/>
              <a:gd name="connsiteX366" fmla="*/ 151993 w 5976144"/>
              <a:gd name="connsiteY366" fmla="*/ 1560761 h 4302320"/>
              <a:gd name="connsiteX367" fmla="*/ 177297 w 5976144"/>
              <a:gd name="connsiteY367" fmla="*/ 1634849 h 4302320"/>
              <a:gd name="connsiteX368" fmla="*/ 230618 w 5976144"/>
              <a:gd name="connsiteY368" fmla="*/ 1778509 h 4302320"/>
              <a:gd name="connsiteX369" fmla="*/ 214351 w 5976144"/>
              <a:gd name="connsiteY369" fmla="*/ 1787544 h 4302320"/>
              <a:gd name="connsiteX370" fmla="*/ 120362 w 5976144"/>
              <a:gd name="connsiteY370" fmla="*/ 1640270 h 4302320"/>
              <a:gd name="connsiteX371" fmla="*/ 129399 w 5976144"/>
              <a:gd name="connsiteY371" fmla="*/ 1627621 h 4302320"/>
              <a:gd name="connsiteX372" fmla="*/ 61619 w 5976144"/>
              <a:gd name="connsiteY372" fmla="*/ 1436075 h 4302320"/>
              <a:gd name="connsiteX373" fmla="*/ 36314 w 5976144"/>
              <a:gd name="connsiteY373" fmla="*/ 1411680 h 4302320"/>
              <a:gd name="connsiteX374" fmla="*/ 40833 w 5976144"/>
              <a:gd name="connsiteY374" fmla="*/ 1230072 h 4302320"/>
              <a:gd name="connsiteX375" fmla="*/ 175490 w 5976144"/>
              <a:gd name="connsiteY375" fmla="*/ 1013228 h 4302320"/>
              <a:gd name="connsiteX376" fmla="*/ 199891 w 5976144"/>
              <a:gd name="connsiteY376" fmla="*/ 908420 h 4302320"/>
              <a:gd name="connsiteX377" fmla="*/ 182720 w 5976144"/>
              <a:gd name="connsiteY377" fmla="*/ 874086 h 4302320"/>
              <a:gd name="connsiteX378" fmla="*/ 167356 w 5976144"/>
              <a:gd name="connsiteY378" fmla="*/ 837945 h 4302320"/>
              <a:gd name="connsiteX379" fmla="*/ 150185 w 5976144"/>
              <a:gd name="connsiteY379" fmla="*/ 801804 h 4302320"/>
              <a:gd name="connsiteX380" fmla="*/ 150185 w 5976144"/>
              <a:gd name="connsiteY380" fmla="*/ 762953 h 4302320"/>
              <a:gd name="connsiteX381" fmla="*/ 148378 w 5976144"/>
              <a:gd name="connsiteY381" fmla="*/ 754821 h 4302320"/>
              <a:gd name="connsiteX382" fmla="*/ 148378 w 5976144"/>
              <a:gd name="connsiteY382" fmla="*/ 740365 h 4302320"/>
              <a:gd name="connsiteX383" fmla="*/ 144763 w 5976144"/>
              <a:gd name="connsiteY383" fmla="*/ 685250 h 4302320"/>
              <a:gd name="connsiteX384" fmla="*/ 61619 w 5976144"/>
              <a:gd name="connsiteY384" fmla="*/ 634653 h 4302320"/>
              <a:gd name="connsiteX385" fmla="*/ 17335 w 5976144"/>
              <a:gd name="connsiteY385" fmla="*/ 612065 h 4302320"/>
              <a:gd name="connsiteX386" fmla="*/ 0 w 5976144"/>
              <a:gd name="connsiteY386" fmla="*/ 608903 h 4302320"/>
              <a:gd name="connsiteX387" fmla="*/ 124688 w 5976144"/>
              <a:gd name="connsiteY387" fmla="*/ 350118 h 4302320"/>
              <a:gd name="connsiteX388" fmla="*/ 136942 w 5976144"/>
              <a:gd name="connsiteY388" fmla="*/ 329950 h 4302320"/>
              <a:gd name="connsiteX389" fmla="*/ 141148 w 5976144"/>
              <a:gd name="connsiteY389" fmla="*/ 329264 h 4302320"/>
              <a:gd name="connsiteX390" fmla="*/ 373409 w 5976144"/>
              <a:gd name="connsiteY390" fmla="*/ 341913 h 4302320"/>
              <a:gd name="connsiteX391" fmla="*/ 468301 w 5976144"/>
              <a:gd name="connsiteY391" fmla="*/ 354562 h 4302320"/>
              <a:gd name="connsiteX392" fmla="*/ 510777 w 5976144"/>
              <a:gd name="connsiteY392" fmla="*/ 365404 h 4302320"/>
              <a:gd name="connsiteX393" fmla="*/ 565001 w 5976144"/>
              <a:gd name="connsiteY393" fmla="*/ 371729 h 4302320"/>
              <a:gd name="connsiteX394" fmla="*/ 626456 w 5976144"/>
              <a:gd name="connsiteY394" fmla="*/ 381668 h 4302320"/>
              <a:gd name="connsiteX395" fmla="*/ 687910 w 5976144"/>
              <a:gd name="connsiteY395" fmla="*/ 369922 h 4302320"/>
              <a:gd name="connsiteX396" fmla="*/ 806300 w 5976144"/>
              <a:gd name="connsiteY396" fmla="*/ 351852 h 4302320"/>
              <a:gd name="connsiteX397" fmla="*/ 1011448 w 5976144"/>
              <a:gd name="connsiteY397" fmla="*/ 378957 h 4302320"/>
              <a:gd name="connsiteX398" fmla="*/ 978010 w 5976144"/>
              <a:gd name="connsiteY398" fmla="*/ 408773 h 4302320"/>
              <a:gd name="connsiteX399" fmla="*/ 979817 w 5976144"/>
              <a:gd name="connsiteY399" fmla="*/ 419616 h 4302320"/>
              <a:gd name="connsiteX400" fmla="*/ 1085555 w 5976144"/>
              <a:gd name="connsiteY400" fmla="*/ 405159 h 4302320"/>
              <a:gd name="connsiteX401" fmla="*/ 1090074 w 5976144"/>
              <a:gd name="connsiteY401" fmla="*/ 437686 h 4302320"/>
              <a:gd name="connsiteX402" fmla="*/ 1118089 w 5976144"/>
              <a:gd name="connsiteY402" fmla="*/ 408773 h 4302320"/>
              <a:gd name="connsiteX403" fmla="*/ 1177736 w 5976144"/>
              <a:gd name="connsiteY403" fmla="*/ 392510 h 4302320"/>
              <a:gd name="connsiteX404" fmla="*/ 1265399 w 5976144"/>
              <a:gd name="connsiteY404" fmla="*/ 410580 h 4302320"/>
              <a:gd name="connsiteX405" fmla="*/ 1342217 w 5976144"/>
              <a:gd name="connsiteY405" fmla="*/ 381668 h 4302320"/>
              <a:gd name="connsiteX406" fmla="*/ 1422649 w 5976144"/>
              <a:gd name="connsiteY406" fmla="*/ 371729 h 4302320"/>
              <a:gd name="connsiteX407" fmla="*/ 1369329 w 5976144"/>
              <a:gd name="connsiteY407" fmla="*/ 412387 h 4302320"/>
              <a:gd name="connsiteX408" fmla="*/ 1375655 w 5976144"/>
              <a:gd name="connsiteY408" fmla="*/ 422326 h 4302320"/>
              <a:gd name="connsiteX409" fmla="*/ 1447050 w 5976144"/>
              <a:gd name="connsiteY409" fmla="*/ 359983 h 4302320"/>
              <a:gd name="connsiteX410" fmla="*/ 1634124 w 5976144"/>
              <a:gd name="connsiteY410" fmla="*/ 249754 h 4302320"/>
              <a:gd name="connsiteX411" fmla="*/ 4128958 w 5976144"/>
              <a:gd name="connsiteY411" fmla="*/ 146290 h 4302320"/>
              <a:gd name="connsiteX412" fmla="*/ 4184064 w 5976144"/>
              <a:gd name="connsiteY412" fmla="*/ 175195 h 4302320"/>
              <a:gd name="connsiteX413" fmla="*/ 4190387 w 5976144"/>
              <a:gd name="connsiteY413" fmla="*/ 159839 h 4302320"/>
              <a:gd name="connsiteX414" fmla="*/ 4128958 w 5976144"/>
              <a:gd name="connsiteY414" fmla="*/ 146290 h 4302320"/>
              <a:gd name="connsiteX415" fmla="*/ 4537280 w 5976144"/>
              <a:gd name="connsiteY415" fmla="*/ 863 h 4302320"/>
              <a:gd name="connsiteX416" fmla="*/ 4719760 w 5976144"/>
              <a:gd name="connsiteY416" fmla="*/ 27961 h 4302320"/>
              <a:gd name="connsiteX417" fmla="*/ 4774865 w 5976144"/>
              <a:gd name="connsiteY417" fmla="*/ 50543 h 4302320"/>
              <a:gd name="connsiteX418" fmla="*/ 4683625 w 5976144"/>
              <a:gd name="connsiteY418" fmla="*/ 113772 h 4302320"/>
              <a:gd name="connsiteX419" fmla="*/ 4773962 w 5976144"/>
              <a:gd name="connsiteY419" fmla="*/ 74931 h 4302320"/>
              <a:gd name="connsiteX420" fmla="*/ 4864299 w 5976144"/>
              <a:gd name="connsiteY420" fmla="*/ 91190 h 4302320"/>
              <a:gd name="connsiteX421" fmla="*/ 4988963 w 5976144"/>
              <a:gd name="connsiteY421" fmla="*/ 110159 h 4302320"/>
              <a:gd name="connsiteX422" fmla="*/ 5048585 w 5976144"/>
              <a:gd name="connsiteY422" fmla="*/ 99320 h 4302320"/>
              <a:gd name="connsiteX423" fmla="*/ 5207578 w 5976144"/>
              <a:gd name="connsiteY423" fmla="*/ 162549 h 4302320"/>
              <a:gd name="connsiteX424" fmla="*/ 5245519 w 5976144"/>
              <a:gd name="connsiteY424" fmla="*/ 152613 h 4302320"/>
              <a:gd name="connsiteX425" fmla="*/ 5387348 w 5976144"/>
              <a:gd name="connsiteY425" fmla="*/ 152613 h 4302320"/>
              <a:gd name="connsiteX426" fmla="*/ 5363860 w 5976144"/>
              <a:gd name="connsiteY426" fmla="*/ 121902 h 4302320"/>
              <a:gd name="connsiteX427" fmla="*/ 5475878 w 5976144"/>
              <a:gd name="connsiteY427" fmla="*/ 136354 h 4302320"/>
              <a:gd name="connsiteX428" fmla="*/ 5497558 w 5976144"/>
              <a:gd name="connsiteY428" fmla="*/ 144484 h 4302320"/>
              <a:gd name="connsiteX429" fmla="*/ 5541654 w 5976144"/>
              <a:gd name="connsiteY429" fmla="*/ 135790 h 4302320"/>
              <a:gd name="connsiteX430" fmla="*/ 5578870 w 5976144"/>
              <a:gd name="connsiteY430" fmla="*/ 140806 h 4302320"/>
              <a:gd name="connsiteX431" fmla="*/ 5706092 w 5976144"/>
              <a:gd name="connsiteY431" fmla="*/ 350117 h 4302320"/>
              <a:gd name="connsiteX432" fmla="*/ 5797826 w 5976144"/>
              <a:gd name="connsiteY432" fmla="*/ 540428 h 4302320"/>
              <a:gd name="connsiteX433" fmla="*/ 5796573 w 5976144"/>
              <a:gd name="connsiteY433" fmla="*/ 543732 h 4302320"/>
              <a:gd name="connsiteX434" fmla="*/ 5766762 w 5976144"/>
              <a:gd name="connsiteY434" fmla="*/ 626833 h 4302320"/>
              <a:gd name="connsiteX435" fmla="*/ 5817350 w 5976144"/>
              <a:gd name="connsiteY435" fmla="*/ 637673 h 4302320"/>
              <a:gd name="connsiteX436" fmla="*/ 5811930 w 5976144"/>
              <a:gd name="connsiteY436" fmla="*/ 609671 h 4302320"/>
              <a:gd name="connsiteX437" fmla="*/ 5825480 w 5976144"/>
              <a:gd name="connsiteY437" fmla="*/ 617801 h 4302320"/>
              <a:gd name="connsiteX438" fmla="*/ 5839257 w 5976144"/>
              <a:gd name="connsiteY438" fmla="*/ 648286 h 4302320"/>
              <a:gd name="connsiteX439" fmla="*/ 5848794 w 5976144"/>
              <a:gd name="connsiteY439" fmla="*/ 652081 h 4302320"/>
              <a:gd name="connsiteX440" fmla="*/ 5946529 w 5976144"/>
              <a:gd name="connsiteY440" fmla="*/ 918913 h 4302320"/>
              <a:gd name="connsiteX441" fmla="*/ 5968244 w 5976144"/>
              <a:gd name="connsiteY441" fmla="*/ 995321 h 4302320"/>
              <a:gd name="connsiteX442" fmla="*/ 5967888 w 5976144"/>
              <a:gd name="connsiteY442" fmla="*/ 995441 h 4302320"/>
              <a:gd name="connsiteX443" fmla="*/ 5949242 w 5976144"/>
              <a:gd name="connsiteY443" fmla="*/ 991757 h 4302320"/>
              <a:gd name="connsiteX444" fmla="*/ 5898653 w 5976144"/>
              <a:gd name="connsiteY444" fmla="*/ 1026985 h 4302320"/>
              <a:gd name="connsiteX445" fmla="*/ 5878779 w 5976144"/>
              <a:gd name="connsiteY445" fmla="*/ 1101957 h 4302320"/>
              <a:gd name="connsiteX446" fmla="*/ 5945628 w 5976144"/>
              <a:gd name="connsiteY446" fmla="*/ 1157057 h 4302320"/>
              <a:gd name="connsiteX447" fmla="*/ 5967309 w 5976144"/>
              <a:gd name="connsiteY447" fmla="*/ 1186865 h 4302320"/>
              <a:gd name="connsiteX448" fmla="*/ 5940208 w 5976144"/>
              <a:gd name="connsiteY448" fmla="*/ 1250094 h 4302320"/>
              <a:gd name="connsiteX449" fmla="*/ 5911300 w 5976144"/>
              <a:gd name="connsiteY449" fmla="*/ 1260934 h 4302320"/>
              <a:gd name="connsiteX450" fmla="*/ 5884200 w 5976144"/>
              <a:gd name="connsiteY450" fmla="*/ 1184155 h 4302320"/>
              <a:gd name="connsiteX451" fmla="*/ 5845355 w 5976144"/>
              <a:gd name="connsiteY451" fmla="*/ 1148927 h 4302320"/>
              <a:gd name="connsiteX452" fmla="*/ 5822770 w 5976144"/>
              <a:gd name="connsiteY452" fmla="*/ 1128152 h 4302320"/>
              <a:gd name="connsiteX453" fmla="*/ 5756825 w 5976144"/>
              <a:gd name="connsiteY453" fmla="*/ 1095634 h 4302320"/>
              <a:gd name="connsiteX454" fmla="*/ 5718883 w 5976144"/>
              <a:gd name="connsiteY454" fmla="*/ 1074859 h 4302320"/>
              <a:gd name="connsiteX455" fmla="*/ 5706236 w 5976144"/>
              <a:gd name="connsiteY455" fmla="*/ 1057696 h 4302320"/>
              <a:gd name="connsiteX456" fmla="*/ 5684556 w 5976144"/>
              <a:gd name="connsiteY456" fmla="*/ 1064923 h 4302320"/>
              <a:gd name="connsiteX457" fmla="*/ 5631257 w 5976144"/>
              <a:gd name="connsiteY457" fmla="*/ 1121829 h 4302320"/>
              <a:gd name="connsiteX458" fmla="*/ 5648421 w 5976144"/>
              <a:gd name="connsiteY458" fmla="*/ 1137185 h 4302320"/>
              <a:gd name="connsiteX459" fmla="*/ 5716173 w 5976144"/>
              <a:gd name="connsiteY459" fmla="*/ 1145314 h 4302320"/>
              <a:gd name="connsiteX460" fmla="*/ 5773085 w 5976144"/>
              <a:gd name="connsiteY460" fmla="*/ 1166993 h 4302320"/>
              <a:gd name="connsiteX461" fmla="*/ 5708946 w 5976144"/>
              <a:gd name="connsiteY461" fmla="*/ 1227512 h 4302320"/>
              <a:gd name="connsiteX462" fmla="*/ 5815544 w 5976144"/>
              <a:gd name="connsiteY462" fmla="*/ 1334099 h 4302320"/>
              <a:gd name="connsiteX463" fmla="*/ 5822770 w 5976144"/>
              <a:gd name="connsiteY463" fmla="*/ 1388296 h 4302320"/>
              <a:gd name="connsiteX464" fmla="*/ 5836321 w 5976144"/>
              <a:gd name="connsiteY464" fmla="*/ 1453332 h 4302320"/>
              <a:gd name="connsiteX465" fmla="*/ 5760438 w 5976144"/>
              <a:gd name="connsiteY465" fmla="*/ 1599662 h 4302320"/>
              <a:gd name="connsiteX466" fmla="*/ 5719787 w 5976144"/>
              <a:gd name="connsiteY466" fmla="*/ 1624954 h 4302320"/>
              <a:gd name="connsiteX467" fmla="*/ 5583378 w 5976144"/>
              <a:gd name="connsiteY467" fmla="*/ 1700829 h 4302320"/>
              <a:gd name="connsiteX468" fmla="*/ 5515626 w 5976144"/>
              <a:gd name="connsiteY468" fmla="*/ 1671021 h 4302320"/>
              <a:gd name="connsiteX469" fmla="*/ 5491235 w 5976144"/>
              <a:gd name="connsiteY469" fmla="*/ 1773995 h 4302320"/>
              <a:gd name="connsiteX470" fmla="*/ 5521950 w 5976144"/>
              <a:gd name="connsiteY470" fmla="*/ 1811932 h 4302320"/>
              <a:gd name="connsiteX471" fmla="*/ 5594219 w 5976144"/>
              <a:gd name="connsiteY471" fmla="*/ 1962780 h 4302320"/>
              <a:gd name="connsiteX472" fmla="*/ 5590605 w 5976144"/>
              <a:gd name="connsiteY472" fmla="*/ 1982652 h 4302320"/>
              <a:gd name="connsiteX473" fmla="*/ 5472264 w 5976144"/>
              <a:gd name="connsiteY473" fmla="*/ 2076593 h 4302320"/>
              <a:gd name="connsiteX474" fmla="*/ 5475878 w 5976144"/>
              <a:gd name="connsiteY474" fmla="*/ 2035945 h 4302320"/>
              <a:gd name="connsiteX475" fmla="*/ 5247326 w 5976144"/>
              <a:gd name="connsiteY475" fmla="*/ 1826385 h 4302320"/>
              <a:gd name="connsiteX476" fmla="*/ 5239196 w 5976144"/>
              <a:gd name="connsiteY476" fmla="*/ 1817352 h 4302320"/>
              <a:gd name="connsiteX477" fmla="*/ 5065749 w 5976144"/>
              <a:gd name="connsiteY477" fmla="*/ 1638503 h 4302320"/>
              <a:gd name="connsiteX478" fmla="*/ 4979930 w 5976144"/>
              <a:gd name="connsiteY478" fmla="*/ 1657472 h 4302320"/>
              <a:gd name="connsiteX479" fmla="*/ 4954635 w 5976144"/>
              <a:gd name="connsiteY479" fmla="*/ 1669215 h 4302320"/>
              <a:gd name="connsiteX480" fmla="*/ 4833584 w 5976144"/>
              <a:gd name="connsiteY480" fmla="*/ 1817352 h 4302320"/>
              <a:gd name="connsiteX481" fmla="*/ 4786609 w 5976144"/>
              <a:gd name="connsiteY481" fmla="*/ 1860709 h 4302320"/>
              <a:gd name="connsiteX482" fmla="*/ 4768542 w 5976144"/>
              <a:gd name="connsiteY482" fmla="*/ 2042268 h 4302320"/>
              <a:gd name="connsiteX483" fmla="*/ 4771252 w 5976144"/>
              <a:gd name="connsiteY483" fmla="*/ 2057624 h 4302320"/>
              <a:gd name="connsiteX484" fmla="*/ 4701693 w 5976144"/>
              <a:gd name="connsiteY484" fmla="*/ 2099174 h 4302320"/>
              <a:gd name="connsiteX485" fmla="*/ 4545410 w 5976144"/>
              <a:gd name="connsiteY485" fmla="*/ 1654762 h 4302320"/>
              <a:gd name="connsiteX486" fmla="*/ 4473141 w 5976144"/>
              <a:gd name="connsiteY486" fmla="*/ 1666505 h 4302320"/>
              <a:gd name="connsiteX487" fmla="*/ 4470431 w 5976144"/>
              <a:gd name="connsiteY487" fmla="*/ 1629471 h 4302320"/>
              <a:gd name="connsiteX488" fmla="*/ 4390031 w 5976144"/>
              <a:gd name="connsiteY488" fmla="*/ 1573467 h 4302320"/>
              <a:gd name="connsiteX489" fmla="*/ 4287951 w 5976144"/>
              <a:gd name="connsiteY489" fmla="*/ 1549079 h 4302320"/>
              <a:gd name="connsiteX490" fmla="*/ 4145219 w 5976144"/>
              <a:gd name="connsiteY490" fmla="*/ 1536433 h 4302320"/>
              <a:gd name="connsiteX491" fmla="*/ 4106374 w 5976144"/>
              <a:gd name="connsiteY491" fmla="*/ 1508431 h 4302320"/>
              <a:gd name="connsiteX492" fmla="*/ 4087403 w 5976144"/>
              <a:gd name="connsiteY492" fmla="*/ 1519271 h 4302320"/>
              <a:gd name="connsiteX493" fmla="*/ 4153349 w 5976144"/>
              <a:gd name="connsiteY493" fmla="*/ 1597856 h 4302320"/>
              <a:gd name="connsiteX494" fmla="*/ 4190387 w 5976144"/>
              <a:gd name="connsiteY494" fmla="*/ 1639407 h 4302320"/>
              <a:gd name="connsiteX495" fmla="*/ 4157866 w 5976144"/>
              <a:gd name="connsiteY495" fmla="*/ 1703539 h 4302320"/>
              <a:gd name="connsiteX496" fmla="*/ 4122635 w 5976144"/>
              <a:gd name="connsiteY496" fmla="*/ 1756833 h 4302320"/>
              <a:gd name="connsiteX497" fmla="*/ 4043138 w 5976144"/>
              <a:gd name="connsiteY497" fmla="*/ 1812836 h 4302320"/>
              <a:gd name="connsiteX498" fmla="*/ 3921184 w 5976144"/>
              <a:gd name="connsiteY498" fmla="*/ 1888711 h 4302320"/>
              <a:gd name="connsiteX499" fmla="*/ 3898600 w 5976144"/>
              <a:gd name="connsiteY499" fmla="*/ 1935681 h 4302320"/>
              <a:gd name="connsiteX500" fmla="*/ 3881436 w 5976144"/>
              <a:gd name="connsiteY500" fmla="*/ 1997104 h 4302320"/>
              <a:gd name="connsiteX501" fmla="*/ 3969966 w 5976144"/>
              <a:gd name="connsiteY501" fmla="*/ 1977232 h 4302320"/>
              <a:gd name="connsiteX502" fmla="*/ 3969966 w 5976144"/>
              <a:gd name="connsiteY502" fmla="*/ 2019686 h 4302320"/>
              <a:gd name="connsiteX503" fmla="*/ 3911247 w 5976144"/>
              <a:gd name="connsiteY503" fmla="*/ 2177759 h 4302320"/>
              <a:gd name="connsiteX504" fmla="*/ 3836268 w 5976144"/>
              <a:gd name="connsiteY504" fmla="*/ 2257248 h 4302320"/>
              <a:gd name="connsiteX505" fmla="*/ 3720637 w 5976144"/>
              <a:gd name="connsiteY505" fmla="*/ 2383707 h 4302320"/>
              <a:gd name="connsiteX506" fmla="*/ 3654691 w 5976144"/>
              <a:gd name="connsiteY506" fmla="*/ 2513778 h 4302320"/>
              <a:gd name="connsiteX507" fmla="*/ 3684502 w 5976144"/>
              <a:gd name="connsiteY507" fmla="*/ 2687208 h 4302320"/>
              <a:gd name="connsiteX508" fmla="*/ 3693536 w 5976144"/>
              <a:gd name="connsiteY508" fmla="*/ 2695337 h 4302320"/>
              <a:gd name="connsiteX509" fmla="*/ 3689019 w 5976144"/>
              <a:gd name="connsiteY509" fmla="*/ 2790181 h 4302320"/>
              <a:gd name="connsiteX510" fmla="*/ 3648367 w 5976144"/>
              <a:gd name="connsiteY510" fmla="*/ 2863346 h 4302320"/>
              <a:gd name="connsiteX511" fmla="*/ 3530026 w 5976144"/>
              <a:gd name="connsiteY511" fmla="*/ 2970836 h 4302320"/>
              <a:gd name="connsiteX512" fmla="*/ 3523703 w 5976144"/>
              <a:gd name="connsiteY512" fmla="*/ 2997031 h 4302320"/>
              <a:gd name="connsiteX513" fmla="*/ 3530026 w 5976144"/>
              <a:gd name="connsiteY513" fmla="*/ 3016000 h 4302320"/>
              <a:gd name="connsiteX514" fmla="*/ 3484858 w 5976144"/>
              <a:gd name="connsiteY514" fmla="*/ 3139749 h 4302320"/>
              <a:gd name="connsiteX515" fmla="*/ 3455950 w 5976144"/>
              <a:gd name="connsiteY515" fmla="*/ 3192139 h 4302320"/>
              <a:gd name="connsiteX516" fmla="*/ 3408975 w 5976144"/>
              <a:gd name="connsiteY516" fmla="*/ 3284273 h 4302320"/>
              <a:gd name="connsiteX517" fmla="*/ 3368324 w 5976144"/>
              <a:gd name="connsiteY517" fmla="*/ 3328534 h 4302320"/>
              <a:gd name="connsiteX518" fmla="*/ 3255403 w 5976144"/>
              <a:gd name="connsiteY518" fmla="*/ 3423378 h 4302320"/>
              <a:gd name="connsiteX519" fmla="*/ 3224688 w 5976144"/>
              <a:gd name="connsiteY519" fmla="*/ 3432411 h 4302320"/>
              <a:gd name="connsiteX520" fmla="*/ 3126221 w 5976144"/>
              <a:gd name="connsiteY520" fmla="*/ 3451379 h 4302320"/>
              <a:gd name="connsiteX521" fmla="*/ 3070213 w 5976144"/>
              <a:gd name="connsiteY521" fmla="*/ 3442347 h 4302320"/>
              <a:gd name="connsiteX522" fmla="*/ 3053049 w 5976144"/>
              <a:gd name="connsiteY522" fmla="*/ 3384537 h 4302320"/>
              <a:gd name="connsiteX523" fmla="*/ 3015107 w 5976144"/>
              <a:gd name="connsiteY523" fmla="*/ 3270724 h 4302320"/>
              <a:gd name="connsiteX524" fmla="*/ 2960905 w 5976144"/>
              <a:gd name="connsiteY524" fmla="*/ 3095489 h 4302320"/>
              <a:gd name="connsiteX525" fmla="*/ 2938321 w 5976144"/>
              <a:gd name="connsiteY525" fmla="*/ 3027743 h 4302320"/>
              <a:gd name="connsiteX526" fmla="*/ 2926577 w 5976144"/>
              <a:gd name="connsiteY526" fmla="*/ 2728758 h 4302320"/>
              <a:gd name="connsiteX527" fmla="*/ 2933804 w 5976144"/>
              <a:gd name="connsiteY527" fmla="*/ 2708886 h 4302320"/>
              <a:gd name="connsiteX528" fmla="*/ 2903090 w 5976144"/>
              <a:gd name="connsiteY528" fmla="*/ 2559845 h 4302320"/>
              <a:gd name="connsiteX529" fmla="*/ 2807333 w 5976144"/>
              <a:gd name="connsiteY529" fmla="*/ 2396352 h 4302320"/>
              <a:gd name="connsiteX530" fmla="*/ 2801913 w 5976144"/>
              <a:gd name="connsiteY530" fmla="*/ 2373770 h 4302320"/>
              <a:gd name="connsiteX531" fmla="*/ 2827207 w 5976144"/>
              <a:gd name="connsiteY531" fmla="*/ 2276217 h 4302320"/>
              <a:gd name="connsiteX532" fmla="*/ 2794686 w 5976144"/>
              <a:gd name="connsiteY532" fmla="*/ 2215697 h 4302320"/>
              <a:gd name="connsiteX533" fmla="*/ 2742291 w 5976144"/>
              <a:gd name="connsiteY533" fmla="*/ 2205761 h 4302320"/>
              <a:gd name="connsiteX534" fmla="*/ 2702542 w 5976144"/>
              <a:gd name="connsiteY534" fmla="*/ 2179566 h 4302320"/>
              <a:gd name="connsiteX535" fmla="*/ 2652857 w 5976144"/>
              <a:gd name="connsiteY535" fmla="*/ 2147048 h 4302320"/>
              <a:gd name="connsiteX536" fmla="*/ 2522773 w 5976144"/>
              <a:gd name="connsiteY536" fmla="*/ 2178663 h 4302320"/>
              <a:gd name="connsiteX537" fmla="*/ 2478508 w 5976144"/>
              <a:gd name="connsiteY537" fmla="*/ 2182276 h 4302320"/>
              <a:gd name="connsiteX538" fmla="*/ 2397205 w 5976144"/>
              <a:gd name="connsiteY538" fmla="*/ 2189502 h 4302320"/>
              <a:gd name="connsiteX539" fmla="*/ 2298738 w 5976144"/>
              <a:gd name="connsiteY539" fmla="*/ 2180469 h 4302320"/>
              <a:gd name="connsiteX540" fmla="*/ 2129808 w 5976144"/>
              <a:gd name="connsiteY540" fmla="*/ 1979039 h 4302320"/>
              <a:gd name="connsiteX541" fmla="*/ 2099997 w 5976144"/>
              <a:gd name="connsiteY541" fmla="*/ 1933875 h 4302320"/>
              <a:gd name="connsiteX542" fmla="*/ 2100900 w 5976144"/>
              <a:gd name="connsiteY542" fmla="*/ 1832708 h 4302320"/>
              <a:gd name="connsiteX543" fmla="*/ 2102707 w 5976144"/>
              <a:gd name="connsiteY543" fmla="*/ 1775801 h 4302320"/>
              <a:gd name="connsiteX544" fmla="*/ 2099997 w 5976144"/>
              <a:gd name="connsiteY544" fmla="*/ 1676441 h 4302320"/>
              <a:gd name="connsiteX545" fmla="*/ 2165943 w 5976144"/>
              <a:gd name="connsiteY545" fmla="*/ 1536433 h 4302320"/>
              <a:gd name="connsiteX546" fmla="*/ 2250859 w 5976144"/>
              <a:gd name="connsiteY546" fmla="*/ 1454235 h 4302320"/>
              <a:gd name="connsiteX547" fmla="*/ 2293317 w 5976144"/>
              <a:gd name="connsiteY547" fmla="*/ 1388296 h 4302320"/>
              <a:gd name="connsiteX548" fmla="*/ 2347519 w 5976144"/>
              <a:gd name="connsiteY548" fmla="*/ 1296161 h 4302320"/>
              <a:gd name="connsiteX549" fmla="*/ 2413465 w 5976144"/>
              <a:gd name="connsiteY549" fmla="*/ 1203124 h 4302320"/>
              <a:gd name="connsiteX550" fmla="*/ 2343003 w 5976144"/>
              <a:gd name="connsiteY550" fmla="*/ 1170606 h 4302320"/>
              <a:gd name="connsiteX551" fmla="*/ 2332162 w 5976144"/>
              <a:gd name="connsiteY551" fmla="*/ 1121829 h 4302320"/>
              <a:gd name="connsiteX552" fmla="*/ 2333066 w 5976144"/>
              <a:gd name="connsiteY552" fmla="*/ 1096537 h 4302320"/>
              <a:gd name="connsiteX553" fmla="*/ 2354746 w 5976144"/>
              <a:gd name="connsiteY553" fmla="*/ 984531 h 4302320"/>
              <a:gd name="connsiteX554" fmla="*/ 2343003 w 5976144"/>
              <a:gd name="connsiteY554" fmla="*/ 972788 h 4302320"/>
              <a:gd name="connsiteX555" fmla="*/ 2427919 w 5976144"/>
              <a:gd name="connsiteY555" fmla="*/ 964659 h 4302320"/>
              <a:gd name="connsiteX556" fmla="*/ 2520062 w 5976144"/>
              <a:gd name="connsiteY556" fmla="*/ 977305 h 4302320"/>
              <a:gd name="connsiteX557" fmla="*/ 2540840 w 5976144"/>
              <a:gd name="connsiteY557" fmla="*/ 968272 h 4302320"/>
              <a:gd name="connsiteX558" fmla="*/ 2499285 w 5976144"/>
              <a:gd name="connsiteY558" fmla="*/ 840007 h 4302320"/>
              <a:gd name="connsiteX559" fmla="*/ 2459537 w 5976144"/>
              <a:gd name="connsiteY559" fmla="*/ 818328 h 4302320"/>
              <a:gd name="connsiteX560" fmla="*/ 2512835 w 5976144"/>
              <a:gd name="connsiteY560" fmla="*/ 808392 h 4302320"/>
              <a:gd name="connsiteX561" fmla="*/ 2548067 w 5976144"/>
              <a:gd name="connsiteY561" fmla="*/ 782197 h 4302320"/>
              <a:gd name="connsiteX562" fmla="*/ 2630273 w 5976144"/>
              <a:gd name="connsiteY562" fmla="*/ 734323 h 4302320"/>
              <a:gd name="connsiteX563" fmla="*/ 2703446 w 5976144"/>
              <a:gd name="connsiteY563" fmla="*/ 688256 h 4302320"/>
              <a:gd name="connsiteX564" fmla="*/ 2755841 w 5976144"/>
              <a:gd name="connsiteY564" fmla="*/ 662061 h 4302320"/>
              <a:gd name="connsiteX565" fmla="*/ 2798299 w 5976144"/>
              <a:gd name="connsiteY565" fmla="*/ 653028 h 4302320"/>
              <a:gd name="connsiteX566" fmla="*/ 2840758 w 5976144"/>
              <a:gd name="connsiteY566" fmla="*/ 540119 h 4302320"/>
              <a:gd name="connsiteX567" fmla="*/ 2840758 w 5976144"/>
              <a:gd name="connsiteY567" fmla="*/ 638576 h 4302320"/>
              <a:gd name="connsiteX568" fmla="*/ 2882312 w 5976144"/>
              <a:gd name="connsiteY568" fmla="*/ 641286 h 4302320"/>
              <a:gd name="connsiteX569" fmla="*/ 2924771 w 5976144"/>
              <a:gd name="connsiteY569" fmla="*/ 648512 h 4302320"/>
              <a:gd name="connsiteX570" fmla="*/ 2969036 w 5976144"/>
              <a:gd name="connsiteY570" fmla="*/ 643092 h 4302320"/>
              <a:gd name="connsiteX571" fmla="*/ 3045822 w 5976144"/>
              <a:gd name="connsiteY571" fmla="*/ 635866 h 4302320"/>
              <a:gd name="connsiteX572" fmla="*/ 3082860 w 5976144"/>
              <a:gd name="connsiteY572" fmla="*/ 620510 h 4302320"/>
              <a:gd name="connsiteX573" fmla="*/ 3094604 w 5976144"/>
              <a:gd name="connsiteY573" fmla="*/ 546442 h 4302320"/>
              <a:gd name="connsiteX574" fmla="*/ 3163259 w 5976144"/>
              <a:gd name="connsiteY574" fmla="*/ 562701 h 4302320"/>
              <a:gd name="connsiteX575" fmla="*/ 3135255 w 5976144"/>
              <a:gd name="connsiteY575" fmla="*/ 493148 h 4302320"/>
              <a:gd name="connsiteX576" fmla="*/ 3272567 w 5976144"/>
              <a:gd name="connsiteY576" fmla="*/ 472373 h 4302320"/>
              <a:gd name="connsiteX577" fmla="*/ 3270760 w 5976144"/>
              <a:gd name="connsiteY577" fmla="*/ 457017 h 4302320"/>
              <a:gd name="connsiteX578" fmla="*/ 3160549 w 5976144"/>
              <a:gd name="connsiteY578" fmla="*/ 467857 h 4302320"/>
              <a:gd name="connsiteX579" fmla="*/ 3075633 w 5976144"/>
              <a:gd name="connsiteY579" fmla="*/ 397401 h 4302320"/>
              <a:gd name="connsiteX580" fmla="*/ 3091893 w 5976144"/>
              <a:gd name="connsiteY580" fmla="*/ 375722 h 4302320"/>
              <a:gd name="connsiteX581" fmla="*/ 3156032 w 5976144"/>
              <a:gd name="connsiteY581" fmla="*/ 326042 h 4302320"/>
              <a:gd name="connsiteX582" fmla="*/ 3073826 w 5976144"/>
              <a:gd name="connsiteY582" fmla="*/ 342301 h 4302320"/>
              <a:gd name="connsiteX583" fmla="*/ 3048532 w 5976144"/>
              <a:gd name="connsiteY583" fmla="*/ 366690 h 4302320"/>
              <a:gd name="connsiteX584" fmla="*/ 3016011 w 5976144"/>
              <a:gd name="connsiteY584" fmla="*/ 384755 h 4302320"/>
              <a:gd name="connsiteX585" fmla="*/ 3032271 w 5976144"/>
              <a:gd name="connsiteY585" fmla="*/ 469663 h 4302320"/>
              <a:gd name="connsiteX586" fmla="*/ 2992523 w 5976144"/>
              <a:gd name="connsiteY586" fmla="*/ 569024 h 4302320"/>
              <a:gd name="connsiteX587" fmla="*/ 2894960 w 5976144"/>
              <a:gd name="connsiteY587" fmla="*/ 606961 h 4302320"/>
              <a:gd name="connsiteX588" fmla="*/ 2892249 w 5976144"/>
              <a:gd name="connsiteY588" fmla="*/ 598832 h 4302320"/>
              <a:gd name="connsiteX589" fmla="*/ 2874182 w 5976144"/>
              <a:gd name="connsiteY589" fmla="*/ 634963 h 4302320"/>
              <a:gd name="connsiteX590" fmla="*/ 2857018 w 5976144"/>
              <a:gd name="connsiteY590" fmla="*/ 596122 h 4302320"/>
              <a:gd name="connsiteX591" fmla="*/ 2894960 w 5976144"/>
              <a:gd name="connsiteY591" fmla="*/ 576250 h 4302320"/>
              <a:gd name="connsiteX592" fmla="*/ 2849791 w 5976144"/>
              <a:gd name="connsiteY592" fmla="*/ 487729 h 4302320"/>
              <a:gd name="connsiteX593" fmla="*/ 2809140 w 5976144"/>
              <a:gd name="connsiteY593" fmla="*/ 511214 h 4302320"/>
              <a:gd name="connsiteX594" fmla="*/ 2729643 w 5976144"/>
              <a:gd name="connsiteY594" fmla="*/ 476889 h 4302320"/>
              <a:gd name="connsiteX595" fmla="*/ 2803720 w 5976144"/>
              <a:gd name="connsiteY595" fmla="*/ 365786 h 4302320"/>
              <a:gd name="connsiteX596" fmla="*/ 2885022 w 5976144"/>
              <a:gd name="connsiteY596" fmla="*/ 299847 h 4302320"/>
              <a:gd name="connsiteX597" fmla="*/ 2955485 w 5976144"/>
              <a:gd name="connsiteY597" fmla="*/ 233005 h 4302320"/>
              <a:gd name="connsiteX598" fmla="*/ 2916640 w 5976144"/>
              <a:gd name="connsiteY598" fmla="*/ 229392 h 4302320"/>
              <a:gd name="connsiteX599" fmla="*/ 2964519 w 5976144"/>
              <a:gd name="connsiteY599" fmla="*/ 223069 h 4302320"/>
              <a:gd name="connsiteX600" fmla="*/ 2980779 w 5976144"/>
              <a:gd name="connsiteY600" fmla="*/ 223972 h 4302320"/>
              <a:gd name="connsiteX601" fmla="*/ 3120801 w 5976144"/>
              <a:gd name="connsiteY601" fmla="*/ 174292 h 4302320"/>
              <a:gd name="connsiteX602" fmla="*/ 3221075 w 5976144"/>
              <a:gd name="connsiteY602" fmla="*/ 171582 h 4302320"/>
              <a:gd name="connsiteX603" fmla="*/ 3278890 w 5976144"/>
              <a:gd name="connsiteY603" fmla="*/ 199584 h 4302320"/>
              <a:gd name="connsiteX604" fmla="*/ 3443303 w 5976144"/>
              <a:gd name="connsiteY604" fmla="*/ 242941 h 4302320"/>
              <a:gd name="connsiteX605" fmla="*/ 3553514 w 5976144"/>
              <a:gd name="connsiteY605" fmla="*/ 259200 h 4302320"/>
              <a:gd name="connsiteX606" fmla="*/ 3591455 w 5976144"/>
              <a:gd name="connsiteY606" fmla="*/ 242941 h 4302320"/>
              <a:gd name="connsiteX607" fmla="*/ 3556224 w 5976144"/>
              <a:gd name="connsiteY607" fmla="*/ 259200 h 4302320"/>
              <a:gd name="connsiteX608" fmla="*/ 3644754 w 5976144"/>
              <a:gd name="connsiteY608" fmla="*/ 242941 h 4302320"/>
              <a:gd name="connsiteX609" fmla="*/ 3719733 w 5976144"/>
              <a:gd name="connsiteY609" fmla="*/ 217649 h 4302320"/>
              <a:gd name="connsiteX610" fmla="*/ 3766708 w 5976144"/>
              <a:gd name="connsiteY610" fmla="*/ 175195 h 4302320"/>
              <a:gd name="connsiteX611" fmla="*/ 3960932 w 5976144"/>
              <a:gd name="connsiteY611" fmla="*/ 170679 h 4302320"/>
              <a:gd name="connsiteX612" fmla="*/ 3994357 w 5976144"/>
              <a:gd name="connsiteY612" fmla="*/ 105643 h 4302320"/>
              <a:gd name="connsiteX613" fmla="*/ 4044042 w 5976144"/>
              <a:gd name="connsiteY613" fmla="*/ 121902 h 4302320"/>
              <a:gd name="connsiteX614" fmla="*/ 4092824 w 5976144"/>
              <a:gd name="connsiteY614" fmla="*/ 195970 h 4302320"/>
              <a:gd name="connsiteX615" fmla="*/ 4115408 w 5976144"/>
              <a:gd name="connsiteY615" fmla="*/ 184228 h 4302320"/>
              <a:gd name="connsiteX616" fmla="*/ 4078370 w 5976144"/>
              <a:gd name="connsiteY616" fmla="*/ 152613 h 4302320"/>
              <a:gd name="connsiteX617" fmla="*/ 4100051 w 5976144"/>
              <a:gd name="connsiteY617" fmla="*/ 131838 h 4302320"/>
              <a:gd name="connsiteX618" fmla="*/ 4128055 w 5976144"/>
              <a:gd name="connsiteY618" fmla="*/ 146290 h 4302320"/>
              <a:gd name="connsiteX619" fmla="*/ 4260850 w 5976144"/>
              <a:gd name="connsiteY619" fmla="*/ 141774 h 4302320"/>
              <a:gd name="connsiteX620" fmla="*/ 4187677 w 5976144"/>
              <a:gd name="connsiteY620" fmla="*/ 111966 h 4302320"/>
              <a:gd name="connsiteX621" fmla="*/ 4189484 w 5976144"/>
              <a:gd name="connsiteY621" fmla="*/ 98417 h 4302320"/>
              <a:gd name="connsiteX622" fmla="*/ 4298791 w 5976144"/>
              <a:gd name="connsiteY622" fmla="*/ 92094 h 4302320"/>
              <a:gd name="connsiteX623" fmla="*/ 4268077 w 5976144"/>
              <a:gd name="connsiteY623" fmla="*/ 72221 h 4302320"/>
              <a:gd name="connsiteX624" fmla="*/ 4438813 w 5976144"/>
              <a:gd name="connsiteY624" fmla="*/ 36994 h 4302320"/>
              <a:gd name="connsiteX625" fmla="*/ 4498435 w 5976144"/>
              <a:gd name="connsiteY625" fmla="*/ 15315 h 4302320"/>
              <a:gd name="connsiteX626" fmla="*/ 4537280 w 5976144"/>
              <a:gd name="connsiteY626" fmla="*/ 863 h 430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</a:cxnLst>
            <a:rect l="l" t="t" r="r" b="b"/>
            <a:pathLst>
              <a:path w="5976144" h="4302320">
                <a:moveTo>
                  <a:pt x="5506603" y="2463200"/>
                </a:moveTo>
                <a:cubicBezTo>
                  <a:pt x="5512025" y="2479458"/>
                  <a:pt x="5516543" y="2493909"/>
                  <a:pt x="5519254" y="2509264"/>
                </a:cubicBezTo>
                <a:cubicBezTo>
                  <a:pt x="5523773" y="2538167"/>
                  <a:pt x="5521062" y="2566166"/>
                  <a:pt x="5555401" y="2585134"/>
                </a:cubicBezTo>
                <a:cubicBezTo>
                  <a:pt x="5568956" y="2594166"/>
                  <a:pt x="5568956" y="2631198"/>
                  <a:pt x="5569860" y="2654681"/>
                </a:cubicBezTo>
                <a:cubicBezTo>
                  <a:pt x="5569860" y="2694423"/>
                  <a:pt x="5568052" y="2733261"/>
                  <a:pt x="5614139" y="2752228"/>
                </a:cubicBezTo>
                <a:cubicBezTo>
                  <a:pt x="5619561" y="2754938"/>
                  <a:pt x="5621368" y="2765776"/>
                  <a:pt x="5624983" y="2773002"/>
                </a:cubicBezTo>
                <a:cubicBezTo>
                  <a:pt x="5636731" y="2792873"/>
                  <a:pt x="5647575" y="2812744"/>
                  <a:pt x="5661130" y="2830808"/>
                </a:cubicBezTo>
                <a:cubicBezTo>
                  <a:pt x="5686432" y="2866936"/>
                  <a:pt x="5702698" y="2922032"/>
                  <a:pt x="5699084" y="2967193"/>
                </a:cubicBezTo>
                <a:cubicBezTo>
                  <a:pt x="5691854" y="3046676"/>
                  <a:pt x="5656611" y="3118029"/>
                  <a:pt x="5584318" y="3168609"/>
                </a:cubicBezTo>
                <a:cubicBezTo>
                  <a:pt x="5544557" y="3197512"/>
                  <a:pt x="5517447" y="3244479"/>
                  <a:pt x="5482204" y="3280607"/>
                </a:cubicBezTo>
                <a:cubicBezTo>
                  <a:pt x="5464131" y="3297769"/>
                  <a:pt x="5441539" y="3310414"/>
                  <a:pt x="5419851" y="3323059"/>
                </a:cubicBezTo>
                <a:cubicBezTo>
                  <a:pt x="5409007" y="3330284"/>
                  <a:pt x="5393645" y="3332091"/>
                  <a:pt x="5381897" y="3338413"/>
                </a:cubicBezTo>
                <a:cubicBezTo>
                  <a:pt x="5346654" y="3356477"/>
                  <a:pt x="5346654" y="3357381"/>
                  <a:pt x="5314122" y="3329381"/>
                </a:cubicBezTo>
                <a:cubicBezTo>
                  <a:pt x="5290627" y="3370929"/>
                  <a:pt x="5260806" y="3342026"/>
                  <a:pt x="5235503" y="3332994"/>
                </a:cubicBezTo>
                <a:cubicBezTo>
                  <a:pt x="5221948" y="3328478"/>
                  <a:pt x="5214719" y="3302285"/>
                  <a:pt x="5209297" y="3283317"/>
                </a:cubicBezTo>
                <a:cubicBezTo>
                  <a:pt x="5202068" y="3263447"/>
                  <a:pt x="5201164" y="3239963"/>
                  <a:pt x="5198453" y="3219189"/>
                </a:cubicBezTo>
                <a:cubicBezTo>
                  <a:pt x="5196646" y="3202931"/>
                  <a:pt x="5196646" y="3187577"/>
                  <a:pt x="5195742" y="3172222"/>
                </a:cubicBezTo>
                <a:cubicBezTo>
                  <a:pt x="5176765" y="3186673"/>
                  <a:pt x="5155077" y="3204738"/>
                  <a:pt x="5129774" y="3224608"/>
                </a:cubicBezTo>
                <a:cubicBezTo>
                  <a:pt x="5127063" y="3213770"/>
                  <a:pt x="5124352" y="3207447"/>
                  <a:pt x="5123449" y="3201125"/>
                </a:cubicBezTo>
                <a:cubicBezTo>
                  <a:pt x="5118930" y="3139706"/>
                  <a:pt x="5094531" y="3113513"/>
                  <a:pt x="5034889" y="3122545"/>
                </a:cubicBezTo>
                <a:cubicBezTo>
                  <a:pt x="4963500" y="3135190"/>
                  <a:pt x="4885785" y="3135190"/>
                  <a:pt x="4826143" y="3187577"/>
                </a:cubicBezTo>
                <a:cubicBezTo>
                  <a:pt x="4818914" y="3193899"/>
                  <a:pt x="4804455" y="3196609"/>
                  <a:pt x="4794515" y="3194802"/>
                </a:cubicBezTo>
                <a:cubicBezTo>
                  <a:pt x="4747524" y="3189383"/>
                  <a:pt x="4705955" y="3204738"/>
                  <a:pt x="4666194" y="3227318"/>
                </a:cubicBezTo>
                <a:cubicBezTo>
                  <a:pt x="4638181" y="3244479"/>
                  <a:pt x="4617396" y="3233640"/>
                  <a:pt x="4601130" y="3213770"/>
                </a:cubicBezTo>
                <a:cubicBezTo>
                  <a:pt x="4595708" y="3207447"/>
                  <a:pt x="4597516" y="3190286"/>
                  <a:pt x="4601130" y="3179448"/>
                </a:cubicBezTo>
                <a:cubicBezTo>
                  <a:pt x="4611071" y="3154158"/>
                  <a:pt x="4630048" y="3130674"/>
                  <a:pt x="4634566" y="3105384"/>
                </a:cubicBezTo>
                <a:cubicBezTo>
                  <a:pt x="4638181" y="3072869"/>
                  <a:pt x="4629144" y="3038547"/>
                  <a:pt x="4629144" y="3006031"/>
                </a:cubicBezTo>
                <a:cubicBezTo>
                  <a:pt x="4628240" y="2984354"/>
                  <a:pt x="4605649" y="2958161"/>
                  <a:pt x="4638181" y="2940097"/>
                </a:cubicBezTo>
                <a:cubicBezTo>
                  <a:pt x="4640892" y="2939193"/>
                  <a:pt x="4636373" y="2922936"/>
                  <a:pt x="4634566" y="2913903"/>
                </a:cubicBezTo>
                <a:cubicBezTo>
                  <a:pt x="4625529" y="2866936"/>
                  <a:pt x="4644506" y="2839840"/>
                  <a:pt x="4682460" y="2810937"/>
                </a:cubicBezTo>
                <a:cubicBezTo>
                  <a:pt x="4729451" y="2776615"/>
                  <a:pt x="4780960" y="2765776"/>
                  <a:pt x="4835180" y="2754938"/>
                </a:cubicBezTo>
                <a:cubicBezTo>
                  <a:pt x="4871326" y="2748615"/>
                  <a:pt x="4889400" y="2721519"/>
                  <a:pt x="4901147" y="2688100"/>
                </a:cubicBezTo>
                <a:cubicBezTo>
                  <a:pt x="4906569" y="2670939"/>
                  <a:pt x="4908377" y="2638424"/>
                  <a:pt x="4943619" y="2661004"/>
                </a:cubicBezTo>
                <a:cubicBezTo>
                  <a:pt x="4949041" y="2663713"/>
                  <a:pt x="4970729" y="2638424"/>
                  <a:pt x="4983381" y="2624875"/>
                </a:cubicBezTo>
                <a:cubicBezTo>
                  <a:pt x="4998743" y="2610424"/>
                  <a:pt x="5013202" y="2592360"/>
                  <a:pt x="5028564" y="2578811"/>
                </a:cubicBezTo>
                <a:cubicBezTo>
                  <a:pt x="5047541" y="2560747"/>
                  <a:pt x="5066518" y="2560747"/>
                  <a:pt x="5085495" y="2582424"/>
                </a:cubicBezTo>
                <a:cubicBezTo>
                  <a:pt x="5106279" y="2606811"/>
                  <a:pt x="5124352" y="2603198"/>
                  <a:pt x="5132485" y="2571586"/>
                </a:cubicBezTo>
                <a:cubicBezTo>
                  <a:pt x="5144233" y="2523716"/>
                  <a:pt x="5184898" y="2505651"/>
                  <a:pt x="5221045" y="2485781"/>
                </a:cubicBezTo>
                <a:cubicBezTo>
                  <a:pt x="5235503" y="2477652"/>
                  <a:pt x="5262613" y="2492103"/>
                  <a:pt x="5284301" y="2494813"/>
                </a:cubicBezTo>
                <a:cubicBezTo>
                  <a:pt x="5301471" y="2497522"/>
                  <a:pt x="5318640" y="2498426"/>
                  <a:pt x="5341232" y="2500232"/>
                </a:cubicBezTo>
                <a:cubicBezTo>
                  <a:pt x="5339425" y="2505651"/>
                  <a:pt x="5340328" y="2516490"/>
                  <a:pt x="5335810" y="2523716"/>
                </a:cubicBezTo>
                <a:cubicBezTo>
                  <a:pt x="5327677" y="2539070"/>
                  <a:pt x="5315929" y="2553522"/>
                  <a:pt x="5305989" y="2567973"/>
                </a:cubicBezTo>
                <a:cubicBezTo>
                  <a:pt x="5290627" y="2591456"/>
                  <a:pt x="5296952" y="2609521"/>
                  <a:pt x="5320448" y="2623069"/>
                </a:cubicBezTo>
                <a:cubicBezTo>
                  <a:pt x="5341232" y="2633907"/>
                  <a:pt x="5361113" y="2646552"/>
                  <a:pt x="5378282" y="2661907"/>
                </a:cubicBezTo>
                <a:cubicBezTo>
                  <a:pt x="5404489" y="2685391"/>
                  <a:pt x="5425273" y="2678165"/>
                  <a:pt x="5436117" y="2650165"/>
                </a:cubicBezTo>
                <a:cubicBezTo>
                  <a:pt x="5453287" y="2608617"/>
                  <a:pt x="5464131" y="2564360"/>
                  <a:pt x="5477686" y="2521006"/>
                </a:cubicBezTo>
                <a:cubicBezTo>
                  <a:pt x="5483108" y="2501135"/>
                  <a:pt x="5491241" y="2482168"/>
                  <a:pt x="5506603" y="2463200"/>
                </a:cubicBezTo>
                <a:close/>
                <a:moveTo>
                  <a:pt x="3875112" y="1914003"/>
                </a:moveTo>
                <a:cubicBezTo>
                  <a:pt x="3869692" y="1915809"/>
                  <a:pt x="3865175" y="1918519"/>
                  <a:pt x="3859755" y="1920326"/>
                </a:cubicBezTo>
                <a:lnTo>
                  <a:pt x="3859755" y="1932972"/>
                </a:lnTo>
                <a:cubicBezTo>
                  <a:pt x="3864272" y="1926649"/>
                  <a:pt x="3869692" y="1919422"/>
                  <a:pt x="3875112" y="1914003"/>
                </a:cubicBezTo>
                <a:close/>
                <a:moveTo>
                  <a:pt x="3859755" y="1416297"/>
                </a:moveTo>
                <a:lnTo>
                  <a:pt x="3859755" y="1422620"/>
                </a:lnTo>
                <a:cubicBezTo>
                  <a:pt x="3860658" y="1425330"/>
                  <a:pt x="3862465" y="1427137"/>
                  <a:pt x="3864272" y="1430750"/>
                </a:cubicBezTo>
                <a:lnTo>
                  <a:pt x="3872402" y="1441589"/>
                </a:lnTo>
                <a:close/>
                <a:moveTo>
                  <a:pt x="3363807" y="863492"/>
                </a:moveTo>
                <a:cubicBezTo>
                  <a:pt x="3342126" y="892397"/>
                  <a:pt x="3323155" y="911366"/>
                  <a:pt x="3311412" y="933947"/>
                </a:cubicBezTo>
                <a:cubicBezTo>
                  <a:pt x="3295151" y="969175"/>
                  <a:pt x="3257210" y="1007113"/>
                  <a:pt x="3316832" y="1048664"/>
                </a:cubicBezTo>
                <a:cubicBezTo>
                  <a:pt x="3282504" y="1053180"/>
                  <a:pt x="3252693" y="1053180"/>
                  <a:pt x="3222882" y="1054083"/>
                </a:cubicBezTo>
                <a:cubicBezTo>
                  <a:pt x="3214751" y="1054083"/>
                  <a:pt x="3206621" y="1057696"/>
                  <a:pt x="3199394" y="1060406"/>
                </a:cubicBezTo>
                <a:cubicBezTo>
                  <a:pt x="3187650" y="1066729"/>
                  <a:pt x="3175907" y="1073955"/>
                  <a:pt x="3157839" y="1084795"/>
                </a:cubicBezTo>
                <a:cubicBezTo>
                  <a:pt x="3168680" y="1099247"/>
                  <a:pt x="3183133" y="1117313"/>
                  <a:pt x="3198491" y="1138088"/>
                </a:cubicBezTo>
                <a:cubicBezTo>
                  <a:pt x="3135255" y="1143508"/>
                  <a:pt x="3086473" y="1110086"/>
                  <a:pt x="3072923" y="1057696"/>
                </a:cubicBezTo>
                <a:cubicBezTo>
                  <a:pt x="3068406" y="1038728"/>
                  <a:pt x="3053952" y="1017952"/>
                  <a:pt x="3037691" y="1005306"/>
                </a:cubicBezTo>
                <a:cubicBezTo>
                  <a:pt x="3001557" y="974595"/>
                  <a:pt x="2962712" y="948400"/>
                  <a:pt x="2923867" y="922205"/>
                </a:cubicBezTo>
                <a:cubicBezTo>
                  <a:pt x="2915737" y="916785"/>
                  <a:pt x="2905800" y="913172"/>
                  <a:pt x="2897670" y="909559"/>
                </a:cubicBezTo>
                <a:cubicBezTo>
                  <a:pt x="2898573" y="923108"/>
                  <a:pt x="2894056" y="941174"/>
                  <a:pt x="2900380" y="950206"/>
                </a:cubicBezTo>
                <a:cubicBezTo>
                  <a:pt x="2932901" y="991757"/>
                  <a:pt x="2969939" y="1028792"/>
                  <a:pt x="3018721" y="1050470"/>
                </a:cubicBezTo>
                <a:cubicBezTo>
                  <a:pt x="3030465" y="1056793"/>
                  <a:pt x="3040402" y="1069439"/>
                  <a:pt x="3049435" y="1079375"/>
                </a:cubicBezTo>
                <a:cubicBezTo>
                  <a:pt x="3048532" y="1081182"/>
                  <a:pt x="3045822" y="1082988"/>
                  <a:pt x="3044015" y="1084795"/>
                </a:cubicBezTo>
                <a:cubicBezTo>
                  <a:pt x="3033175" y="1077568"/>
                  <a:pt x="3021431" y="1072149"/>
                  <a:pt x="3010590" y="1064923"/>
                </a:cubicBezTo>
                <a:cubicBezTo>
                  <a:pt x="3030465" y="1120926"/>
                  <a:pt x="2977166" y="1144411"/>
                  <a:pt x="2961809" y="1188671"/>
                </a:cubicBezTo>
                <a:cubicBezTo>
                  <a:pt x="2938321" y="1176026"/>
                  <a:pt x="2917544" y="1164283"/>
                  <a:pt x="2891346" y="1148927"/>
                </a:cubicBezTo>
                <a:cubicBezTo>
                  <a:pt x="2901283" y="1144411"/>
                  <a:pt x="2904897" y="1140798"/>
                  <a:pt x="2906703" y="1141701"/>
                </a:cubicBezTo>
                <a:cubicBezTo>
                  <a:pt x="2938321" y="1146217"/>
                  <a:pt x="2980779" y="1150734"/>
                  <a:pt x="2986200" y="1115506"/>
                </a:cubicBezTo>
                <a:cubicBezTo>
                  <a:pt x="2988910" y="1095634"/>
                  <a:pt x="2951872" y="1061309"/>
                  <a:pt x="2925674" y="1048664"/>
                </a:cubicBezTo>
                <a:cubicBezTo>
                  <a:pt x="2886829" y="1029695"/>
                  <a:pt x="2861535" y="1001693"/>
                  <a:pt x="2838951" y="967369"/>
                </a:cubicBezTo>
                <a:cubicBezTo>
                  <a:pt x="2831724" y="955626"/>
                  <a:pt x="2801913" y="950206"/>
                  <a:pt x="2788362" y="955626"/>
                </a:cubicBezTo>
                <a:cubicBezTo>
                  <a:pt x="2759455" y="966465"/>
                  <a:pt x="2735967" y="989951"/>
                  <a:pt x="2698929" y="972788"/>
                </a:cubicBezTo>
                <a:cubicBezTo>
                  <a:pt x="2680862" y="964659"/>
                  <a:pt x="2651954" y="969175"/>
                  <a:pt x="2657374" y="1007113"/>
                </a:cubicBezTo>
                <a:cubicBezTo>
                  <a:pt x="2657374" y="1016146"/>
                  <a:pt x="2639307" y="1031501"/>
                  <a:pt x="2626660" y="1037824"/>
                </a:cubicBezTo>
                <a:cubicBezTo>
                  <a:pt x="2594138" y="1053180"/>
                  <a:pt x="2571554" y="1069439"/>
                  <a:pt x="2572458" y="1110990"/>
                </a:cubicBezTo>
                <a:cubicBezTo>
                  <a:pt x="2572458" y="1128152"/>
                  <a:pt x="2554390" y="1151637"/>
                  <a:pt x="2539033" y="1160670"/>
                </a:cubicBezTo>
                <a:cubicBezTo>
                  <a:pt x="2514642" y="1174219"/>
                  <a:pt x="2483928" y="1176026"/>
                  <a:pt x="2457730" y="1186865"/>
                </a:cubicBezTo>
                <a:cubicBezTo>
                  <a:pt x="2445083" y="1191381"/>
                  <a:pt x="2436953" y="1204027"/>
                  <a:pt x="2427016" y="1213060"/>
                </a:cubicBezTo>
                <a:cubicBezTo>
                  <a:pt x="2439663" y="1221189"/>
                  <a:pt x="2452310" y="1235642"/>
                  <a:pt x="2463150" y="1233835"/>
                </a:cubicBezTo>
                <a:cubicBezTo>
                  <a:pt x="2501995" y="1227512"/>
                  <a:pt x="2541743" y="1222093"/>
                  <a:pt x="2577878" y="1205834"/>
                </a:cubicBezTo>
                <a:cubicBezTo>
                  <a:pt x="2610399" y="1191381"/>
                  <a:pt x="2638403" y="1170606"/>
                  <a:pt x="2677248" y="1187768"/>
                </a:cubicBezTo>
                <a:cubicBezTo>
                  <a:pt x="2688089" y="1192285"/>
                  <a:pt x="2703446" y="1183252"/>
                  <a:pt x="2716996" y="1180542"/>
                </a:cubicBezTo>
                <a:cubicBezTo>
                  <a:pt x="2754938" y="1174219"/>
                  <a:pt x="2792879" y="1167896"/>
                  <a:pt x="2831724" y="1164283"/>
                </a:cubicBezTo>
                <a:cubicBezTo>
                  <a:pt x="2838047" y="1163380"/>
                  <a:pt x="2851598" y="1177832"/>
                  <a:pt x="2851598" y="1184155"/>
                </a:cubicBezTo>
                <a:cubicBezTo>
                  <a:pt x="2848888" y="1212157"/>
                  <a:pt x="2870569" y="1243771"/>
                  <a:pt x="2838047" y="1267257"/>
                </a:cubicBezTo>
                <a:cubicBezTo>
                  <a:pt x="2835337" y="1269063"/>
                  <a:pt x="2838951" y="1278096"/>
                  <a:pt x="2840758" y="1292548"/>
                </a:cubicBezTo>
                <a:cubicBezTo>
                  <a:pt x="2852501" y="1278999"/>
                  <a:pt x="2859728" y="1270870"/>
                  <a:pt x="2866052" y="1262740"/>
                </a:cubicBezTo>
                <a:cubicBezTo>
                  <a:pt x="2866052" y="1266353"/>
                  <a:pt x="2865148" y="1270870"/>
                  <a:pt x="2864245" y="1274483"/>
                </a:cubicBezTo>
                <a:cubicBezTo>
                  <a:pt x="2893153" y="1288032"/>
                  <a:pt x="2923867" y="1298871"/>
                  <a:pt x="2950065" y="1316033"/>
                </a:cubicBezTo>
                <a:cubicBezTo>
                  <a:pt x="2982586" y="1337712"/>
                  <a:pt x="3012397" y="1362101"/>
                  <a:pt x="3052145" y="1372037"/>
                </a:cubicBezTo>
                <a:cubicBezTo>
                  <a:pt x="3064792" y="1374746"/>
                  <a:pt x="3075633" y="1385586"/>
                  <a:pt x="3088280" y="1391909"/>
                </a:cubicBezTo>
                <a:cubicBezTo>
                  <a:pt x="3093700" y="1379263"/>
                  <a:pt x="3102734" y="1365714"/>
                  <a:pt x="3106347" y="1352165"/>
                </a:cubicBezTo>
                <a:cubicBezTo>
                  <a:pt x="3113574" y="1310614"/>
                  <a:pt x="3146095" y="1297968"/>
                  <a:pt x="3184940" y="1314227"/>
                </a:cubicBezTo>
                <a:cubicBezTo>
                  <a:pt x="3220171" y="1328679"/>
                  <a:pt x="3249079" y="1354874"/>
                  <a:pt x="3293344" y="1355778"/>
                </a:cubicBezTo>
                <a:cubicBezTo>
                  <a:pt x="3323155" y="1356681"/>
                  <a:pt x="3352063" y="1367520"/>
                  <a:pt x="3382777" y="1353971"/>
                </a:cubicBezTo>
                <a:cubicBezTo>
                  <a:pt x="3392715" y="1349455"/>
                  <a:pt x="3408072" y="1359391"/>
                  <a:pt x="3418912" y="1358488"/>
                </a:cubicBezTo>
                <a:cubicBezTo>
                  <a:pt x="3440593" y="1354874"/>
                  <a:pt x="3472211" y="1354874"/>
                  <a:pt x="3479438" y="1342229"/>
                </a:cubicBezTo>
                <a:cubicBezTo>
                  <a:pt x="3506539" y="1292548"/>
                  <a:pt x="3520993" y="1238352"/>
                  <a:pt x="3511056" y="1179639"/>
                </a:cubicBezTo>
                <a:cubicBezTo>
                  <a:pt x="3498408" y="1181445"/>
                  <a:pt x="3485761" y="1181445"/>
                  <a:pt x="3477631" y="1186865"/>
                </a:cubicBezTo>
                <a:cubicBezTo>
                  <a:pt x="3449627" y="1204027"/>
                  <a:pt x="3423429" y="1216673"/>
                  <a:pt x="3397231" y="1185058"/>
                </a:cubicBezTo>
                <a:cubicBezTo>
                  <a:pt x="3394521" y="1181445"/>
                  <a:pt x="3380067" y="1183252"/>
                  <a:pt x="3372840" y="1187768"/>
                </a:cubicBezTo>
                <a:cubicBezTo>
                  <a:pt x="3341223" y="1203124"/>
                  <a:pt x="3296958" y="1190478"/>
                  <a:pt x="3282504" y="1158863"/>
                </a:cubicBezTo>
                <a:cubicBezTo>
                  <a:pt x="3272567" y="1133572"/>
                  <a:pt x="3263533" y="1108280"/>
                  <a:pt x="3251789" y="1077568"/>
                </a:cubicBezTo>
                <a:cubicBezTo>
                  <a:pt x="3278890" y="1064923"/>
                  <a:pt x="3324059" y="1077568"/>
                  <a:pt x="3344836" y="1039631"/>
                </a:cubicBezTo>
                <a:cubicBezTo>
                  <a:pt x="3346643" y="1038728"/>
                  <a:pt x="3353870" y="1041437"/>
                  <a:pt x="3357483" y="1040534"/>
                </a:cubicBezTo>
                <a:cubicBezTo>
                  <a:pt x="3369227" y="1038728"/>
                  <a:pt x="3381874" y="1039631"/>
                  <a:pt x="3391811" y="1034211"/>
                </a:cubicBezTo>
                <a:cubicBezTo>
                  <a:pt x="3427946" y="1012533"/>
                  <a:pt x="3461370" y="1016146"/>
                  <a:pt x="3500215" y="1030598"/>
                </a:cubicBezTo>
                <a:cubicBezTo>
                  <a:pt x="3533640" y="1044147"/>
                  <a:pt x="3571581" y="1046857"/>
                  <a:pt x="3606812" y="1049567"/>
                </a:cubicBezTo>
                <a:cubicBezTo>
                  <a:pt x="3607716" y="1049567"/>
                  <a:pt x="3609522" y="1048664"/>
                  <a:pt x="3611329" y="1047760"/>
                </a:cubicBezTo>
                <a:cubicBezTo>
                  <a:pt x="3622170" y="1044147"/>
                  <a:pt x="3635720" y="1029695"/>
                  <a:pt x="3636623" y="1020662"/>
                </a:cubicBezTo>
                <a:cubicBezTo>
                  <a:pt x="3636623" y="1010726"/>
                  <a:pt x="3622170" y="997177"/>
                  <a:pt x="3611329" y="987241"/>
                </a:cubicBezTo>
                <a:cubicBezTo>
                  <a:pt x="3605006" y="980015"/>
                  <a:pt x="3595069" y="974595"/>
                  <a:pt x="3585132" y="970079"/>
                </a:cubicBezTo>
                <a:cubicBezTo>
                  <a:pt x="3542673" y="950206"/>
                  <a:pt x="3508345" y="900526"/>
                  <a:pt x="3450530" y="935754"/>
                </a:cubicBezTo>
                <a:cubicBezTo>
                  <a:pt x="3443303" y="940270"/>
                  <a:pt x="3422526" y="931238"/>
                  <a:pt x="3413492" y="922205"/>
                </a:cubicBezTo>
                <a:cubicBezTo>
                  <a:pt x="3397231" y="906849"/>
                  <a:pt x="3383681" y="886977"/>
                  <a:pt x="3363807" y="863492"/>
                </a:cubicBezTo>
                <a:close/>
                <a:moveTo>
                  <a:pt x="1524772" y="491897"/>
                </a:moveTo>
                <a:cubicBezTo>
                  <a:pt x="1522964" y="491897"/>
                  <a:pt x="1521157" y="492801"/>
                  <a:pt x="1518446" y="493704"/>
                </a:cubicBezTo>
                <a:lnTo>
                  <a:pt x="1523868" y="493704"/>
                </a:lnTo>
                <a:cubicBezTo>
                  <a:pt x="1524772" y="493704"/>
                  <a:pt x="1524772" y="492801"/>
                  <a:pt x="1525676" y="491897"/>
                </a:cubicBezTo>
                <a:close/>
                <a:moveTo>
                  <a:pt x="1604301" y="266921"/>
                </a:moveTo>
                <a:cubicBezTo>
                  <a:pt x="1576285" y="279570"/>
                  <a:pt x="1545558" y="288605"/>
                  <a:pt x="1528387" y="310290"/>
                </a:cubicBezTo>
                <a:cubicBezTo>
                  <a:pt x="1520253" y="318421"/>
                  <a:pt x="1515734" y="330167"/>
                  <a:pt x="1513927" y="344623"/>
                </a:cubicBezTo>
                <a:lnTo>
                  <a:pt x="1513927" y="345527"/>
                </a:lnTo>
                <a:lnTo>
                  <a:pt x="1513927" y="366308"/>
                </a:lnTo>
                <a:lnTo>
                  <a:pt x="1520253" y="342816"/>
                </a:lnTo>
                <a:lnTo>
                  <a:pt x="1513927" y="344623"/>
                </a:lnTo>
                <a:cubicBezTo>
                  <a:pt x="1517542" y="339202"/>
                  <a:pt x="1520253" y="334685"/>
                  <a:pt x="1522964" y="331071"/>
                </a:cubicBezTo>
                <a:lnTo>
                  <a:pt x="1528387" y="310290"/>
                </a:lnTo>
                <a:lnTo>
                  <a:pt x="1550980" y="297640"/>
                </a:lnTo>
                <a:lnTo>
                  <a:pt x="1556403" y="292219"/>
                </a:lnTo>
                <a:cubicBezTo>
                  <a:pt x="1560921" y="289509"/>
                  <a:pt x="1566344" y="286798"/>
                  <a:pt x="1571766" y="284991"/>
                </a:cubicBezTo>
                <a:close/>
                <a:moveTo>
                  <a:pt x="1634124" y="249754"/>
                </a:moveTo>
                <a:lnTo>
                  <a:pt x="1704616" y="256079"/>
                </a:lnTo>
                <a:lnTo>
                  <a:pt x="1753418" y="264210"/>
                </a:lnTo>
                <a:cubicBezTo>
                  <a:pt x="1754322" y="264210"/>
                  <a:pt x="1756129" y="263307"/>
                  <a:pt x="1757936" y="262403"/>
                </a:cubicBezTo>
                <a:cubicBezTo>
                  <a:pt x="1776915" y="256982"/>
                  <a:pt x="1785952" y="259693"/>
                  <a:pt x="1787760" y="270535"/>
                </a:cubicBezTo>
                <a:lnTo>
                  <a:pt x="1800412" y="273245"/>
                </a:lnTo>
                <a:cubicBezTo>
                  <a:pt x="1823006" y="251561"/>
                  <a:pt x="1848310" y="260596"/>
                  <a:pt x="1868193" y="284088"/>
                </a:cubicBezTo>
                <a:lnTo>
                  <a:pt x="1926936" y="317518"/>
                </a:lnTo>
                <a:lnTo>
                  <a:pt x="1928743" y="317518"/>
                </a:lnTo>
                <a:cubicBezTo>
                  <a:pt x="1941395" y="312097"/>
                  <a:pt x="1965796" y="337395"/>
                  <a:pt x="1985679" y="350045"/>
                </a:cubicBezTo>
                <a:lnTo>
                  <a:pt x="2059785" y="443107"/>
                </a:lnTo>
                <a:cubicBezTo>
                  <a:pt x="2035384" y="455756"/>
                  <a:pt x="2010983" y="463888"/>
                  <a:pt x="1991101" y="477441"/>
                </a:cubicBezTo>
                <a:cubicBezTo>
                  <a:pt x="1947722" y="508160"/>
                  <a:pt x="1962181" y="435879"/>
                  <a:pt x="1926032" y="450335"/>
                </a:cubicBezTo>
                <a:cubicBezTo>
                  <a:pt x="1915187" y="462984"/>
                  <a:pt x="1910668" y="476537"/>
                  <a:pt x="1926936" y="500932"/>
                </a:cubicBezTo>
                <a:cubicBezTo>
                  <a:pt x="1935069" y="512678"/>
                  <a:pt x="1922417" y="539784"/>
                  <a:pt x="1918802" y="559661"/>
                </a:cubicBezTo>
                <a:cubicBezTo>
                  <a:pt x="1894401" y="547915"/>
                  <a:pt x="1874519" y="537977"/>
                  <a:pt x="1856444" y="528941"/>
                </a:cubicBezTo>
                <a:cubicBezTo>
                  <a:pt x="1854636" y="530748"/>
                  <a:pt x="1853733" y="532555"/>
                  <a:pt x="1852829" y="534362"/>
                </a:cubicBezTo>
                <a:lnTo>
                  <a:pt x="1884460" y="566889"/>
                </a:lnTo>
                <a:cubicBezTo>
                  <a:pt x="1881749" y="571407"/>
                  <a:pt x="1879941" y="575021"/>
                  <a:pt x="1877230" y="579538"/>
                </a:cubicBezTo>
                <a:cubicBezTo>
                  <a:pt x="1848310" y="571407"/>
                  <a:pt x="1819391" y="563275"/>
                  <a:pt x="1785049" y="553336"/>
                </a:cubicBezTo>
                <a:cubicBezTo>
                  <a:pt x="1779626" y="519003"/>
                  <a:pt x="1765166" y="491897"/>
                  <a:pt x="1715461" y="509967"/>
                </a:cubicBezTo>
                <a:cubicBezTo>
                  <a:pt x="1701001" y="515389"/>
                  <a:pt x="1683830" y="508160"/>
                  <a:pt x="1667563" y="506353"/>
                </a:cubicBezTo>
                <a:cubicBezTo>
                  <a:pt x="1667563" y="500029"/>
                  <a:pt x="1667563" y="492801"/>
                  <a:pt x="1668466" y="486476"/>
                </a:cubicBezTo>
                <a:cubicBezTo>
                  <a:pt x="1689252" y="486476"/>
                  <a:pt x="1710038" y="490090"/>
                  <a:pt x="1729921" y="485572"/>
                </a:cubicBezTo>
                <a:cubicBezTo>
                  <a:pt x="1729921" y="485572"/>
                  <a:pt x="1879037" y="384378"/>
                  <a:pt x="1729017" y="350045"/>
                </a:cubicBezTo>
                <a:cubicBezTo>
                  <a:pt x="1712750" y="350948"/>
                  <a:pt x="1696482" y="352755"/>
                  <a:pt x="1681119" y="354562"/>
                </a:cubicBezTo>
                <a:cubicBezTo>
                  <a:pt x="1684734" y="369922"/>
                  <a:pt x="1688349" y="385282"/>
                  <a:pt x="1694675" y="410580"/>
                </a:cubicBezTo>
                <a:cubicBezTo>
                  <a:pt x="1671178" y="455756"/>
                  <a:pt x="1609723" y="434072"/>
                  <a:pt x="1558210" y="452142"/>
                </a:cubicBezTo>
                <a:cubicBezTo>
                  <a:pt x="1584419" y="472020"/>
                  <a:pt x="1604301" y="487379"/>
                  <a:pt x="1623279" y="502739"/>
                </a:cubicBezTo>
                <a:cubicBezTo>
                  <a:pt x="1589841" y="556047"/>
                  <a:pt x="1542847" y="519906"/>
                  <a:pt x="1500371" y="526231"/>
                </a:cubicBezTo>
                <a:cubicBezTo>
                  <a:pt x="1503986" y="520810"/>
                  <a:pt x="1507601" y="515389"/>
                  <a:pt x="1512120" y="510871"/>
                </a:cubicBezTo>
                <a:cubicBezTo>
                  <a:pt x="1510312" y="509967"/>
                  <a:pt x="1508505" y="509967"/>
                  <a:pt x="1506697" y="509967"/>
                </a:cubicBezTo>
                <a:cubicBezTo>
                  <a:pt x="1492237" y="508160"/>
                  <a:pt x="1476874" y="506353"/>
                  <a:pt x="1461510" y="505450"/>
                </a:cubicBezTo>
                <a:cubicBezTo>
                  <a:pt x="1437109" y="511775"/>
                  <a:pt x="1413612" y="518099"/>
                  <a:pt x="1391019" y="528941"/>
                </a:cubicBezTo>
                <a:cubicBezTo>
                  <a:pt x="1333179" y="556047"/>
                  <a:pt x="1279859" y="593091"/>
                  <a:pt x="1225634" y="627425"/>
                </a:cubicBezTo>
                <a:cubicBezTo>
                  <a:pt x="1194003" y="648206"/>
                  <a:pt x="1208463" y="679829"/>
                  <a:pt x="1217501" y="705128"/>
                </a:cubicBezTo>
                <a:cubicBezTo>
                  <a:pt x="1220212" y="715970"/>
                  <a:pt x="1244613" y="720488"/>
                  <a:pt x="1259073" y="727716"/>
                </a:cubicBezTo>
                <a:cubicBezTo>
                  <a:pt x="1287992" y="742172"/>
                  <a:pt x="1316008" y="757532"/>
                  <a:pt x="1345832" y="768374"/>
                </a:cubicBezTo>
                <a:cubicBezTo>
                  <a:pt x="1366618" y="776506"/>
                  <a:pt x="1389211" y="776506"/>
                  <a:pt x="1412708" y="781023"/>
                </a:cubicBezTo>
                <a:cubicBezTo>
                  <a:pt x="1400056" y="809032"/>
                  <a:pt x="1388307" y="836138"/>
                  <a:pt x="1374751" y="866858"/>
                </a:cubicBezTo>
                <a:cubicBezTo>
                  <a:pt x="1381077" y="878603"/>
                  <a:pt x="1391922" y="893963"/>
                  <a:pt x="1400056" y="907516"/>
                </a:cubicBezTo>
                <a:cubicBezTo>
                  <a:pt x="1415419" y="894867"/>
                  <a:pt x="1438917" y="885832"/>
                  <a:pt x="1442532" y="871375"/>
                </a:cubicBezTo>
                <a:cubicBezTo>
                  <a:pt x="1457895" y="810839"/>
                  <a:pt x="1494948" y="779216"/>
                  <a:pt x="1550980" y="757532"/>
                </a:cubicBezTo>
                <a:cubicBezTo>
                  <a:pt x="1591649" y="741268"/>
                  <a:pt x="1595263" y="715066"/>
                  <a:pt x="1579900" y="679829"/>
                </a:cubicBezTo>
                <a:cubicBezTo>
                  <a:pt x="1604301" y="646399"/>
                  <a:pt x="1625087" y="612065"/>
                  <a:pt x="1650392" y="583153"/>
                </a:cubicBezTo>
                <a:cubicBezTo>
                  <a:pt x="1661236" y="572310"/>
                  <a:pt x="1682022" y="569600"/>
                  <a:pt x="1699193" y="565986"/>
                </a:cubicBezTo>
                <a:cubicBezTo>
                  <a:pt x="1710038" y="563275"/>
                  <a:pt x="1724498" y="569600"/>
                  <a:pt x="1734439" y="565986"/>
                </a:cubicBezTo>
                <a:cubicBezTo>
                  <a:pt x="1761551" y="556047"/>
                  <a:pt x="1778722" y="559661"/>
                  <a:pt x="1788664" y="590381"/>
                </a:cubicBezTo>
                <a:cubicBezTo>
                  <a:pt x="1792279" y="599416"/>
                  <a:pt x="1814872" y="602126"/>
                  <a:pt x="1831139" y="609355"/>
                </a:cubicBezTo>
                <a:cubicBezTo>
                  <a:pt x="1824813" y="620197"/>
                  <a:pt x="1812161" y="632846"/>
                  <a:pt x="1809450" y="648206"/>
                </a:cubicBezTo>
                <a:cubicBezTo>
                  <a:pt x="1807642" y="659952"/>
                  <a:pt x="1819391" y="674408"/>
                  <a:pt x="1826621" y="692478"/>
                </a:cubicBezTo>
                <a:cubicBezTo>
                  <a:pt x="1866385" y="667180"/>
                  <a:pt x="1900727" y="646399"/>
                  <a:pt x="1938684" y="622004"/>
                </a:cubicBezTo>
                <a:cubicBezTo>
                  <a:pt x="1934165" y="665373"/>
                  <a:pt x="1982064" y="698803"/>
                  <a:pt x="1950433" y="743075"/>
                </a:cubicBezTo>
                <a:cubicBezTo>
                  <a:pt x="1946818" y="748497"/>
                  <a:pt x="1953144" y="766567"/>
                  <a:pt x="1961278" y="771085"/>
                </a:cubicBezTo>
                <a:cubicBezTo>
                  <a:pt x="1989294" y="790962"/>
                  <a:pt x="2020021" y="809032"/>
                  <a:pt x="2047133" y="825296"/>
                </a:cubicBezTo>
                <a:cubicBezTo>
                  <a:pt x="2040807" y="868665"/>
                  <a:pt x="2012791" y="880410"/>
                  <a:pt x="1985679" y="893060"/>
                </a:cubicBezTo>
                <a:cubicBezTo>
                  <a:pt x="1971219" y="898481"/>
                  <a:pt x="1959470" y="912034"/>
                  <a:pt x="1946818" y="921972"/>
                </a:cubicBezTo>
                <a:cubicBezTo>
                  <a:pt x="1957663" y="929200"/>
                  <a:pt x="1976641" y="934622"/>
                  <a:pt x="1978449" y="944560"/>
                </a:cubicBezTo>
                <a:cubicBezTo>
                  <a:pt x="1985679" y="971666"/>
                  <a:pt x="1987486" y="1001482"/>
                  <a:pt x="1991101" y="1030395"/>
                </a:cubicBezTo>
                <a:cubicBezTo>
                  <a:pt x="1991101" y="1032202"/>
                  <a:pt x="1973930" y="1038526"/>
                  <a:pt x="1969411" y="1036719"/>
                </a:cubicBezTo>
                <a:cubicBezTo>
                  <a:pt x="1963989" y="1033105"/>
                  <a:pt x="1963085" y="1022263"/>
                  <a:pt x="1958566" y="1013228"/>
                </a:cubicBezTo>
                <a:cubicBezTo>
                  <a:pt x="1925128" y="1008710"/>
                  <a:pt x="1888075" y="1004193"/>
                  <a:pt x="1839273" y="997868"/>
                </a:cubicBezTo>
                <a:cubicBezTo>
                  <a:pt x="1860963" y="970762"/>
                  <a:pt x="1877230" y="951788"/>
                  <a:pt x="1892594" y="931911"/>
                </a:cubicBezTo>
                <a:cubicBezTo>
                  <a:pt x="1846503" y="916551"/>
                  <a:pt x="1824813" y="922876"/>
                  <a:pt x="1787760" y="955403"/>
                </a:cubicBezTo>
                <a:cubicBezTo>
                  <a:pt x="1783241" y="960824"/>
                  <a:pt x="1763359" y="957210"/>
                  <a:pt x="1756129" y="950885"/>
                </a:cubicBezTo>
                <a:cubicBezTo>
                  <a:pt x="1738958" y="934622"/>
                  <a:pt x="1724498" y="935525"/>
                  <a:pt x="1704616" y="947271"/>
                </a:cubicBezTo>
                <a:cubicBezTo>
                  <a:pt x="1671178" y="966245"/>
                  <a:pt x="1635028" y="982508"/>
                  <a:pt x="1604301" y="1007807"/>
                </a:cubicBezTo>
                <a:cubicBezTo>
                  <a:pt x="1631413" y="996061"/>
                  <a:pt x="1657621" y="984315"/>
                  <a:pt x="1686541" y="973473"/>
                </a:cubicBezTo>
                <a:cubicBezTo>
                  <a:pt x="1695579" y="969859"/>
                  <a:pt x="1707327" y="966245"/>
                  <a:pt x="1718172" y="967148"/>
                </a:cubicBezTo>
                <a:cubicBezTo>
                  <a:pt x="1730824" y="969859"/>
                  <a:pt x="1743477" y="975280"/>
                  <a:pt x="1757033" y="980701"/>
                </a:cubicBezTo>
                <a:cubicBezTo>
                  <a:pt x="1747995" y="989736"/>
                  <a:pt x="1738054" y="998771"/>
                  <a:pt x="1731728" y="1005096"/>
                </a:cubicBezTo>
                <a:cubicBezTo>
                  <a:pt x="1733536" y="1016842"/>
                  <a:pt x="1734439" y="1029491"/>
                  <a:pt x="1734439" y="1029491"/>
                </a:cubicBezTo>
                <a:cubicBezTo>
                  <a:pt x="1754322" y="1043947"/>
                  <a:pt x="1768781" y="1052983"/>
                  <a:pt x="1782337" y="1062921"/>
                </a:cubicBezTo>
                <a:cubicBezTo>
                  <a:pt x="1781434" y="1068342"/>
                  <a:pt x="1780530" y="1072860"/>
                  <a:pt x="1779626" y="1078281"/>
                </a:cubicBezTo>
                <a:cubicBezTo>
                  <a:pt x="1798605" y="1066535"/>
                  <a:pt x="1817583" y="1055693"/>
                  <a:pt x="1841984" y="1039430"/>
                </a:cubicBezTo>
                <a:cubicBezTo>
                  <a:pt x="1838369" y="1053886"/>
                  <a:pt x="1839273" y="1070150"/>
                  <a:pt x="1833851" y="1071957"/>
                </a:cubicBezTo>
                <a:cubicBezTo>
                  <a:pt x="1780530" y="1095448"/>
                  <a:pt x="1727209" y="1116229"/>
                  <a:pt x="1673889" y="1137010"/>
                </a:cubicBezTo>
                <a:lnTo>
                  <a:pt x="1665755" y="1127071"/>
                </a:lnTo>
                <a:cubicBezTo>
                  <a:pt x="1686541" y="1110808"/>
                  <a:pt x="1706423" y="1094545"/>
                  <a:pt x="1734439" y="1071957"/>
                </a:cubicBezTo>
                <a:cubicBezTo>
                  <a:pt x="1709135" y="1073764"/>
                  <a:pt x="1690156" y="1071957"/>
                  <a:pt x="1676600" y="1077378"/>
                </a:cubicBezTo>
                <a:cubicBezTo>
                  <a:pt x="1630509" y="1098159"/>
                  <a:pt x="1584419" y="1119843"/>
                  <a:pt x="1541943" y="1145142"/>
                </a:cubicBezTo>
                <a:cubicBezTo>
                  <a:pt x="1530194" y="1153273"/>
                  <a:pt x="1526579" y="1176765"/>
                  <a:pt x="1517542" y="1201160"/>
                </a:cubicBezTo>
                <a:cubicBezTo>
                  <a:pt x="1503082" y="1202967"/>
                  <a:pt x="1477777" y="1212906"/>
                  <a:pt x="1450665" y="1213809"/>
                </a:cubicBezTo>
                <a:cubicBezTo>
                  <a:pt x="1414516" y="1215616"/>
                  <a:pt x="1400960" y="1241818"/>
                  <a:pt x="1381981" y="1265310"/>
                </a:cubicBezTo>
                <a:cubicBezTo>
                  <a:pt x="1377462" y="1271634"/>
                  <a:pt x="1367521" y="1273441"/>
                  <a:pt x="1353965" y="1280670"/>
                </a:cubicBezTo>
                <a:cubicBezTo>
                  <a:pt x="1351254" y="1289705"/>
                  <a:pt x="1344024" y="1308679"/>
                  <a:pt x="1336794" y="1328556"/>
                </a:cubicBezTo>
                <a:cubicBezTo>
                  <a:pt x="1334987" y="1327653"/>
                  <a:pt x="1331372" y="1327653"/>
                  <a:pt x="1329564" y="1326749"/>
                </a:cubicBezTo>
                <a:lnTo>
                  <a:pt x="1325046" y="1287898"/>
                </a:lnTo>
                <a:cubicBezTo>
                  <a:pt x="1323238" y="1287898"/>
                  <a:pt x="1321431" y="1287898"/>
                  <a:pt x="1318719" y="1286994"/>
                </a:cubicBezTo>
                <a:cubicBezTo>
                  <a:pt x="1316008" y="1298740"/>
                  <a:pt x="1308778" y="1310486"/>
                  <a:pt x="1310586" y="1321328"/>
                </a:cubicBezTo>
                <a:cubicBezTo>
                  <a:pt x="1318719" y="1389092"/>
                  <a:pt x="1270821" y="1412583"/>
                  <a:pt x="1222923" y="1440592"/>
                </a:cubicBezTo>
                <a:cubicBezTo>
                  <a:pt x="1184966" y="1462277"/>
                  <a:pt x="1147913" y="1488479"/>
                  <a:pt x="1115378" y="1518295"/>
                </a:cubicBezTo>
                <a:cubicBezTo>
                  <a:pt x="1085555" y="1546304"/>
                  <a:pt x="1090977" y="1585156"/>
                  <a:pt x="1100015" y="1622200"/>
                </a:cubicBezTo>
                <a:cubicBezTo>
                  <a:pt x="1109052" y="1661955"/>
                  <a:pt x="1105437" y="1698096"/>
                  <a:pt x="1067480" y="1735140"/>
                </a:cubicBezTo>
                <a:cubicBezTo>
                  <a:pt x="1057539" y="1698096"/>
                  <a:pt x="1047598" y="1662858"/>
                  <a:pt x="1036753" y="1626717"/>
                </a:cubicBezTo>
                <a:cubicBezTo>
                  <a:pt x="1031330" y="1611358"/>
                  <a:pt x="1025908" y="1586059"/>
                  <a:pt x="1015967" y="1583349"/>
                </a:cubicBezTo>
                <a:cubicBezTo>
                  <a:pt x="965358" y="1569796"/>
                  <a:pt x="912941" y="1560761"/>
                  <a:pt x="858716" y="1551725"/>
                </a:cubicBezTo>
                <a:cubicBezTo>
                  <a:pt x="856909" y="1572506"/>
                  <a:pt x="855101" y="1586059"/>
                  <a:pt x="852390" y="1605033"/>
                </a:cubicBezTo>
                <a:cubicBezTo>
                  <a:pt x="841545" y="1603226"/>
                  <a:pt x="828893" y="1605033"/>
                  <a:pt x="818952" y="1599612"/>
                </a:cubicBezTo>
                <a:cubicBezTo>
                  <a:pt x="752979" y="1571603"/>
                  <a:pt x="692429" y="1595998"/>
                  <a:pt x="638204" y="1628525"/>
                </a:cubicBezTo>
                <a:cubicBezTo>
                  <a:pt x="619226" y="1640270"/>
                  <a:pt x="611092" y="1674604"/>
                  <a:pt x="601151" y="1700806"/>
                </a:cubicBezTo>
                <a:cubicBezTo>
                  <a:pt x="590306" y="1731526"/>
                  <a:pt x="574942" y="1764052"/>
                  <a:pt x="573135" y="1795676"/>
                </a:cubicBezTo>
                <a:cubicBezTo>
                  <a:pt x="571327" y="1830009"/>
                  <a:pt x="583076" y="1864343"/>
                  <a:pt x="590306" y="1897773"/>
                </a:cubicBezTo>
                <a:cubicBezTo>
                  <a:pt x="593017" y="1911326"/>
                  <a:pt x="597536" y="1923975"/>
                  <a:pt x="599343" y="1930300"/>
                </a:cubicBezTo>
                <a:cubicBezTo>
                  <a:pt x="615611" y="1935721"/>
                  <a:pt x="629167" y="1939335"/>
                  <a:pt x="642723" y="1944756"/>
                </a:cubicBezTo>
                <a:cubicBezTo>
                  <a:pt x="645434" y="1945660"/>
                  <a:pt x="649049" y="1951081"/>
                  <a:pt x="651760" y="1950177"/>
                </a:cubicBezTo>
                <a:cubicBezTo>
                  <a:pt x="679776" y="1945660"/>
                  <a:pt x="710503" y="1944756"/>
                  <a:pt x="734904" y="1932107"/>
                </a:cubicBezTo>
                <a:cubicBezTo>
                  <a:pt x="750268" y="1923975"/>
                  <a:pt x="755690" y="1895966"/>
                  <a:pt x="766535" y="1877896"/>
                </a:cubicBezTo>
                <a:cubicBezTo>
                  <a:pt x="771957" y="1868861"/>
                  <a:pt x="779187" y="1855308"/>
                  <a:pt x="786417" y="1853501"/>
                </a:cubicBezTo>
                <a:cubicBezTo>
                  <a:pt x="802685" y="1850790"/>
                  <a:pt x="819856" y="1848080"/>
                  <a:pt x="837027" y="1846273"/>
                </a:cubicBezTo>
                <a:cubicBezTo>
                  <a:pt x="837027" y="1846273"/>
                  <a:pt x="900288" y="1827299"/>
                  <a:pt x="903903" y="1838141"/>
                </a:cubicBezTo>
                <a:lnTo>
                  <a:pt x="906615" y="1848983"/>
                </a:lnTo>
                <a:lnTo>
                  <a:pt x="893058" y="1886028"/>
                </a:lnTo>
                <a:lnTo>
                  <a:pt x="872272" y="1914037"/>
                </a:lnTo>
                <a:lnTo>
                  <a:pt x="849679" y="1942949"/>
                </a:lnTo>
                <a:lnTo>
                  <a:pt x="824374" y="1968248"/>
                </a:lnTo>
                <a:lnTo>
                  <a:pt x="824374" y="2001678"/>
                </a:lnTo>
                <a:lnTo>
                  <a:pt x="809914" y="2018845"/>
                </a:lnTo>
                <a:lnTo>
                  <a:pt x="821663" y="2034205"/>
                </a:lnTo>
                <a:cubicBezTo>
                  <a:pt x="839738" y="2037819"/>
                  <a:pt x="857813" y="2041433"/>
                  <a:pt x="872272" y="2034205"/>
                </a:cubicBezTo>
                <a:cubicBezTo>
                  <a:pt x="913844" y="2013424"/>
                  <a:pt x="935534" y="2036012"/>
                  <a:pt x="958128" y="2054082"/>
                </a:cubicBezTo>
                <a:cubicBezTo>
                  <a:pt x="949994" y="2093837"/>
                  <a:pt x="937342" y="2130881"/>
                  <a:pt x="933727" y="2168829"/>
                </a:cubicBezTo>
                <a:cubicBezTo>
                  <a:pt x="928304" y="2230268"/>
                  <a:pt x="980721" y="2267313"/>
                  <a:pt x="1034945" y="2239304"/>
                </a:cubicBezTo>
                <a:cubicBezTo>
                  <a:pt x="1061154" y="2225751"/>
                  <a:pt x="1080132" y="2225751"/>
                  <a:pt x="1096400" y="2239304"/>
                </a:cubicBezTo>
                <a:cubicBezTo>
                  <a:pt x="1107245" y="2248339"/>
                  <a:pt x="1117186" y="2261892"/>
                  <a:pt x="1126223" y="2280866"/>
                </a:cubicBezTo>
                <a:cubicBezTo>
                  <a:pt x="1158758" y="2204066"/>
                  <a:pt x="1220212" y="2172443"/>
                  <a:pt x="1287992" y="2147145"/>
                </a:cubicBezTo>
                <a:cubicBezTo>
                  <a:pt x="1287992" y="2147145"/>
                  <a:pt x="1334083" y="2121846"/>
                  <a:pt x="1346735" y="2139013"/>
                </a:cubicBezTo>
                <a:cubicBezTo>
                  <a:pt x="1396441" y="2223944"/>
                  <a:pt x="1475970" y="2200452"/>
                  <a:pt x="1541039" y="2197742"/>
                </a:cubicBezTo>
                <a:cubicBezTo>
                  <a:pt x="1572670" y="2224847"/>
                  <a:pt x="1599782" y="2249242"/>
                  <a:pt x="1627798" y="2272734"/>
                </a:cubicBezTo>
                <a:cubicBezTo>
                  <a:pt x="1641354" y="2284480"/>
                  <a:pt x="1656718" y="2295322"/>
                  <a:pt x="1665755" y="2309778"/>
                </a:cubicBezTo>
                <a:cubicBezTo>
                  <a:pt x="1685637" y="2340498"/>
                  <a:pt x="1710038" y="2357665"/>
                  <a:pt x="1746188" y="2354051"/>
                </a:cubicBezTo>
                <a:cubicBezTo>
                  <a:pt x="1813065" y="2346822"/>
                  <a:pt x="1862770" y="2372121"/>
                  <a:pt x="1889882" y="2433560"/>
                </a:cubicBezTo>
                <a:cubicBezTo>
                  <a:pt x="1901631" y="2461569"/>
                  <a:pt x="1938684" y="2483254"/>
                  <a:pt x="1918802" y="2523912"/>
                </a:cubicBezTo>
                <a:cubicBezTo>
                  <a:pt x="1917898" y="2525719"/>
                  <a:pt x="1927839" y="2532947"/>
                  <a:pt x="1931454" y="2539272"/>
                </a:cubicBezTo>
                <a:cubicBezTo>
                  <a:pt x="1939588" y="2552825"/>
                  <a:pt x="1947722" y="2568185"/>
                  <a:pt x="1957663" y="2586255"/>
                </a:cubicBezTo>
                <a:cubicBezTo>
                  <a:pt x="1972123" y="2578123"/>
                  <a:pt x="1988390" y="2539272"/>
                  <a:pt x="2023636" y="2565474"/>
                </a:cubicBezTo>
                <a:cubicBezTo>
                  <a:pt x="2044422" y="2582641"/>
                  <a:pt x="2066111" y="2600711"/>
                  <a:pt x="2090512" y="2620589"/>
                </a:cubicBezTo>
                <a:cubicBezTo>
                  <a:pt x="2160100" y="2619685"/>
                  <a:pt x="2237822" y="2617878"/>
                  <a:pt x="2298372" y="2680221"/>
                </a:cubicBezTo>
                <a:cubicBezTo>
                  <a:pt x="2301987" y="2682932"/>
                  <a:pt x="2304698" y="2686546"/>
                  <a:pt x="2308313" y="2687449"/>
                </a:cubicBezTo>
                <a:cubicBezTo>
                  <a:pt x="2355308" y="2701002"/>
                  <a:pt x="2367056" y="2732625"/>
                  <a:pt x="2366153" y="2778705"/>
                </a:cubicBezTo>
                <a:cubicBezTo>
                  <a:pt x="2364345" y="2819363"/>
                  <a:pt x="2355308" y="2853697"/>
                  <a:pt x="2322773" y="2880802"/>
                </a:cubicBezTo>
                <a:cubicBezTo>
                  <a:pt x="2310121" y="2892548"/>
                  <a:pt x="2304698" y="2910619"/>
                  <a:pt x="2295661" y="2925978"/>
                </a:cubicBezTo>
                <a:cubicBezTo>
                  <a:pt x="2288431" y="2935917"/>
                  <a:pt x="2281201" y="2944952"/>
                  <a:pt x="2274875" y="2954891"/>
                </a:cubicBezTo>
                <a:cubicBezTo>
                  <a:pt x="2268549" y="2966637"/>
                  <a:pt x="2255897" y="2979286"/>
                  <a:pt x="2258608" y="2990128"/>
                </a:cubicBezTo>
                <a:cubicBezTo>
                  <a:pt x="2272164" y="3081384"/>
                  <a:pt x="2235111" y="3162700"/>
                  <a:pt x="2210710" y="3247631"/>
                </a:cubicBezTo>
                <a:cubicBezTo>
                  <a:pt x="2207095" y="3255763"/>
                  <a:pt x="2199865" y="3266605"/>
                  <a:pt x="2192635" y="3268412"/>
                </a:cubicBezTo>
                <a:cubicBezTo>
                  <a:pt x="2151063" y="3282868"/>
                  <a:pt x="2108587" y="3293711"/>
                  <a:pt x="2067015" y="3308167"/>
                </a:cubicBezTo>
                <a:cubicBezTo>
                  <a:pt x="2029962" y="3320816"/>
                  <a:pt x="2010983" y="3352440"/>
                  <a:pt x="2015502" y="3387677"/>
                </a:cubicBezTo>
                <a:cubicBezTo>
                  <a:pt x="2021828" y="3444598"/>
                  <a:pt x="2010983" y="3491582"/>
                  <a:pt x="1966700" y="3524108"/>
                </a:cubicBezTo>
                <a:cubicBezTo>
                  <a:pt x="1957663" y="3528626"/>
                  <a:pt x="1944107" y="3532240"/>
                  <a:pt x="1942299" y="3538564"/>
                </a:cubicBezTo>
                <a:cubicBezTo>
                  <a:pt x="1934165" y="3561152"/>
                  <a:pt x="1931454" y="3584644"/>
                  <a:pt x="1925128" y="3607232"/>
                </a:cubicBezTo>
                <a:cubicBezTo>
                  <a:pt x="1910668" y="3655118"/>
                  <a:pt x="1888979" y="3668671"/>
                  <a:pt x="1839273" y="3657829"/>
                </a:cubicBezTo>
                <a:cubicBezTo>
                  <a:pt x="1824813" y="3654215"/>
                  <a:pt x="1810353" y="3649697"/>
                  <a:pt x="1791375" y="3644276"/>
                </a:cubicBezTo>
                <a:cubicBezTo>
                  <a:pt x="1806738" y="3662346"/>
                  <a:pt x="1820294" y="3675900"/>
                  <a:pt x="1830236" y="3692163"/>
                </a:cubicBezTo>
                <a:cubicBezTo>
                  <a:pt x="1838369" y="3704812"/>
                  <a:pt x="1851925" y="3723786"/>
                  <a:pt x="1847407" y="3733725"/>
                </a:cubicBezTo>
                <a:cubicBezTo>
                  <a:pt x="1841080" y="3749988"/>
                  <a:pt x="1823006" y="3766251"/>
                  <a:pt x="1806738" y="3772576"/>
                </a:cubicBezTo>
                <a:cubicBezTo>
                  <a:pt x="1802220" y="3774383"/>
                  <a:pt x="1797701" y="3776190"/>
                  <a:pt x="1793182" y="3777094"/>
                </a:cubicBezTo>
                <a:lnTo>
                  <a:pt x="1773300" y="3791550"/>
                </a:lnTo>
                <a:lnTo>
                  <a:pt x="1746188" y="3791550"/>
                </a:lnTo>
                <a:lnTo>
                  <a:pt x="1740765" y="3813234"/>
                </a:lnTo>
                <a:lnTo>
                  <a:pt x="1729921" y="3854796"/>
                </a:lnTo>
                <a:lnTo>
                  <a:pt x="1706423" y="3865638"/>
                </a:lnTo>
                <a:lnTo>
                  <a:pt x="1686541" y="3882805"/>
                </a:lnTo>
                <a:lnTo>
                  <a:pt x="1704616" y="3896358"/>
                </a:lnTo>
                <a:cubicBezTo>
                  <a:pt x="1708231" y="3897262"/>
                  <a:pt x="1710038" y="3898165"/>
                  <a:pt x="1711846" y="3900876"/>
                </a:cubicBezTo>
                <a:lnTo>
                  <a:pt x="1706423" y="3915332"/>
                </a:lnTo>
                <a:lnTo>
                  <a:pt x="1706423" y="3916236"/>
                </a:lnTo>
                <a:lnTo>
                  <a:pt x="1706423" y="3953280"/>
                </a:lnTo>
                <a:lnTo>
                  <a:pt x="1676600" y="3997552"/>
                </a:lnTo>
                <a:lnTo>
                  <a:pt x="1676600" y="4019237"/>
                </a:lnTo>
                <a:lnTo>
                  <a:pt x="1690156" y="4038211"/>
                </a:lnTo>
                <a:cubicBezTo>
                  <a:pt x="1724498" y="4046342"/>
                  <a:pt x="1724498" y="4062606"/>
                  <a:pt x="1701001" y="4093325"/>
                </a:cubicBezTo>
                <a:lnTo>
                  <a:pt x="1698290" y="4124948"/>
                </a:lnTo>
                <a:lnTo>
                  <a:pt x="1698290" y="4147536"/>
                </a:lnTo>
                <a:lnTo>
                  <a:pt x="1717268" y="4189098"/>
                </a:lnTo>
                <a:lnTo>
                  <a:pt x="1723594" y="4209880"/>
                </a:lnTo>
                <a:lnTo>
                  <a:pt x="1815776" y="4281258"/>
                </a:lnTo>
                <a:cubicBezTo>
                  <a:pt x="1785952" y="4307460"/>
                  <a:pt x="1750707" y="4306556"/>
                  <a:pt x="1714557" y="4293003"/>
                </a:cubicBezTo>
                <a:cubicBezTo>
                  <a:pt x="1659429" y="4272222"/>
                  <a:pt x="1606108" y="4255055"/>
                  <a:pt x="1560921" y="4208976"/>
                </a:cubicBezTo>
                <a:cubicBezTo>
                  <a:pt x="1527483" y="4175546"/>
                  <a:pt x="1518446" y="4128563"/>
                  <a:pt x="1482296" y="4098746"/>
                </a:cubicBezTo>
                <a:cubicBezTo>
                  <a:pt x="1476874" y="4094229"/>
                  <a:pt x="1486815" y="4071641"/>
                  <a:pt x="1489526" y="4053570"/>
                </a:cubicBezTo>
                <a:cubicBezTo>
                  <a:pt x="1478681" y="4046342"/>
                  <a:pt x="1463318" y="4036404"/>
                  <a:pt x="1448858" y="4026465"/>
                </a:cubicBezTo>
                <a:cubicBezTo>
                  <a:pt x="1459703" y="4014719"/>
                  <a:pt x="1467836" y="4000263"/>
                  <a:pt x="1473259" y="3984000"/>
                </a:cubicBezTo>
                <a:lnTo>
                  <a:pt x="1477777" y="3963218"/>
                </a:lnTo>
                <a:lnTo>
                  <a:pt x="1450665" y="3933402"/>
                </a:lnTo>
                <a:lnTo>
                  <a:pt x="1430783" y="3903586"/>
                </a:lnTo>
                <a:lnTo>
                  <a:pt x="1405478" y="3875577"/>
                </a:lnTo>
                <a:lnTo>
                  <a:pt x="1413612" y="3840340"/>
                </a:lnTo>
                <a:cubicBezTo>
                  <a:pt x="1411805" y="3817752"/>
                  <a:pt x="1409093" y="3793357"/>
                  <a:pt x="1400056" y="3774383"/>
                </a:cubicBezTo>
                <a:cubicBezTo>
                  <a:pt x="1386500" y="3748181"/>
                  <a:pt x="1389211" y="3727400"/>
                  <a:pt x="1394633" y="3700294"/>
                </a:cubicBezTo>
                <a:cubicBezTo>
                  <a:pt x="1401863" y="3660540"/>
                  <a:pt x="1405478" y="3616267"/>
                  <a:pt x="1395537" y="3578319"/>
                </a:cubicBezTo>
                <a:cubicBezTo>
                  <a:pt x="1364810" y="3471704"/>
                  <a:pt x="1374751" y="3365089"/>
                  <a:pt x="1371136" y="3257570"/>
                </a:cubicBezTo>
                <a:cubicBezTo>
                  <a:pt x="1369329" y="3187999"/>
                  <a:pt x="1368425" y="3112103"/>
                  <a:pt x="1287089" y="3081384"/>
                </a:cubicBezTo>
                <a:cubicBezTo>
                  <a:pt x="1188581" y="3042532"/>
                  <a:pt x="1138875" y="2964830"/>
                  <a:pt x="1100918" y="2871767"/>
                </a:cubicBezTo>
                <a:cubicBezTo>
                  <a:pt x="1090977" y="2847372"/>
                  <a:pt x="1080132" y="2822977"/>
                  <a:pt x="1064769" y="2801293"/>
                </a:cubicBezTo>
                <a:lnTo>
                  <a:pt x="1019582" y="2774187"/>
                </a:lnTo>
                <a:lnTo>
                  <a:pt x="994277" y="2747082"/>
                </a:lnTo>
                <a:lnTo>
                  <a:pt x="990662" y="2696484"/>
                </a:lnTo>
                <a:cubicBezTo>
                  <a:pt x="989758" y="2684739"/>
                  <a:pt x="990662" y="2672089"/>
                  <a:pt x="996085" y="2662151"/>
                </a:cubicBezTo>
                <a:lnTo>
                  <a:pt x="997892" y="2637756"/>
                </a:lnTo>
                <a:lnTo>
                  <a:pt x="997892" y="2614264"/>
                </a:lnTo>
                <a:lnTo>
                  <a:pt x="1002411" y="2585352"/>
                </a:lnTo>
                <a:cubicBezTo>
                  <a:pt x="1002411" y="2572702"/>
                  <a:pt x="1005122" y="2558246"/>
                  <a:pt x="1010544" y="2544693"/>
                </a:cubicBezTo>
                <a:cubicBezTo>
                  <a:pt x="1015063" y="2534754"/>
                  <a:pt x="1021389" y="2524816"/>
                  <a:pt x="1028619" y="2516684"/>
                </a:cubicBezTo>
                <a:cubicBezTo>
                  <a:pt x="1050309" y="2493193"/>
                  <a:pt x="1071095" y="2470605"/>
                  <a:pt x="1091881" y="2448017"/>
                </a:cubicBezTo>
                <a:cubicBezTo>
                  <a:pt x="1109956" y="2427236"/>
                  <a:pt x="1107245" y="2331463"/>
                  <a:pt x="1090977" y="2307971"/>
                </a:cubicBezTo>
                <a:cubicBezTo>
                  <a:pt x="1086459" y="2301646"/>
                  <a:pt x="1085555" y="2290804"/>
                  <a:pt x="1083747" y="2276348"/>
                </a:cubicBezTo>
                <a:cubicBezTo>
                  <a:pt x="1062961" y="2240207"/>
                  <a:pt x="1077421" y="2263699"/>
                  <a:pt x="1046694" y="2288997"/>
                </a:cubicBezTo>
                <a:cubicBezTo>
                  <a:pt x="1036753" y="2297129"/>
                  <a:pt x="1026812" y="2300743"/>
                  <a:pt x="1017774" y="2301646"/>
                </a:cubicBezTo>
                <a:lnTo>
                  <a:pt x="1016871" y="2302550"/>
                </a:lnTo>
                <a:lnTo>
                  <a:pt x="1014159" y="2302550"/>
                </a:lnTo>
                <a:cubicBezTo>
                  <a:pt x="992470" y="2302550"/>
                  <a:pt x="977106" y="2288997"/>
                  <a:pt x="977106" y="2288997"/>
                </a:cubicBezTo>
                <a:cubicBezTo>
                  <a:pt x="963550" y="2284480"/>
                  <a:pt x="951801" y="2278155"/>
                  <a:pt x="944572" y="2269120"/>
                </a:cubicBezTo>
                <a:cubicBezTo>
                  <a:pt x="921978" y="2237497"/>
                  <a:pt x="861428" y="2240207"/>
                  <a:pt x="868657" y="2182382"/>
                </a:cubicBezTo>
                <a:cubicBezTo>
                  <a:pt x="870465" y="2172443"/>
                  <a:pt x="853294" y="2160697"/>
                  <a:pt x="846064" y="2149855"/>
                </a:cubicBezTo>
                <a:cubicBezTo>
                  <a:pt x="837930" y="2138109"/>
                  <a:pt x="828893" y="2126364"/>
                  <a:pt x="822567" y="2116425"/>
                </a:cubicBezTo>
                <a:cubicBezTo>
                  <a:pt x="806300" y="2113714"/>
                  <a:pt x="790032" y="2110100"/>
                  <a:pt x="773765" y="2106486"/>
                </a:cubicBezTo>
                <a:cubicBezTo>
                  <a:pt x="754787" y="2102872"/>
                  <a:pt x="734904" y="2099258"/>
                  <a:pt x="715926" y="2091126"/>
                </a:cubicBezTo>
                <a:cubicBezTo>
                  <a:pt x="704177" y="2085705"/>
                  <a:pt x="691525" y="2074863"/>
                  <a:pt x="684295" y="2064021"/>
                </a:cubicBezTo>
                <a:cubicBezTo>
                  <a:pt x="652664" y="2013424"/>
                  <a:pt x="647241" y="2010713"/>
                  <a:pt x="592113" y="2030591"/>
                </a:cubicBezTo>
                <a:cubicBezTo>
                  <a:pt x="582172" y="2034205"/>
                  <a:pt x="569520" y="2036012"/>
                  <a:pt x="560483" y="2031494"/>
                </a:cubicBezTo>
                <a:cubicBezTo>
                  <a:pt x="519814" y="2016134"/>
                  <a:pt x="480050" y="1997160"/>
                  <a:pt x="440285" y="1979994"/>
                </a:cubicBezTo>
                <a:cubicBezTo>
                  <a:pt x="423114" y="1972765"/>
                  <a:pt x="406847" y="1963730"/>
                  <a:pt x="389676" y="1958309"/>
                </a:cubicBezTo>
                <a:cubicBezTo>
                  <a:pt x="344489" y="1943853"/>
                  <a:pt x="328222" y="1910423"/>
                  <a:pt x="334548" y="1863440"/>
                </a:cubicBezTo>
                <a:cubicBezTo>
                  <a:pt x="338163" y="1841755"/>
                  <a:pt x="330933" y="1815553"/>
                  <a:pt x="320088" y="1795676"/>
                </a:cubicBezTo>
                <a:cubicBezTo>
                  <a:pt x="293880" y="1746886"/>
                  <a:pt x="265864" y="1697192"/>
                  <a:pt x="231522" y="1652920"/>
                </a:cubicBezTo>
                <a:cubicBezTo>
                  <a:pt x="203506" y="1618586"/>
                  <a:pt x="188142" y="1582445"/>
                  <a:pt x="187238" y="1539076"/>
                </a:cubicBezTo>
                <a:cubicBezTo>
                  <a:pt x="187238" y="1533655"/>
                  <a:pt x="179105" y="1527330"/>
                  <a:pt x="165549" y="1508356"/>
                </a:cubicBezTo>
                <a:cubicBezTo>
                  <a:pt x="159222" y="1533655"/>
                  <a:pt x="148378" y="1548111"/>
                  <a:pt x="151993" y="1560761"/>
                </a:cubicBezTo>
                <a:cubicBezTo>
                  <a:pt x="156511" y="1585156"/>
                  <a:pt x="168260" y="1610454"/>
                  <a:pt x="177297" y="1634849"/>
                </a:cubicBezTo>
                <a:cubicBezTo>
                  <a:pt x="194468" y="1682736"/>
                  <a:pt x="212543" y="1730622"/>
                  <a:pt x="230618" y="1778509"/>
                </a:cubicBezTo>
                <a:cubicBezTo>
                  <a:pt x="225195" y="1781219"/>
                  <a:pt x="219773" y="1784833"/>
                  <a:pt x="214351" y="1787544"/>
                </a:cubicBezTo>
                <a:cubicBezTo>
                  <a:pt x="184527" y="1739657"/>
                  <a:pt x="153800" y="1691771"/>
                  <a:pt x="120362" y="1640270"/>
                </a:cubicBezTo>
                <a:cubicBezTo>
                  <a:pt x="121266" y="1639367"/>
                  <a:pt x="128495" y="1634849"/>
                  <a:pt x="129399" y="1627621"/>
                </a:cubicBezTo>
                <a:cubicBezTo>
                  <a:pt x="139340" y="1594191"/>
                  <a:pt x="89635" y="1458663"/>
                  <a:pt x="61619" y="1436075"/>
                </a:cubicBezTo>
                <a:cubicBezTo>
                  <a:pt x="51678" y="1429750"/>
                  <a:pt x="37218" y="1420715"/>
                  <a:pt x="36314" y="1411680"/>
                </a:cubicBezTo>
                <a:cubicBezTo>
                  <a:pt x="31795" y="1351144"/>
                  <a:pt x="6491" y="1288801"/>
                  <a:pt x="40833" y="1230072"/>
                </a:cubicBezTo>
                <a:cubicBezTo>
                  <a:pt x="84212" y="1156887"/>
                  <a:pt x="130303" y="1085509"/>
                  <a:pt x="175490" y="1013228"/>
                </a:cubicBezTo>
                <a:lnTo>
                  <a:pt x="199891" y="908420"/>
                </a:lnTo>
                <a:lnTo>
                  <a:pt x="182720" y="874086"/>
                </a:lnTo>
                <a:cubicBezTo>
                  <a:pt x="171875" y="863244"/>
                  <a:pt x="167356" y="851498"/>
                  <a:pt x="167356" y="837945"/>
                </a:cubicBezTo>
                <a:lnTo>
                  <a:pt x="150185" y="801804"/>
                </a:lnTo>
                <a:lnTo>
                  <a:pt x="150185" y="762953"/>
                </a:lnTo>
                <a:cubicBezTo>
                  <a:pt x="149281" y="760242"/>
                  <a:pt x="148378" y="757532"/>
                  <a:pt x="148378" y="754821"/>
                </a:cubicBezTo>
                <a:lnTo>
                  <a:pt x="148378" y="740365"/>
                </a:lnTo>
                <a:lnTo>
                  <a:pt x="144763" y="685250"/>
                </a:lnTo>
                <a:cubicBezTo>
                  <a:pt x="137533" y="658145"/>
                  <a:pt x="117651" y="651820"/>
                  <a:pt x="61619" y="634653"/>
                </a:cubicBezTo>
                <a:cubicBezTo>
                  <a:pt x="46255" y="630136"/>
                  <a:pt x="31795" y="620197"/>
                  <a:pt x="17335" y="612065"/>
                </a:cubicBezTo>
                <a:lnTo>
                  <a:pt x="0" y="608903"/>
                </a:lnTo>
                <a:lnTo>
                  <a:pt x="124688" y="350118"/>
                </a:lnTo>
                <a:lnTo>
                  <a:pt x="136942" y="329950"/>
                </a:lnTo>
                <a:lnTo>
                  <a:pt x="141148" y="329264"/>
                </a:lnTo>
                <a:cubicBezTo>
                  <a:pt x="217965" y="322035"/>
                  <a:pt x="296591" y="336492"/>
                  <a:pt x="373409" y="341913"/>
                </a:cubicBezTo>
                <a:cubicBezTo>
                  <a:pt x="405039" y="344623"/>
                  <a:pt x="436670" y="349141"/>
                  <a:pt x="468301" y="354562"/>
                </a:cubicBezTo>
                <a:cubicBezTo>
                  <a:pt x="482761" y="356369"/>
                  <a:pt x="496317" y="362694"/>
                  <a:pt x="510777" y="365404"/>
                </a:cubicBezTo>
                <a:cubicBezTo>
                  <a:pt x="528852" y="368115"/>
                  <a:pt x="546926" y="369922"/>
                  <a:pt x="565001" y="371729"/>
                </a:cubicBezTo>
                <a:cubicBezTo>
                  <a:pt x="584883" y="373536"/>
                  <a:pt x="608381" y="346430"/>
                  <a:pt x="626456" y="381668"/>
                </a:cubicBezTo>
                <a:cubicBezTo>
                  <a:pt x="629167" y="387089"/>
                  <a:pt x="668027" y="378054"/>
                  <a:pt x="687910" y="369922"/>
                </a:cubicBezTo>
                <a:cubicBezTo>
                  <a:pt x="724963" y="354562"/>
                  <a:pt x="758401" y="336492"/>
                  <a:pt x="806300" y="351852"/>
                </a:cubicBezTo>
                <a:cubicBezTo>
                  <a:pt x="867754" y="370825"/>
                  <a:pt x="935534" y="369922"/>
                  <a:pt x="1011448" y="378957"/>
                </a:cubicBezTo>
                <a:cubicBezTo>
                  <a:pt x="992470" y="395221"/>
                  <a:pt x="985240" y="402449"/>
                  <a:pt x="978010" y="408773"/>
                </a:cubicBezTo>
                <a:cubicBezTo>
                  <a:pt x="978010" y="412387"/>
                  <a:pt x="978914" y="416001"/>
                  <a:pt x="979817" y="419616"/>
                </a:cubicBezTo>
                <a:cubicBezTo>
                  <a:pt x="1014159" y="415098"/>
                  <a:pt x="1048502" y="410580"/>
                  <a:pt x="1085555" y="405159"/>
                </a:cubicBezTo>
                <a:cubicBezTo>
                  <a:pt x="1086459" y="413291"/>
                  <a:pt x="1088266" y="423230"/>
                  <a:pt x="1090074" y="437686"/>
                </a:cubicBezTo>
                <a:cubicBezTo>
                  <a:pt x="1100918" y="425940"/>
                  <a:pt x="1108148" y="412387"/>
                  <a:pt x="1118089" y="408773"/>
                </a:cubicBezTo>
                <a:cubicBezTo>
                  <a:pt x="1137068" y="399738"/>
                  <a:pt x="1158758" y="390703"/>
                  <a:pt x="1177736" y="392510"/>
                </a:cubicBezTo>
                <a:cubicBezTo>
                  <a:pt x="1206656" y="393413"/>
                  <a:pt x="1236479" y="406063"/>
                  <a:pt x="1265399" y="410580"/>
                </a:cubicBezTo>
                <a:cubicBezTo>
                  <a:pt x="1295222" y="415098"/>
                  <a:pt x="1323238" y="417808"/>
                  <a:pt x="1342217" y="381668"/>
                </a:cubicBezTo>
                <a:cubicBezTo>
                  <a:pt x="1357580" y="354562"/>
                  <a:pt x="1389211" y="352755"/>
                  <a:pt x="1422649" y="371729"/>
                </a:cubicBezTo>
                <a:cubicBezTo>
                  <a:pt x="1402767" y="387089"/>
                  <a:pt x="1386500" y="399738"/>
                  <a:pt x="1369329" y="412387"/>
                </a:cubicBezTo>
                <a:cubicBezTo>
                  <a:pt x="1371136" y="416001"/>
                  <a:pt x="1373847" y="418712"/>
                  <a:pt x="1375655" y="422326"/>
                </a:cubicBezTo>
                <a:cubicBezTo>
                  <a:pt x="1409997" y="415098"/>
                  <a:pt x="1434398" y="392510"/>
                  <a:pt x="1447050" y="359983"/>
                </a:cubicBezTo>
                <a:cubicBezTo>
                  <a:pt x="1469644" y="303062"/>
                  <a:pt x="1564536" y="243429"/>
                  <a:pt x="1634124" y="249754"/>
                </a:cubicBezTo>
                <a:close/>
                <a:moveTo>
                  <a:pt x="4128958" y="146290"/>
                </a:moveTo>
                <a:cubicBezTo>
                  <a:pt x="4147929" y="156226"/>
                  <a:pt x="4165996" y="165259"/>
                  <a:pt x="4184064" y="175195"/>
                </a:cubicBezTo>
                <a:cubicBezTo>
                  <a:pt x="4186774" y="169775"/>
                  <a:pt x="4189484" y="165259"/>
                  <a:pt x="4190387" y="159839"/>
                </a:cubicBezTo>
                <a:cubicBezTo>
                  <a:pt x="4173223" y="156226"/>
                  <a:pt x="4155156" y="151710"/>
                  <a:pt x="4128958" y="146290"/>
                </a:cubicBezTo>
                <a:close/>
                <a:moveTo>
                  <a:pt x="4537280" y="863"/>
                </a:moveTo>
                <a:cubicBezTo>
                  <a:pt x="4595095" y="29767"/>
                  <a:pt x="4659234" y="17122"/>
                  <a:pt x="4719760" y="27961"/>
                </a:cubicBezTo>
                <a:cubicBezTo>
                  <a:pt x="4736021" y="30671"/>
                  <a:pt x="4751378" y="40607"/>
                  <a:pt x="4774865" y="50543"/>
                </a:cubicBezTo>
                <a:cubicBezTo>
                  <a:pt x="4739634" y="74931"/>
                  <a:pt x="4711630" y="93900"/>
                  <a:pt x="4683625" y="113772"/>
                </a:cubicBezTo>
                <a:cubicBezTo>
                  <a:pt x="4714340" y="93900"/>
                  <a:pt x="4766735" y="121902"/>
                  <a:pt x="4773962" y="74931"/>
                </a:cubicBezTo>
                <a:cubicBezTo>
                  <a:pt x="4805580" y="80351"/>
                  <a:pt x="4834488" y="86674"/>
                  <a:pt x="4864299" y="91190"/>
                </a:cubicBezTo>
                <a:cubicBezTo>
                  <a:pt x="4904950" y="98417"/>
                  <a:pt x="4947408" y="106546"/>
                  <a:pt x="4988963" y="110159"/>
                </a:cubicBezTo>
                <a:cubicBezTo>
                  <a:pt x="5008837" y="111966"/>
                  <a:pt x="5029614" y="103836"/>
                  <a:pt x="5048585" y="99320"/>
                </a:cubicBezTo>
                <a:cubicBezTo>
                  <a:pt x="5117241" y="82158"/>
                  <a:pt x="5158796" y="131838"/>
                  <a:pt x="5207578" y="162549"/>
                </a:cubicBezTo>
                <a:cubicBezTo>
                  <a:pt x="5227452" y="175195"/>
                  <a:pt x="5244616" y="186938"/>
                  <a:pt x="5245519" y="152613"/>
                </a:cubicBezTo>
                <a:lnTo>
                  <a:pt x="5387348" y="152613"/>
                </a:lnTo>
                <a:cubicBezTo>
                  <a:pt x="5378314" y="140871"/>
                  <a:pt x="5373797" y="134548"/>
                  <a:pt x="5363860" y="121902"/>
                </a:cubicBezTo>
                <a:cubicBezTo>
                  <a:pt x="5405415" y="121902"/>
                  <a:pt x="5441550" y="109256"/>
                  <a:pt x="5475878" y="136354"/>
                </a:cubicBezTo>
                <a:cubicBezTo>
                  <a:pt x="5482201" y="140871"/>
                  <a:pt x="5492138" y="146290"/>
                  <a:pt x="5497558" y="144484"/>
                </a:cubicBezTo>
                <a:cubicBezTo>
                  <a:pt x="5512916" y="138612"/>
                  <a:pt x="5527539" y="136016"/>
                  <a:pt x="5541654" y="135790"/>
                </a:cubicBezTo>
                <a:lnTo>
                  <a:pt x="5578870" y="140806"/>
                </a:lnTo>
                <a:lnTo>
                  <a:pt x="5706092" y="350117"/>
                </a:lnTo>
                <a:lnTo>
                  <a:pt x="5797826" y="540428"/>
                </a:lnTo>
                <a:lnTo>
                  <a:pt x="5796573" y="543732"/>
                </a:lnTo>
                <a:cubicBezTo>
                  <a:pt x="5786636" y="570830"/>
                  <a:pt x="5776699" y="597025"/>
                  <a:pt x="5766762" y="626833"/>
                </a:cubicBezTo>
                <a:cubicBezTo>
                  <a:pt x="5781216" y="629543"/>
                  <a:pt x="5797476" y="632253"/>
                  <a:pt x="5817350" y="637673"/>
                </a:cubicBezTo>
                <a:cubicBezTo>
                  <a:pt x="5815544" y="628640"/>
                  <a:pt x="5813737" y="621414"/>
                  <a:pt x="5811930" y="609671"/>
                </a:cubicBezTo>
                <a:cubicBezTo>
                  <a:pt x="5819157" y="613284"/>
                  <a:pt x="5824577" y="614188"/>
                  <a:pt x="5825480" y="617801"/>
                </a:cubicBezTo>
                <a:cubicBezTo>
                  <a:pt x="5829997" y="628640"/>
                  <a:pt x="5832707" y="641286"/>
                  <a:pt x="5839257" y="648286"/>
                </a:cubicBezTo>
                <a:lnTo>
                  <a:pt x="5848794" y="652081"/>
                </a:lnTo>
                <a:lnTo>
                  <a:pt x="5946529" y="918913"/>
                </a:lnTo>
                <a:lnTo>
                  <a:pt x="5968244" y="995321"/>
                </a:lnTo>
                <a:lnTo>
                  <a:pt x="5967888" y="995441"/>
                </a:lnTo>
                <a:cubicBezTo>
                  <a:pt x="5962454" y="995766"/>
                  <a:pt x="5956243" y="994693"/>
                  <a:pt x="5949242" y="991757"/>
                </a:cubicBezTo>
                <a:cubicBezTo>
                  <a:pt x="5920334" y="980015"/>
                  <a:pt x="5903170" y="997177"/>
                  <a:pt x="5898653" y="1026985"/>
                </a:cubicBezTo>
                <a:cubicBezTo>
                  <a:pt x="5896846" y="1050470"/>
                  <a:pt x="5886910" y="1072149"/>
                  <a:pt x="5878779" y="1101957"/>
                </a:cubicBezTo>
                <a:cubicBezTo>
                  <a:pt x="5895040" y="1115506"/>
                  <a:pt x="5921238" y="1135378"/>
                  <a:pt x="5945628" y="1157057"/>
                </a:cubicBezTo>
                <a:cubicBezTo>
                  <a:pt x="5954662" y="1166090"/>
                  <a:pt x="5961889" y="1175122"/>
                  <a:pt x="5967309" y="1186865"/>
                </a:cubicBezTo>
                <a:cubicBezTo>
                  <a:pt x="5984473" y="1222093"/>
                  <a:pt x="5977246" y="1236545"/>
                  <a:pt x="5940208" y="1250094"/>
                </a:cubicBezTo>
                <a:cubicBezTo>
                  <a:pt x="5931174" y="1252804"/>
                  <a:pt x="5923044" y="1257321"/>
                  <a:pt x="5911300" y="1260934"/>
                </a:cubicBezTo>
                <a:cubicBezTo>
                  <a:pt x="5901364" y="1235642"/>
                  <a:pt x="5885103" y="1210350"/>
                  <a:pt x="5884200" y="1184155"/>
                </a:cubicBezTo>
                <a:cubicBezTo>
                  <a:pt x="5882393" y="1154347"/>
                  <a:pt x="5865229" y="1154347"/>
                  <a:pt x="5845355" y="1148927"/>
                </a:cubicBezTo>
                <a:cubicBezTo>
                  <a:pt x="5837224" y="1145314"/>
                  <a:pt x="5824577" y="1135378"/>
                  <a:pt x="5822770" y="1128152"/>
                </a:cubicBezTo>
                <a:cubicBezTo>
                  <a:pt x="5817350" y="1091118"/>
                  <a:pt x="5790249" y="1076665"/>
                  <a:pt x="5756825" y="1095634"/>
                </a:cubicBezTo>
                <a:cubicBezTo>
                  <a:pt x="5730627" y="1110990"/>
                  <a:pt x="5708946" y="1123636"/>
                  <a:pt x="5718883" y="1074859"/>
                </a:cubicBezTo>
                <a:cubicBezTo>
                  <a:pt x="5719787" y="1069439"/>
                  <a:pt x="5711656" y="1058600"/>
                  <a:pt x="5706236" y="1057696"/>
                </a:cubicBezTo>
                <a:cubicBezTo>
                  <a:pt x="5699913" y="1056793"/>
                  <a:pt x="5689976" y="1060406"/>
                  <a:pt x="5684556" y="1064923"/>
                </a:cubicBezTo>
                <a:cubicBezTo>
                  <a:pt x="5667392" y="1082085"/>
                  <a:pt x="5652938" y="1099247"/>
                  <a:pt x="5631257" y="1121829"/>
                </a:cubicBezTo>
                <a:cubicBezTo>
                  <a:pt x="5633064" y="1123636"/>
                  <a:pt x="5644807" y="1138991"/>
                  <a:pt x="5648421" y="1137185"/>
                </a:cubicBezTo>
                <a:cubicBezTo>
                  <a:pt x="5674618" y="1122732"/>
                  <a:pt x="5689072" y="1204027"/>
                  <a:pt x="5716173" y="1145314"/>
                </a:cubicBezTo>
                <a:cubicBezTo>
                  <a:pt x="5737854" y="1154347"/>
                  <a:pt x="5756825" y="1160670"/>
                  <a:pt x="5773085" y="1166993"/>
                </a:cubicBezTo>
                <a:cubicBezTo>
                  <a:pt x="5751404" y="1187768"/>
                  <a:pt x="5728820" y="1208544"/>
                  <a:pt x="5708946" y="1227512"/>
                </a:cubicBezTo>
                <a:cubicBezTo>
                  <a:pt x="5746888" y="1265450"/>
                  <a:pt x="5783926" y="1297968"/>
                  <a:pt x="5815544" y="1334099"/>
                </a:cubicBezTo>
                <a:cubicBezTo>
                  <a:pt x="5823674" y="1344035"/>
                  <a:pt x="5820060" y="1365714"/>
                  <a:pt x="5822770" y="1388296"/>
                </a:cubicBezTo>
                <a:cubicBezTo>
                  <a:pt x="5858002" y="1395522"/>
                  <a:pt x="5850775" y="1423523"/>
                  <a:pt x="5836321" y="1453332"/>
                </a:cubicBezTo>
                <a:cubicBezTo>
                  <a:pt x="5811930" y="1503012"/>
                  <a:pt x="5809220" y="1563531"/>
                  <a:pt x="5760438" y="1599662"/>
                </a:cubicBezTo>
                <a:cubicBezTo>
                  <a:pt x="5747791" y="1610502"/>
                  <a:pt x="5734240" y="1619534"/>
                  <a:pt x="5719787" y="1624954"/>
                </a:cubicBezTo>
                <a:cubicBezTo>
                  <a:pt x="5671908" y="1643923"/>
                  <a:pt x="5619513" y="1652956"/>
                  <a:pt x="5583378" y="1700829"/>
                </a:cubicBezTo>
                <a:cubicBezTo>
                  <a:pt x="5566214" y="1675538"/>
                  <a:pt x="5554470" y="1642116"/>
                  <a:pt x="5515626" y="1671021"/>
                </a:cubicBezTo>
                <a:cubicBezTo>
                  <a:pt x="5477684" y="1699023"/>
                  <a:pt x="5467748" y="1737864"/>
                  <a:pt x="5491235" y="1773995"/>
                </a:cubicBezTo>
                <a:cubicBezTo>
                  <a:pt x="5500268" y="1787544"/>
                  <a:pt x="5508399" y="1804706"/>
                  <a:pt x="5521950" y="1811932"/>
                </a:cubicBezTo>
                <a:cubicBezTo>
                  <a:pt x="5584282" y="1844450"/>
                  <a:pt x="5594219" y="1901357"/>
                  <a:pt x="5594219" y="1962780"/>
                </a:cubicBezTo>
                <a:cubicBezTo>
                  <a:pt x="5594219" y="1969103"/>
                  <a:pt x="5594219" y="1979039"/>
                  <a:pt x="5590605" y="1982652"/>
                </a:cubicBezTo>
                <a:cubicBezTo>
                  <a:pt x="5554470" y="2013363"/>
                  <a:pt x="5516529" y="2041365"/>
                  <a:pt x="5472264" y="2076593"/>
                </a:cubicBezTo>
                <a:cubicBezTo>
                  <a:pt x="5474071" y="2054011"/>
                  <a:pt x="5474974" y="2041365"/>
                  <a:pt x="5475878" y="2035945"/>
                </a:cubicBezTo>
                <a:cubicBezTo>
                  <a:pt x="5428903" y="1996201"/>
                  <a:pt x="5278040" y="1900454"/>
                  <a:pt x="5247326" y="1826385"/>
                </a:cubicBezTo>
                <a:cubicBezTo>
                  <a:pt x="5245519" y="1821868"/>
                  <a:pt x="5241002" y="1818255"/>
                  <a:pt x="5239196" y="1817352"/>
                </a:cubicBezTo>
                <a:cubicBezTo>
                  <a:pt x="5215708" y="1826385"/>
                  <a:pt x="5094657" y="1701733"/>
                  <a:pt x="5065749" y="1638503"/>
                </a:cubicBezTo>
                <a:cubicBezTo>
                  <a:pt x="5034132" y="1645730"/>
                  <a:pt x="5007031" y="1651149"/>
                  <a:pt x="4979930" y="1657472"/>
                </a:cubicBezTo>
                <a:cubicBezTo>
                  <a:pt x="4969993" y="1660182"/>
                  <a:pt x="4960056" y="1662892"/>
                  <a:pt x="4954635" y="1669215"/>
                </a:cubicBezTo>
                <a:cubicBezTo>
                  <a:pt x="4913984" y="1717992"/>
                  <a:pt x="4875139" y="1769478"/>
                  <a:pt x="4833584" y="1817352"/>
                </a:cubicBezTo>
                <a:cubicBezTo>
                  <a:pt x="4819130" y="1834514"/>
                  <a:pt x="4795643" y="1846257"/>
                  <a:pt x="4786609" y="1860709"/>
                </a:cubicBezTo>
                <a:cubicBezTo>
                  <a:pt x="4780286" y="1921229"/>
                  <a:pt x="4773962" y="1981748"/>
                  <a:pt x="4768542" y="2042268"/>
                </a:cubicBezTo>
                <a:cubicBezTo>
                  <a:pt x="4767638" y="2046784"/>
                  <a:pt x="4770349" y="2052204"/>
                  <a:pt x="4771252" y="2057624"/>
                </a:cubicBezTo>
                <a:cubicBezTo>
                  <a:pt x="4751378" y="2069366"/>
                  <a:pt x="4730600" y="2082915"/>
                  <a:pt x="4701693" y="2099174"/>
                </a:cubicBezTo>
                <a:cubicBezTo>
                  <a:pt x="4655621" y="1951037"/>
                  <a:pt x="4555347" y="1824578"/>
                  <a:pt x="4545410" y="1654762"/>
                </a:cubicBezTo>
                <a:cubicBezTo>
                  <a:pt x="4521019" y="1702636"/>
                  <a:pt x="4497532" y="1682764"/>
                  <a:pt x="4473141" y="1666505"/>
                </a:cubicBezTo>
                <a:cubicBezTo>
                  <a:pt x="4451460" y="1652052"/>
                  <a:pt x="4448750" y="1638503"/>
                  <a:pt x="4470431" y="1629471"/>
                </a:cubicBezTo>
                <a:cubicBezTo>
                  <a:pt x="4442426" y="1610502"/>
                  <a:pt x="4410809" y="1596953"/>
                  <a:pt x="4390031" y="1573467"/>
                </a:cubicBezTo>
                <a:cubicBezTo>
                  <a:pt x="4360220" y="1539143"/>
                  <a:pt x="4321375" y="1542756"/>
                  <a:pt x="4287951" y="1549079"/>
                </a:cubicBezTo>
                <a:cubicBezTo>
                  <a:pt x="4238266" y="1557208"/>
                  <a:pt x="4191291" y="1554499"/>
                  <a:pt x="4145219" y="1536433"/>
                </a:cubicBezTo>
                <a:cubicBezTo>
                  <a:pt x="4130765" y="1531917"/>
                  <a:pt x="4119925" y="1520174"/>
                  <a:pt x="4106374" y="1508431"/>
                </a:cubicBezTo>
                <a:lnTo>
                  <a:pt x="4087403" y="1519271"/>
                </a:lnTo>
                <a:cubicBezTo>
                  <a:pt x="4096437" y="1559015"/>
                  <a:pt x="4112698" y="1586113"/>
                  <a:pt x="4153349" y="1597856"/>
                </a:cubicBezTo>
                <a:cubicBezTo>
                  <a:pt x="4170513" y="1602372"/>
                  <a:pt x="4193097" y="1629471"/>
                  <a:pt x="4190387" y="1639407"/>
                </a:cubicBezTo>
                <a:cubicBezTo>
                  <a:pt x="4185870" y="1661085"/>
                  <a:pt x="4191291" y="1690893"/>
                  <a:pt x="4157866" y="1703539"/>
                </a:cubicBezTo>
                <a:cubicBezTo>
                  <a:pt x="4141605" y="1709862"/>
                  <a:pt x="4137992" y="1742380"/>
                  <a:pt x="4122635" y="1756833"/>
                </a:cubicBezTo>
                <a:cubicBezTo>
                  <a:pt x="4099147" y="1778511"/>
                  <a:pt x="4071143" y="1794770"/>
                  <a:pt x="4043138" y="1812836"/>
                </a:cubicBezTo>
                <a:cubicBezTo>
                  <a:pt x="4003390" y="1838127"/>
                  <a:pt x="3962739" y="1865226"/>
                  <a:pt x="3921184" y="1888711"/>
                </a:cubicBezTo>
                <a:cubicBezTo>
                  <a:pt x="3913957" y="1904970"/>
                  <a:pt x="3906730" y="1919422"/>
                  <a:pt x="3898600" y="1935681"/>
                </a:cubicBezTo>
                <a:cubicBezTo>
                  <a:pt x="3897696" y="1957360"/>
                  <a:pt x="3891373" y="1978135"/>
                  <a:pt x="3881436" y="1997104"/>
                </a:cubicBezTo>
                <a:cubicBezTo>
                  <a:pt x="3911247" y="1990781"/>
                  <a:pt x="3940155" y="1983555"/>
                  <a:pt x="3969966" y="1977232"/>
                </a:cubicBezTo>
                <a:cubicBezTo>
                  <a:pt x="3969966" y="1990781"/>
                  <a:pt x="3974483" y="2007040"/>
                  <a:pt x="3969966" y="2019686"/>
                </a:cubicBezTo>
                <a:cubicBezTo>
                  <a:pt x="3951898" y="2072979"/>
                  <a:pt x="3936541" y="2128079"/>
                  <a:pt x="3911247" y="2177759"/>
                </a:cubicBezTo>
                <a:cubicBezTo>
                  <a:pt x="3894083" y="2208471"/>
                  <a:pt x="3865175" y="2235569"/>
                  <a:pt x="3836268" y="2257248"/>
                </a:cubicBezTo>
                <a:cubicBezTo>
                  <a:pt x="3789292" y="2292476"/>
                  <a:pt x="3745931" y="2328607"/>
                  <a:pt x="3720637" y="2383707"/>
                </a:cubicBezTo>
                <a:cubicBezTo>
                  <a:pt x="3699859" y="2427967"/>
                  <a:pt x="3675468" y="2470421"/>
                  <a:pt x="3654691" y="2513778"/>
                </a:cubicBezTo>
                <a:cubicBezTo>
                  <a:pt x="3631203" y="2560749"/>
                  <a:pt x="3646561" y="2648367"/>
                  <a:pt x="3684502" y="2687208"/>
                </a:cubicBezTo>
                <a:cubicBezTo>
                  <a:pt x="3687212" y="2689917"/>
                  <a:pt x="3693536" y="2693530"/>
                  <a:pt x="3693536" y="2695337"/>
                </a:cubicBezTo>
                <a:cubicBezTo>
                  <a:pt x="3691729" y="2726952"/>
                  <a:pt x="3686309" y="2758566"/>
                  <a:pt x="3689019" y="2790181"/>
                </a:cubicBezTo>
                <a:cubicBezTo>
                  <a:pt x="3692632" y="2825409"/>
                  <a:pt x="3675468" y="2843474"/>
                  <a:pt x="3648367" y="2863346"/>
                </a:cubicBezTo>
                <a:cubicBezTo>
                  <a:pt x="3605909" y="2894961"/>
                  <a:pt x="3568871" y="2933802"/>
                  <a:pt x="3530026" y="2970836"/>
                </a:cubicBezTo>
                <a:cubicBezTo>
                  <a:pt x="3524606" y="2976256"/>
                  <a:pt x="3523703" y="2987999"/>
                  <a:pt x="3523703" y="2997031"/>
                </a:cubicBezTo>
                <a:cubicBezTo>
                  <a:pt x="3522799" y="3003354"/>
                  <a:pt x="3527316" y="3009677"/>
                  <a:pt x="3530026" y="3016000"/>
                </a:cubicBezTo>
                <a:cubicBezTo>
                  <a:pt x="3543577" y="3069294"/>
                  <a:pt x="3528219" y="3109038"/>
                  <a:pt x="3484858" y="3139749"/>
                </a:cubicBezTo>
                <a:cubicBezTo>
                  <a:pt x="3466791" y="3151492"/>
                  <a:pt x="3452337" y="3159621"/>
                  <a:pt x="3455950" y="3192139"/>
                </a:cubicBezTo>
                <a:cubicBezTo>
                  <a:pt x="3458660" y="3219237"/>
                  <a:pt x="3454143" y="3267111"/>
                  <a:pt x="3408975" y="3284273"/>
                </a:cubicBezTo>
                <a:cubicBezTo>
                  <a:pt x="3392715" y="3290596"/>
                  <a:pt x="3383681" y="3314985"/>
                  <a:pt x="3368324" y="3328534"/>
                </a:cubicBezTo>
                <a:cubicBezTo>
                  <a:pt x="3331286" y="3361052"/>
                  <a:pt x="3293344" y="3392667"/>
                  <a:pt x="3255403" y="3423378"/>
                </a:cubicBezTo>
                <a:cubicBezTo>
                  <a:pt x="3247272" y="3429701"/>
                  <a:pt x="3234625" y="3433314"/>
                  <a:pt x="3224688" y="3432411"/>
                </a:cubicBezTo>
                <a:cubicBezTo>
                  <a:pt x="3190360" y="3429701"/>
                  <a:pt x="3157839" y="3431507"/>
                  <a:pt x="3126221" y="3451379"/>
                </a:cubicBezTo>
                <a:cubicBezTo>
                  <a:pt x="3113574" y="3458606"/>
                  <a:pt x="3082860" y="3452283"/>
                  <a:pt x="3070213" y="3442347"/>
                </a:cubicBezTo>
                <a:cubicBezTo>
                  <a:pt x="3057566" y="3429701"/>
                  <a:pt x="3059372" y="3403506"/>
                  <a:pt x="3053049" y="3384537"/>
                </a:cubicBezTo>
                <a:cubicBezTo>
                  <a:pt x="3040402" y="3346599"/>
                  <a:pt x="3026851" y="3308662"/>
                  <a:pt x="3015107" y="3270724"/>
                </a:cubicBezTo>
                <a:cubicBezTo>
                  <a:pt x="2996137" y="3212915"/>
                  <a:pt x="2978973" y="3154201"/>
                  <a:pt x="2960905" y="3095489"/>
                </a:cubicBezTo>
                <a:cubicBezTo>
                  <a:pt x="2953678" y="3072907"/>
                  <a:pt x="2950968" y="3046712"/>
                  <a:pt x="2938321" y="3027743"/>
                </a:cubicBezTo>
                <a:cubicBezTo>
                  <a:pt x="2873279" y="2929286"/>
                  <a:pt x="2866052" y="2830829"/>
                  <a:pt x="2926577" y="2728758"/>
                </a:cubicBezTo>
                <a:cubicBezTo>
                  <a:pt x="2930191" y="2722435"/>
                  <a:pt x="2934708" y="2715209"/>
                  <a:pt x="2933804" y="2708886"/>
                </a:cubicBezTo>
                <a:cubicBezTo>
                  <a:pt x="2924771" y="2659206"/>
                  <a:pt x="2922061" y="2606816"/>
                  <a:pt x="2903090" y="2559845"/>
                </a:cubicBezTo>
                <a:cubicBezTo>
                  <a:pt x="2878699" y="2502036"/>
                  <a:pt x="2839854" y="2450549"/>
                  <a:pt x="2807333" y="2396352"/>
                </a:cubicBezTo>
                <a:cubicBezTo>
                  <a:pt x="2803720" y="2389126"/>
                  <a:pt x="2800106" y="2380093"/>
                  <a:pt x="2801913" y="2373770"/>
                </a:cubicBezTo>
                <a:cubicBezTo>
                  <a:pt x="2809140" y="2341253"/>
                  <a:pt x="2816367" y="2307831"/>
                  <a:pt x="2827207" y="2276217"/>
                </a:cubicBezTo>
                <a:cubicBezTo>
                  <a:pt x="2837144" y="2243699"/>
                  <a:pt x="2823594" y="2224730"/>
                  <a:pt x="2794686" y="2215697"/>
                </a:cubicBezTo>
                <a:cubicBezTo>
                  <a:pt x="2778425" y="2210277"/>
                  <a:pt x="2759455" y="2212084"/>
                  <a:pt x="2742291" y="2205761"/>
                </a:cubicBezTo>
                <a:cubicBezTo>
                  <a:pt x="2727837" y="2200341"/>
                  <a:pt x="2715190" y="2188599"/>
                  <a:pt x="2702542" y="2179566"/>
                </a:cubicBezTo>
                <a:cubicBezTo>
                  <a:pt x="2685378" y="2167823"/>
                  <a:pt x="2667311" y="2145241"/>
                  <a:pt x="2652857" y="2147048"/>
                </a:cubicBezTo>
                <a:cubicBezTo>
                  <a:pt x="2609496" y="2152468"/>
                  <a:pt x="2566134" y="2167823"/>
                  <a:pt x="2522773" y="2178663"/>
                </a:cubicBezTo>
                <a:cubicBezTo>
                  <a:pt x="2508319" y="2181373"/>
                  <a:pt x="2492961" y="2181373"/>
                  <a:pt x="2478508" y="2182276"/>
                </a:cubicBezTo>
                <a:cubicBezTo>
                  <a:pt x="2450503" y="2184082"/>
                  <a:pt x="2416175" y="2175953"/>
                  <a:pt x="2397205" y="2189502"/>
                </a:cubicBezTo>
                <a:cubicBezTo>
                  <a:pt x="2357456" y="2218407"/>
                  <a:pt x="2330355" y="2202148"/>
                  <a:pt x="2298738" y="2180469"/>
                </a:cubicBezTo>
                <a:cubicBezTo>
                  <a:pt x="2222855" y="2129886"/>
                  <a:pt x="2165039" y="2065753"/>
                  <a:pt x="2129808" y="1979039"/>
                </a:cubicBezTo>
                <a:cubicBezTo>
                  <a:pt x="2123484" y="1963683"/>
                  <a:pt x="2106321" y="1950134"/>
                  <a:pt x="2099997" y="1933875"/>
                </a:cubicBezTo>
                <a:cubicBezTo>
                  <a:pt x="2086446" y="1900454"/>
                  <a:pt x="2081026" y="1867936"/>
                  <a:pt x="2100900" y="1832708"/>
                </a:cubicBezTo>
                <a:cubicBezTo>
                  <a:pt x="2109031" y="1818255"/>
                  <a:pt x="2102707" y="1794770"/>
                  <a:pt x="2102707" y="1775801"/>
                </a:cubicBezTo>
                <a:cubicBezTo>
                  <a:pt x="2101804" y="1742380"/>
                  <a:pt x="2090963" y="1705346"/>
                  <a:pt x="2099997" y="1676441"/>
                </a:cubicBezTo>
                <a:cubicBezTo>
                  <a:pt x="2115354" y="1626761"/>
                  <a:pt x="2141552" y="1580694"/>
                  <a:pt x="2165943" y="1536433"/>
                </a:cubicBezTo>
                <a:cubicBezTo>
                  <a:pt x="2184913" y="1501205"/>
                  <a:pt x="2205691" y="1468687"/>
                  <a:pt x="2250859" y="1454235"/>
                </a:cubicBezTo>
                <a:cubicBezTo>
                  <a:pt x="2269830" y="1447912"/>
                  <a:pt x="2284284" y="1412684"/>
                  <a:pt x="2293317" y="1388296"/>
                </a:cubicBezTo>
                <a:cubicBezTo>
                  <a:pt x="2305061" y="1353068"/>
                  <a:pt x="2313191" y="1321453"/>
                  <a:pt x="2347519" y="1296161"/>
                </a:cubicBezTo>
                <a:cubicBezTo>
                  <a:pt x="2376427" y="1275386"/>
                  <a:pt x="2391784" y="1235642"/>
                  <a:pt x="2413465" y="1203124"/>
                </a:cubicBezTo>
                <a:cubicBezTo>
                  <a:pt x="2405335" y="1158863"/>
                  <a:pt x="2365587" y="1176026"/>
                  <a:pt x="2343003" y="1170606"/>
                </a:cubicBezTo>
                <a:cubicBezTo>
                  <a:pt x="2338486" y="1150734"/>
                  <a:pt x="2334872" y="1136281"/>
                  <a:pt x="2332162" y="1121829"/>
                </a:cubicBezTo>
                <a:cubicBezTo>
                  <a:pt x="2331259" y="1113700"/>
                  <a:pt x="2332162" y="1104667"/>
                  <a:pt x="2333066" y="1096537"/>
                </a:cubicBezTo>
                <a:cubicBezTo>
                  <a:pt x="2340292" y="1058600"/>
                  <a:pt x="2347519" y="1021565"/>
                  <a:pt x="2354746" y="984531"/>
                </a:cubicBezTo>
                <a:cubicBezTo>
                  <a:pt x="2351133" y="980015"/>
                  <a:pt x="2347519" y="976401"/>
                  <a:pt x="2343003" y="972788"/>
                </a:cubicBezTo>
                <a:cubicBezTo>
                  <a:pt x="2371007" y="970079"/>
                  <a:pt x="2399915" y="963756"/>
                  <a:pt x="2427919" y="964659"/>
                </a:cubicBezTo>
                <a:cubicBezTo>
                  <a:pt x="2458633" y="966465"/>
                  <a:pt x="2489348" y="974595"/>
                  <a:pt x="2520062" y="977305"/>
                </a:cubicBezTo>
                <a:cubicBezTo>
                  <a:pt x="2526386" y="978208"/>
                  <a:pt x="2537226" y="973692"/>
                  <a:pt x="2540840" y="968272"/>
                </a:cubicBezTo>
                <a:cubicBezTo>
                  <a:pt x="2568844" y="923108"/>
                  <a:pt x="2548067" y="862589"/>
                  <a:pt x="2499285" y="840007"/>
                </a:cubicBezTo>
                <a:cubicBezTo>
                  <a:pt x="2489348" y="835490"/>
                  <a:pt x="2480314" y="830071"/>
                  <a:pt x="2459537" y="818328"/>
                </a:cubicBezTo>
                <a:cubicBezTo>
                  <a:pt x="2484831" y="813812"/>
                  <a:pt x="2502898" y="802972"/>
                  <a:pt x="2512835" y="808392"/>
                </a:cubicBezTo>
                <a:cubicBezTo>
                  <a:pt x="2548067" y="828264"/>
                  <a:pt x="2546260" y="804779"/>
                  <a:pt x="2548067" y="782197"/>
                </a:cubicBezTo>
                <a:cubicBezTo>
                  <a:pt x="2585105" y="797553"/>
                  <a:pt x="2626660" y="776777"/>
                  <a:pt x="2630273" y="734323"/>
                </a:cubicBezTo>
                <a:cubicBezTo>
                  <a:pt x="2661891" y="730710"/>
                  <a:pt x="2689895" y="726194"/>
                  <a:pt x="2703446" y="688256"/>
                </a:cubicBezTo>
                <a:cubicBezTo>
                  <a:pt x="2707963" y="674707"/>
                  <a:pt x="2736870" y="669287"/>
                  <a:pt x="2755841" y="662061"/>
                </a:cubicBezTo>
                <a:cubicBezTo>
                  <a:pt x="2768488" y="656642"/>
                  <a:pt x="2783845" y="654835"/>
                  <a:pt x="2798299" y="653028"/>
                </a:cubicBezTo>
                <a:cubicBezTo>
                  <a:pt x="2804623" y="559991"/>
                  <a:pt x="2804623" y="559991"/>
                  <a:pt x="2840758" y="540119"/>
                </a:cubicBezTo>
                <a:lnTo>
                  <a:pt x="2840758" y="638576"/>
                </a:lnTo>
                <a:cubicBezTo>
                  <a:pt x="2850695" y="638576"/>
                  <a:pt x="2866052" y="638576"/>
                  <a:pt x="2882312" y="641286"/>
                </a:cubicBezTo>
                <a:cubicBezTo>
                  <a:pt x="2896766" y="642189"/>
                  <a:pt x="2910317" y="648512"/>
                  <a:pt x="2924771" y="648512"/>
                </a:cubicBezTo>
                <a:cubicBezTo>
                  <a:pt x="2939224" y="649415"/>
                  <a:pt x="2956388" y="649415"/>
                  <a:pt x="2969036" y="643092"/>
                </a:cubicBezTo>
                <a:cubicBezTo>
                  <a:pt x="2994330" y="631350"/>
                  <a:pt x="3016011" y="618704"/>
                  <a:pt x="3045822" y="635866"/>
                </a:cubicBezTo>
                <a:cubicBezTo>
                  <a:pt x="3054855" y="641286"/>
                  <a:pt x="3076536" y="623220"/>
                  <a:pt x="3082860" y="620510"/>
                </a:cubicBezTo>
                <a:cubicBezTo>
                  <a:pt x="3088280" y="591606"/>
                  <a:pt x="3091893" y="568120"/>
                  <a:pt x="3094604" y="546442"/>
                </a:cubicBezTo>
                <a:cubicBezTo>
                  <a:pt x="3113574" y="550055"/>
                  <a:pt x="3132545" y="554571"/>
                  <a:pt x="3163259" y="562701"/>
                </a:cubicBezTo>
                <a:cubicBezTo>
                  <a:pt x="3153322" y="538312"/>
                  <a:pt x="3146095" y="519343"/>
                  <a:pt x="3135255" y="493148"/>
                </a:cubicBezTo>
                <a:cubicBezTo>
                  <a:pt x="3181327" y="485922"/>
                  <a:pt x="3227398" y="479599"/>
                  <a:pt x="3272567" y="472373"/>
                </a:cubicBezTo>
                <a:cubicBezTo>
                  <a:pt x="3272567" y="467857"/>
                  <a:pt x="3271663" y="462437"/>
                  <a:pt x="3270760" y="457017"/>
                </a:cubicBezTo>
                <a:cubicBezTo>
                  <a:pt x="3233722" y="460630"/>
                  <a:pt x="3197587" y="462437"/>
                  <a:pt x="3160549" y="467857"/>
                </a:cubicBezTo>
                <a:cubicBezTo>
                  <a:pt x="3104541" y="477793"/>
                  <a:pt x="3072019" y="452501"/>
                  <a:pt x="3075633" y="397401"/>
                </a:cubicBezTo>
                <a:cubicBezTo>
                  <a:pt x="3075633" y="390175"/>
                  <a:pt x="3084667" y="381142"/>
                  <a:pt x="3091893" y="375722"/>
                </a:cubicBezTo>
                <a:cubicBezTo>
                  <a:pt x="3113574" y="358560"/>
                  <a:pt x="3134352" y="343205"/>
                  <a:pt x="3156032" y="326042"/>
                </a:cubicBezTo>
                <a:cubicBezTo>
                  <a:pt x="3118994" y="292621"/>
                  <a:pt x="3093700" y="299847"/>
                  <a:pt x="3073826" y="342301"/>
                </a:cubicBezTo>
                <a:cubicBezTo>
                  <a:pt x="3069309" y="352237"/>
                  <a:pt x="3057566" y="360367"/>
                  <a:pt x="3048532" y="366690"/>
                </a:cubicBezTo>
                <a:cubicBezTo>
                  <a:pt x="3038595" y="373916"/>
                  <a:pt x="3025044" y="377529"/>
                  <a:pt x="3016011" y="384755"/>
                </a:cubicBezTo>
                <a:cubicBezTo>
                  <a:pt x="2984393" y="409144"/>
                  <a:pt x="2989813" y="442565"/>
                  <a:pt x="3032271" y="469663"/>
                </a:cubicBezTo>
                <a:cubicBezTo>
                  <a:pt x="3030465" y="507601"/>
                  <a:pt x="2950065" y="513021"/>
                  <a:pt x="2992523" y="569024"/>
                </a:cubicBezTo>
                <a:cubicBezTo>
                  <a:pt x="2957292" y="582573"/>
                  <a:pt x="2925674" y="595219"/>
                  <a:pt x="2894960" y="606961"/>
                </a:cubicBezTo>
                <a:lnTo>
                  <a:pt x="2892249" y="598832"/>
                </a:lnTo>
                <a:cubicBezTo>
                  <a:pt x="2886829" y="608768"/>
                  <a:pt x="2881409" y="618704"/>
                  <a:pt x="2874182" y="634963"/>
                </a:cubicBezTo>
                <a:cubicBezTo>
                  <a:pt x="2866955" y="619607"/>
                  <a:pt x="2863342" y="608768"/>
                  <a:pt x="2857018" y="596122"/>
                </a:cubicBezTo>
                <a:cubicBezTo>
                  <a:pt x="2870569" y="588896"/>
                  <a:pt x="2883216" y="582573"/>
                  <a:pt x="2894960" y="576250"/>
                </a:cubicBezTo>
                <a:cubicBezTo>
                  <a:pt x="2879602" y="546442"/>
                  <a:pt x="2866052" y="519343"/>
                  <a:pt x="2849791" y="487729"/>
                </a:cubicBezTo>
                <a:cubicBezTo>
                  <a:pt x="2836241" y="495858"/>
                  <a:pt x="2821787" y="502181"/>
                  <a:pt x="2809140" y="511214"/>
                </a:cubicBezTo>
                <a:cubicBezTo>
                  <a:pt x="2770295" y="538312"/>
                  <a:pt x="2736870" y="524763"/>
                  <a:pt x="2729643" y="476889"/>
                </a:cubicBezTo>
                <a:cubicBezTo>
                  <a:pt x="2719706" y="417273"/>
                  <a:pt x="2740484" y="393788"/>
                  <a:pt x="2803720" y="365786"/>
                </a:cubicBezTo>
                <a:cubicBezTo>
                  <a:pt x="2835337" y="353141"/>
                  <a:pt x="2858825" y="322429"/>
                  <a:pt x="2885022" y="299847"/>
                </a:cubicBezTo>
                <a:cubicBezTo>
                  <a:pt x="2906703" y="280878"/>
                  <a:pt x="2926577" y="261006"/>
                  <a:pt x="2955485" y="233005"/>
                </a:cubicBezTo>
                <a:cubicBezTo>
                  <a:pt x="2935611" y="236618"/>
                  <a:pt x="2917544" y="233908"/>
                  <a:pt x="2916640" y="229392"/>
                </a:cubicBezTo>
                <a:cubicBezTo>
                  <a:pt x="2932901" y="227585"/>
                  <a:pt x="2949162" y="224875"/>
                  <a:pt x="2964519" y="223069"/>
                </a:cubicBezTo>
                <a:cubicBezTo>
                  <a:pt x="2969939" y="223069"/>
                  <a:pt x="2978973" y="225779"/>
                  <a:pt x="2980779" y="223972"/>
                </a:cubicBezTo>
                <a:cubicBezTo>
                  <a:pt x="3015107" y="172485"/>
                  <a:pt x="3073826" y="188744"/>
                  <a:pt x="3120801" y="174292"/>
                </a:cubicBezTo>
                <a:cubicBezTo>
                  <a:pt x="3151516" y="164356"/>
                  <a:pt x="3187650" y="169775"/>
                  <a:pt x="3221075" y="171582"/>
                </a:cubicBezTo>
                <a:cubicBezTo>
                  <a:pt x="3242756" y="173388"/>
                  <a:pt x="3251789" y="195970"/>
                  <a:pt x="3278890" y="199584"/>
                </a:cubicBezTo>
                <a:cubicBezTo>
                  <a:pt x="3334899" y="204100"/>
                  <a:pt x="3389101" y="225779"/>
                  <a:pt x="3443303" y="242941"/>
                </a:cubicBezTo>
                <a:lnTo>
                  <a:pt x="3553514" y="259200"/>
                </a:lnTo>
                <a:cubicBezTo>
                  <a:pt x="3560741" y="246554"/>
                  <a:pt x="3574291" y="238424"/>
                  <a:pt x="3591455" y="242941"/>
                </a:cubicBezTo>
                <a:cubicBezTo>
                  <a:pt x="3574291" y="250167"/>
                  <a:pt x="3567064" y="253780"/>
                  <a:pt x="3556224" y="259200"/>
                </a:cubicBezTo>
                <a:lnTo>
                  <a:pt x="3644754" y="242941"/>
                </a:lnTo>
                <a:lnTo>
                  <a:pt x="3719733" y="217649"/>
                </a:lnTo>
                <a:lnTo>
                  <a:pt x="3766708" y="175195"/>
                </a:lnTo>
                <a:lnTo>
                  <a:pt x="3960932" y="170679"/>
                </a:lnTo>
                <a:cubicBezTo>
                  <a:pt x="3975386" y="143580"/>
                  <a:pt x="3986226" y="120998"/>
                  <a:pt x="3994357" y="105643"/>
                </a:cubicBezTo>
                <a:cubicBezTo>
                  <a:pt x="4015134" y="112869"/>
                  <a:pt x="4034105" y="118289"/>
                  <a:pt x="4044042" y="121902"/>
                </a:cubicBezTo>
                <a:cubicBezTo>
                  <a:pt x="4061206" y="148097"/>
                  <a:pt x="4076563" y="171582"/>
                  <a:pt x="4092824" y="195970"/>
                </a:cubicBezTo>
                <a:lnTo>
                  <a:pt x="4115408" y="184228"/>
                </a:lnTo>
                <a:cubicBezTo>
                  <a:pt x="4112698" y="171582"/>
                  <a:pt x="4091920" y="164356"/>
                  <a:pt x="4078370" y="152613"/>
                </a:cubicBezTo>
                <a:cubicBezTo>
                  <a:pt x="4087403" y="143580"/>
                  <a:pt x="4096437" y="135451"/>
                  <a:pt x="4100051" y="131838"/>
                </a:cubicBezTo>
                <a:cubicBezTo>
                  <a:pt x="4109988" y="137257"/>
                  <a:pt x="4119021" y="141774"/>
                  <a:pt x="4128055" y="146290"/>
                </a:cubicBezTo>
                <a:cubicBezTo>
                  <a:pt x="4173223" y="105643"/>
                  <a:pt x="4213875" y="141774"/>
                  <a:pt x="4260850" y="141774"/>
                </a:cubicBezTo>
                <a:cubicBezTo>
                  <a:pt x="4231039" y="129128"/>
                  <a:pt x="4209358" y="120095"/>
                  <a:pt x="4187677" y="111966"/>
                </a:cubicBezTo>
                <a:lnTo>
                  <a:pt x="4189484" y="98417"/>
                </a:lnTo>
                <a:cubicBezTo>
                  <a:pt x="4222908" y="96610"/>
                  <a:pt x="4256333" y="93900"/>
                  <a:pt x="4298791" y="92094"/>
                </a:cubicBezTo>
                <a:cubicBezTo>
                  <a:pt x="4287047" y="83964"/>
                  <a:pt x="4280724" y="80351"/>
                  <a:pt x="4268077" y="72221"/>
                </a:cubicBezTo>
                <a:cubicBezTo>
                  <a:pt x="4325892" y="47833"/>
                  <a:pt x="4376481" y="26154"/>
                  <a:pt x="4438813" y="36994"/>
                </a:cubicBezTo>
                <a:cubicBezTo>
                  <a:pt x="4456880" y="40607"/>
                  <a:pt x="4479464" y="23445"/>
                  <a:pt x="4498435" y="15315"/>
                </a:cubicBezTo>
                <a:cubicBezTo>
                  <a:pt x="4511986" y="10799"/>
                  <a:pt x="4529150" y="-3654"/>
                  <a:pt x="4537280" y="8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8" name="Freeform 83">
            <a:extLst>
              <a:ext uri="{FF2B5EF4-FFF2-40B4-BE49-F238E27FC236}">
                <a16:creationId xmlns:a16="http://schemas.microsoft.com/office/drawing/2014/main" id="{CACF415B-6A96-4F7C-9C46-375EE1088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774" y="11070600"/>
            <a:ext cx="586138" cy="586138"/>
          </a:xfrm>
          <a:prstGeom prst="roundRect">
            <a:avLst>
              <a:gd name="adj" fmla="val 264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9" name="Freeform 92">
            <a:extLst>
              <a:ext uri="{FF2B5EF4-FFF2-40B4-BE49-F238E27FC236}">
                <a16:creationId xmlns:a16="http://schemas.microsoft.com/office/drawing/2014/main" id="{7ED3252E-FD6F-4068-8E43-BA7F84BC9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261" y="11070600"/>
            <a:ext cx="586138" cy="586138"/>
          </a:xfrm>
          <a:prstGeom prst="roundRect">
            <a:avLst>
              <a:gd name="adj" fmla="val 2411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8B4BA95-9414-4B6A-AB8D-2FCEE93C3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304736"/>
              </p:ext>
            </p:extLst>
          </p:nvPr>
        </p:nvGraphicFramePr>
        <p:xfrm>
          <a:off x="13025501" y="5436065"/>
          <a:ext cx="1673352" cy="5879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FF6A504A-D832-4F16-A64A-57D2F4293E50}"/>
              </a:ext>
            </a:extLst>
          </p:cNvPr>
          <p:cNvSpPr/>
          <p:nvPr/>
        </p:nvSpPr>
        <p:spPr>
          <a:xfrm>
            <a:off x="13025501" y="5436065"/>
            <a:ext cx="1673352" cy="5879592"/>
          </a:xfrm>
          <a:custGeom>
            <a:avLst/>
            <a:gdLst>
              <a:gd name="connsiteX0" fmla="*/ 1538011 w 1658196"/>
              <a:gd name="connsiteY0" fmla="*/ 0 h 5831594"/>
              <a:gd name="connsiteX1" fmla="*/ 1658196 w 1658196"/>
              <a:gd name="connsiteY1" fmla="*/ 0 h 5831594"/>
              <a:gd name="connsiteX2" fmla="*/ 1658196 w 1658196"/>
              <a:gd name="connsiteY2" fmla="*/ 5831594 h 5831594"/>
              <a:gd name="connsiteX3" fmla="*/ 0 w 1658196"/>
              <a:gd name="connsiteY3" fmla="*/ 5831594 h 5831594"/>
              <a:gd name="connsiteX4" fmla="*/ 0 w 1658196"/>
              <a:gd name="connsiteY4" fmla="*/ 5711666 h 5831594"/>
              <a:gd name="connsiteX5" fmla="*/ 9219 w 1658196"/>
              <a:gd name="connsiteY5" fmla="*/ 5757857 h 5831594"/>
              <a:gd name="connsiteX6" fmla="*/ 118377 w 1658196"/>
              <a:gd name="connsiteY6" fmla="*/ 5830685 h 5831594"/>
              <a:gd name="connsiteX7" fmla="*/ 1538011 w 1658196"/>
              <a:gd name="connsiteY7" fmla="*/ 5830685 h 5831594"/>
              <a:gd name="connsiteX8" fmla="*/ 1657292 w 1658196"/>
              <a:gd name="connsiteY8" fmla="*/ 5711661 h 5831594"/>
              <a:gd name="connsiteX9" fmla="*/ 1657292 w 1658196"/>
              <a:gd name="connsiteY9" fmla="*/ 5703484 h 5831594"/>
              <a:gd name="connsiteX10" fmla="*/ 1538011 w 1658196"/>
              <a:gd name="connsiteY10" fmla="*/ 5584459 h 5831594"/>
              <a:gd name="connsiteX11" fmla="*/ 118377 w 1658196"/>
              <a:gd name="connsiteY11" fmla="*/ 5584459 h 5831594"/>
              <a:gd name="connsiteX12" fmla="*/ 9219 w 1658196"/>
              <a:gd name="connsiteY12" fmla="*/ 5657288 h 5831594"/>
              <a:gd name="connsiteX13" fmla="*/ 0 w 1658196"/>
              <a:gd name="connsiteY13" fmla="*/ 5703479 h 5831594"/>
              <a:gd name="connsiteX14" fmla="*/ 0 w 1658196"/>
              <a:gd name="connsiteY14" fmla="*/ 5313969 h 5831594"/>
              <a:gd name="connsiteX15" fmla="*/ 9219 w 1658196"/>
              <a:gd name="connsiteY15" fmla="*/ 5360018 h 5831594"/>
              <a:gd name="connsiteX16" fmla="*/ 118377 w 1658196"/>
              <a:gd name="connsiteY16" fmla="*/ 5432080 h 5831594"/>
              <a:gd name="connsiteX17" fmla="*/ 1538011 w 1658196"/>
              <a:gd name="connsiteY17" fmla="*/ 5432080 h 5831594"/>
              <a:gd name="connsiteX18" fmla="*/ 1657292 w 1658196"/>
              <a:gd name="connsiteY18" fmla="*/ 5313964 h 5831594"/>
              <a:gd name="connsiteX19" fmla="*/ 1657292 w 1658196"/>
              <a:gd name="connsiteY19" fmla="*/ 5305787 h 5831594"/>
              <a:gd name="connsiteX20" fmla="*/ 1538011 w 1658196"/>
              <a:gd name="connsiteY20" fmla="*/ 5185854 h 5831594"/>
              <a:gd name="connsiteX21" fmla="*/ 118377 w 1658196"/>
              <a:gd name="connsiteY21" fmla="*/ 5185854 h 5831594"/>
              <a:gd name="connsiteX22" fmla="*/ 9219 w 1658196"/>
              <a:gd name="connsiteY22" fmla="*/ 5259066 h 5831594"/>
              <a:gd name="connsiteX23" fmla="*/ 0 w 1658196"/>
              <a:gd name="connsiteY23" fmla="*/ 5305782 h 5831594"/>
              <a:gd name="connsiteX24" fmla="*/ 0 w 1658196"/>
              <a:gd name="connsiteY24" fmla="*/ 4913990 h 5831594"/>
              <a:gd name="connsiteX25" fmla="*/ 9219 w 1658196"/>
              <a:gd name="connsiteY25" fmla="*/ 4960535 h 5831594"/>
              <a:gd name="connsiteX26" fmla="*/ 118377 w 1658196"/>
              <a:gd name="connsiteY26" fmla="*/ 5033479 h 5831594"/>
              <a:gd name="connsiteX27" fmla="*/ 1538011 w 1658196"/>
              <a:gd name="connsiteY27" fmla="*/ 5033479 h 5831594"/>
              <a:gd name="connsiteX28" fmla="*/ 1657292 w 1658196"/>
              <a:gd name="connsiteY28" fmla="*/ 4913985 h 5831594"/>
              <a:gd name="connsiteX29" fmla="*/ 1657292 w 1658196"/>
              <a:gd name="connsiteY29" fmla="*/ 4905838 h 5831594"/>
              <a:gd name="connsiteX30" fmla="*/ 1538011 w 1658196"/>
              <a:gd name="connsiteY30" fmla="*/ 4787249 h 5831594"/>
              <a:gd name="connsiteX31" fmla="*/ 118377 w 1658196"/>
              <a:gd name="connsiteY31" fmla="*/ 4787249 h 5831594"/>
              <a:gd name="connsiteX32" fmla="*/ 9219 w 1658196"/>
              <a:gd name="connsiteY32" fmla="*/ 4859811 h 5831594"/>
              <a:gd name="connsiteX33" fmla="*/ 0 w 1658196"/>
              <a:gd name="connsiteY33" fmla="*/ 4905833 h 5831594"/>
              <a:gd name="connsiteX34" fmla="*/ 0 w 1658196"/>
              <a:gd name="connsiteY34" fmla="*/ 4516290 h 5831594"/>
              <a:gd name="connsiteX35" fmla="*/ 9219 w 1658196"/>
              <a:gd name="connsiteY35" fmla="*/ 4562312 h 5831594"/>
              <a:gd name="connsiteX36" fmla="*/ 118377 w 1658196"/>
              <a:gd name="connsiteY36" fmla="*/ 4634874 h 5831594"/>
              <a:gd name="connsiteX37" fmla="*/ 1538011 w 1658196"/>
              <a:gd name="connsiteY37" fmla="*/ 4634874 h 5831594"/>
              <a:gd name="connsiteX38" fmla="*/ 1657292 w 1658196"/>
              <a:gd name="connsiteY38" fmla="*/ 4516285 h 5831594"/>
              <a:gd name="connsiteX39" fmla="*/ 1657292 w 1658196"/>
              <a:gd name="connsiteY39" fmla="*/ 4507233 h 5831594"/>
              <a:gd name="connsiteX40" fmla="*/ 1538011 w 1658196"/>
              <a:gd name="connsiteY40" fmla="*/ 4388644 h 5831594"/>
              <a:gd name="connsiteX41" fmla="*/ 118377 w 1658196"/>
              <a:gd name="connsiteY41" fmla="*/ 4388644 h 5831594"/>
              <a:gd name="connsiteX42" fmla="*/ 9219 w 1658196"/>
              <a:gd name="connsiteY42" fmla="*/ 4461588 h 5831594"/>
              <a:gd name="connsiteX43" fmla="*/ 0 w 1658196"/>
              <a:gd name="connsiteY43" fmla="*/ 4507228 h 5831594"/>
              <a:gd name="connsiteX44" fmla="*/ 0 w 1658196"/>
              <a:gd name="connsiteY44" fmla="*/ 4118154 h 5831594"/>
              <a:gd name="connsiteX45" fmla="*/ 9219 w 1658196"/>
              <a:gd name="connsiteY45" fmla="*/ 4163820 h 5831594"/>
              <a:gd name="connsiteX46" fmla="*/ 118377 w 1658196"/>
              <a:gd name="connsiteY46" fmla="*/ 4236265 h 5831594"/>
              <a:gd name="connsiteX47" fmla="*/ 1538011 w 1658196"/>
              <a:gd name="connsiteY47" fmla="*/ 4236265 h 5831594"/>
              <a:gd name="connsiteX48" fmla="*/ 1657292 w 1658196"/>
              <a:gd name="connsiteY48" fmla="*/ 4118149 h 5831594"/>
              <a:gd name="connsiteX49" fmla="*/ 1657292 w 1658196"/>
              <a:gd name="connsiteY49" fmla="*/ 4109972 h 5831594"/>
              <a:gd name="connsiteX50" fmla="*/ 1538011 w 1658196"/>
              <a:gd name="connsiteY50" fmla="*/ 3990039 h 5831594"/>
              <a:gd name="connsiteX51" fmla="*/ 118377 w 1658196"/>
              <a:gd name="connsiteY51" fmla="*/ 3990039 h 5831594"/>
              <a:gd name="connsiteX52" fmla="*/ 9219 w 1658196"/>
              <a:gd name="connsiteY52" fmla="*/ 4063251 h 5831594"/>
              <a:gd name="connsiteX53" fmla="*/ 0 w 1658196"/>
              <a:gd name="connsiteY53" fmla="*/ 4109967 h 5831594"/>
              <a:gd name="connsiteX54" fmla="*/ 0 w 1658196"/>
              <a:gd name="connsiteY54" fmla="*/ 3718614 h 5831594"/>
              <a:gd name="connsiteX55" fmla="*/ 9219 w 1658196"/>
              <a:gd name="connsiteY55" fmla="*/ 3764989 h 5831594"/>
              <a:gd name="connsiteX56" fmla="*/ 118377 w 1658196"/>
              <a:gd name="connsiteY56" fmla="*/ 3837667 h 5831594"/>
              <a:gd name="connsiteX57" fmla="*/ 1538011 w 1658196"/>
              <a:gd name="connsiteY57" fmla="*/ 3837667 h 5831594"/>
              <a:gd name="connsiteX58" fmla="*/ 1657292 w 1658196"/>
              <a:gd name="connsiteY58" fmla="*/ 3718609 h 5831594"/>
              <a:gd name="connsiteX59" fmla="*/ 1657292 w 1658196"/>
              <a:gd name="connsiteY59" fmla="*/ 3710492 h 5831594"/>
              <a:gd name="connsiteX60" fmla="*/ 1538011 w 1658196"/>
              <a:gd name="connsiteY60" fmla="*/ 3591434 h 5831594"/>
              <a:gd name="connsiteX61" fmla="*/ 118377 w 1658196"/>
              <a:gd name="connsiteY61" fmla="*/ 3591434 h 5831594"/>
              <a:gd name="connsiteX62" fmla="*/ 9219 w 1658196"/>
              <a:gd name="connsiteY62" fmla="*/ 3664112 h 5831594"/>
              <a:gd name="connsiteX63" fmla="*/ 0 w 1658196"/>
              <a:gd name="connsiteY63" fmla="*/ 3710487 h 5831594"/>
              <a:gd name="connsiteX64" fmla="*/ 0 w 1658196"/>
              <a:gd name="connsiteY64" fmla="*/ 3320474 h 5831594"/>
              <a:gd name="connsiteX65" fmla="*/ 9219 w 1658196"/>
              <a:gd name="connsiteY65" fmla="*/ 3366496 h 5831594"/>
              <a:gd name="connsiteX66" fmla="*/ 118377 w 1658196"/>
              <a:gd name="connsiteY66" fmla="*/ 3439058 h 5831594"/>
              <a:gd name="connsiteX67" fmla="*/ 1538011 w 1658196"/>
              <a:gd name="connsiteY67" fmla="*/ 3439058 h 5831594"/>
              <a:gd name="connsiteX68" fmla="*/ 1657292 w 1658196"/>
              <a:gd name="connsiteY68" fmla="*/ 3320469 h 5831594"/>
              <a:gd name="connsiteX69" fmla="*/ 1657292 w 1658196"/>
              <a:gd name="connsiteY69" fmla="*/ 3311417 h 5831594"/>
              <a:gd name="connsiteX70" fmla="*/ 1538011 w 1658196"/>
              <a:gd name="connsiteY70" fmla="*/ 3192828 h 5831594"/>
              <a:gd name="connsiteX71" fmla="*/ 118377 w 1658196"/>
              <a:gd name="connsiteY71" fmla="*/ 3192828 h 5831594"/>
              <a:gd name="connsiteX72" fmla="*/ 9219 w 1658196"/>
              <a:gd name="connsiteY72" fmla="*/ 3265390 h 5831594"/>
              <a:gd name="connsiteX73" fmla="*/ 0 w 1658196"/>
              <a:gd name="connsiteY73" fmla="*/ 3311412 h 5831594"/>
              <a:gd name="connsiteX74" fmla="*/ 0 w 1658196"/>
              <a:gd name="connsiteY74" fmla="*/ 2918352 h 5831594"/>
              <a:gd name="connsiteX75" fmla="*/ 9219 w 1658196"/>
              <a:gd name="connsiteY75" fmla="*/ 2964017 h 5831594"/>
              <a:gd name="connsiteX76" fmla="*/ 118377 w 1658196"/>
              <a:gd name="connsiteY76" fmla="*/ 3036462 h 5831594"/>
              <a:gd name="connsiteX77" fmla="*/ 1538011 w 1658196"/>
              <a:gd name="connsiteY77" fmla="*/ 3036462 h 5831594"/>
              <a:gd name="connsiteX78" fmla="*/ 1657292 w 1658196"/>
              <a:gd name="connsiteY78" fmla="*/ 2918347 h 5831594"/>
              <a:gd name="connsiteX79" fmla="*/ 1657292 w 1658196"/>
              <a:gd name="connsiteY79" fmla="*/ 2908352 h 5831594"/>
              <a:gd name="connsiteX80" fmla="*/ 1538011 w 1658196"/>
              <a:gd name="connsiteY80" fmla="*/ 2790236 h 5831594"/>
              <a:gd name="connsiteX81" fmla="*/ 118377 w 1658196"/>
              <a:gd name="connsiteY81" fmla="*/ 2790236 h 5831594"/>
              <a:gd name="connsiteX82" fmla="*/ 9219 w 1658196"/>
              <a:gd name="connsiteY82" fmla="*/ 2862682 h 5831594"/>
              <a:gd name="connsiteX83" fmla="*/ 0 w 1658196"/>
              <a:gd name="connsiteY83" fmla="*/ 2908347 h 5831594"/>
              <a:gd name="connsiteX84" fmla="*/ 0 w 1658196"/>
              <a:gd name="connsiteY84" fmla="*/ 2519277 h 5831594"/>
              <a:gd name="connsiteX85" fmla="*/ 9219 w 1658196"/>
              <a:gd name="connsiteY85" fmla="*/ 2565299 h 5831594"/>
              <a:gd name="connsiteX86" fmla="*/ 118377 w 1658196"/>
              <a:gd name="connsiteY86" fmla="*/ 2637861 h 5831594"/>
              <a:gd name="connsiteX87" fmla="*/ 1538011 w 1658196"/>
              <a:gd name="connsiteY87" fmla="*/ 2637861 h 5831594"/>
              <a:gd name="connsiteX88" fmla="*/ 1657292 w 1658196"/>
              <a:gd name="connsiteY88" fmla="*/ 2519272 h 5831594"/>
              <a:gd name="connsiteX89" fmla="*/ 1657292 w 1658196"/>
              <a:gd name="connsiteY89" fmla="*/ 2511125 h 5831594"/>
              <a:gd name="connsiteX90" fmla="*/ 1538011 w 1658196"/>
              <a:gd name="connsiteY90" fmla="*/ 2391631 h 5831594"/>
              <a:gd name="connsiteX91" fmla="*/ 118377 w 1658196"/>
              <a:gd name="connsiteY91" fmla="*/ 2391631 h 5831594"/>
              <a:gd name="connsiteX92" fmla="*/ 9219 w 1658196"/>
              <a:gd name="connsiteY92" fmla="*/ 2464575 h 5831594"/>
              <a:gd name="connsiteX93" fmla="*/ 0 w 1658196"/>
              <a:gd name="connsiteY93" fmla="*/ 2511120 h 5831594"/>
              <a:gd name="connsiteX94" fmla="*/ 0 w 1658196"/>
              <a:gd name="connsiteY94" fmla="*/ 2120233 h 5831594"/>
              <a:gd name="connsiteX95" fmla="*/ 9219 w 1658196"/>
              <a:gd name="connsiteY95" fmla="*/ 2166808 h 5831594"/>
              <a:gd name="connsiteX96" fmla="*/ 118377 w 1658196"/>
              <a:gd name="connsiteY96" fmla="*/ 2239253 h 5831594"/>
              <a:gd name="connsiteX97" fmla="*/ 1538011 w 1658196"/>
              <a:gd name="connsiteY97" fmla="*/ 2239253 h 5831594"/>
              <a:gd name="connsiteX98" fmla="*/ 1657292 w 1658196"/>
              <a:gd name="connsiteY98" fmla="*/ 2120228 h 5831594"/>
              <a:gd name="connsiteX99" fmla="*/ 1657292 w 1658196"/>
              <a:gd name="connsiteY99" fmla="*/ 2112051 h 5831594"/>
              <a:gd name="connsiteX100" fmla="*/ 1538011 w 1658196"/>
              <a:gd name="connsiteY100" fmla="*/ 1993026 h 5831594"/>
              <a:gd name="connsiteX101" fmla="*/ 118377 w 1658196"/>
              <a:gd name="connsiteY101" fmla="*/ 1993026 h 5831594"/>
              <a:gd name="connsiteX102" fmla="*/ 9219 w 1658196"/>
              <a:gd name="connsiteY102" fmla="*/ 2065855 h 5831594"/>
              <a:gd name="connsiteX103" fmla="*/ 0 w 1658196"/>
              <a:gd name="connsiteY103" fmla="*/ 2112046 h 5831594"/>
              <a:gd name="connsiteX104" fmla="*/ 0 w 1658196"/>
              <a:gd name="connsiteY104" fmla="*/ 1721628 h 5831594"/>
              <a:gd name="connsiteX105" fmla="*/ 9219 w 1658196"/>
              <a:gd name="connsiteY105" fmla="*/ 1767819 h 5831594"/>
              <a:gd name="connsiteX106" fmla="*/ 118377 w 1658196"/>
              <a:gd name="connsiteY106" fmla="*/ 1840648 h 5831594"/>
              <a:gd name="connsiteX107" fmla="*/ 1538011 w 1658196"/>
              <a:gd name="connsiteY107" fmla="*/ 1840648 h 5831594"/>
              <a:gd name="connsiteX108" fmla="*/ 1657292 w 1658196"/>
              <a:gd name="connsiteY108" fmla="*/ 1721623 h 5831594"/>
              <a:gd name="connsiteX109" fmla="*/ 1657292 w 1658196"/>
              <a:gd name="connsiteY109" fmla="*/ 1712537 h 5831594"/>
              <a:gd name="connsiteX110" fmla="*/ 1538011 w 1658196"/>
              <a:gd name="connsiteY110" fmla="*/ 1594421 h 5831594"/>
              <a:gd name="connsiteX111" fmla="*/ 118377 w 1658196"/>
              <a:gd name="connsiteY111" fmla="*/ 1594421 h 5831594"/>
              <a:gd name="connsiteX112" fmla="*/ 9219 w 1658196"/>
              <a:gd name="connsiteY112" fmla="*/ 1666867 h 5831594"/>
              <a:gd name="connsiteX113" fmla="*/ 0 w 1658196"/>
              <a:gd name="connsiteY113" fmla="*/ 1712532 h 5831594"/>
              <a:gd name="connsiteX114" fmla="*/ 0 w 1658196"/>
              <a:gd name="connsiteY114" fmla="*/ 1323932 h 5831594"/>
              <a:gd name="connsiteX115" fmla="*/ 9219 w 1658196"/>
              <a:gd name="connsiteY115" fmla="*/ 1369981 h 5831594"/>
              <a:gd name="connsiteX116" fmla="*/ 118377 w 1658196"/>
              <a:gd name="connsiteY116" fmla="*/ 1442043 h 5831594"/>
              <a:gd name="connsiteX117" fmla="*/ 1538011 w 1658196"/>
              <a:gd name="connsiteY117" fmla="*/ 1442043 h 5831594"/>
              <a:gd name="connsiteX118" fmla="*/ 1657292 w 1658196"/>
              <a:gd name="connsiteY118" fmla="*/ 1323927 h 5831594"/>
              <a:gd name="connsiteX119" fmla="*/ 1657292 w 1658196"/>
              <a:gd name="connsiteY119" fmla="*/ 1314841 h 5831594"/>
              <a:gd name="connsiteX120" fmla="*/ 1538011 w 1658196"/>
              <a:gd name="connsiteY120" fmla="*/ 1195816 h 5831594"/>
              <a:gd name="connsiteX121" fmla="*/ 118377 w 1658196"/>
              <a:gd name="connsiteY121" fmla="*/ 1195816 h 5831594"/>
              <a:gd name="connsiteX122" fmla="*/ 9219 w 1658196"/>
              <a:gd name="connsiteY122" fmla="*/ 1268645 h 5831594"/>
              <a:gd name="connsiteX123" fmla="*/ 0 w 1658196"/>
              <a:gd name="connsiteY123" fmla="*/ 1314836 h 5831594"/>
              <a:gd name="connsiteX124" fmla="*/ 0 w 1658196"/>
              <a:gd name="connsiteY124" fmla="*/ 924418 h 5831594"/>
              <a:gd name="connsiteX125" fmla="*/ 9219 w 1658196"/>
              <a:gd name="connsiteY125" fmla="*/ 970609 h 5831594"/>
              <a:gd name="connsiteX126" fmla="*/ 118377 w 1658196"/>
              <a:gd name="connsiteY126" fmla="*/ 1043438 h 5831594"/>
              <a:gd name="connsiteX127" fmla="*/ 1538011 w 1658196"/>
              <a:gd name="connsiteY127" fmla="*/ 1043438 h 5831594"/>
              <a:gd name="connsiteX128" fmla="*/ 1657292 w 1658196"/>
              <a:gd name="connsiteY128" fmla="*/ 924413 h 5831594"/>
              <a:gd name="connsiteX129" fmla="*/ 1657292 w 1658196"/>
              <a:gd name="connsiteY129" fmla="*/ 916236 h 5831594"/>
              <a:gd name="connsiteX130" fmla="*/ 1538011 w 1658196"/>
              <a:gd name="connsiteY130" fmla="*/ 797211 h 5831594"/>
              <a:gd name="connsiteX131" fmla="*/ 118377 w 1658196"/>
              <a:gd name="connsiteY131" fmla="*/ 797211 h 5831594"/>
              <a:gd name="connsiteX132" fmla="*/ 9219 w 1658196"/>
              <a:gd name="connsiteY132" fmla="*/ 870041 h 5831594"/>
              <a:gd name="connsiteX133" fmla="*/ 0 w 1658196"/>
              <a:gd name="connsiteY133" fmla="*/ 916231 h 5831594"/>
              <a:gd name="connsiteX134" fmla="*/ 0 w 1658196"/>
              <a:gd name="connsiteY134" fmla="*/ 526251 h 5831594"/>
              <a:gd name="connsiteX135" fmla="*/ 9219 w 1658196"/>
              <a:gd name="connsiteY135" fmla="*/ 572273 h 5831594"/>
              <a:gd name="connsiteX136" fmla="*/ 118377 w 1658196"/>
              <a:gd name="connsiteY136" fmla="*/ 644835 h 5831594"/>
              <a:gd name="connsiteX137" fmla="*/ 1538011 w 1658196"/>
              <a:gd name="connsiteY137" fmla="*/ 644835 h 5831594"/>
              <a:gd name="connsiteX138" fmla="*/ 1657292 w 1658196"/>
              <a:gd name="connsiteY138" fmla="*/ 526246 h 5831594"/>
              <a:gd name="connsiteX139" fmla="*/ 1657292 w 1658196"/>
              <a:gd name="connsiteY139" fmla="*/ 517194 h 5831594"/>
              <a:gd name="connsiteX140" fmla="*/ 1538011 w 1658196"/>
              <a:gd name="connsiteY140" fmla="*/ 398605 h 5831594"/>
              <a:gd name="connsiteX141" fmla="*/ 118377 w 1658196"/>
              <a:gd name="connsiteY141" fmla="*/ 398605 h 5831594"/>
              <a:gd name="connsiteX142" fmla="*/ 9219 w 1658196"/>
              <a:gd name="connsiteY142" fmla="*/ 471550 h 5831594"/>
              <a:gd name="connsiteX143" fmla="*/ 0 w 1658196"/>
              <a:gd name="connsiteY143" fmla="*/ 517189 h 5831594"/>
              <a:gd name="connsiteX144" fmla="*/ 0 w 1658196"/>
              <a:gd name="connsiteY144" fmla="*/ 127646 h 5831594"/>
              <a:gd name="connsiteX145" fmla="*/ 9219 w 1658196"/>
              <a:gd name="connsiteY145" fmla="*/ 173668 h 5831594"/>
              <a:gd name="connsiteX146" fmla="*/ 118377 w 1658196"/>
              <a:gd name="connsiteY146" fmla="*/ 246230 h 5831594"/>
              <a:gd name="connsiteX147" fmla="*/ 1538011 w 1658196"/>
              <a:gd name="connsiteY147" fmla="*/ 246230 h 5831594"/>
              <a:gd name="connsiteX148" fmla="*/ 1657292 w 1658196"/>
              <a:gd name="connsiteY148" fmla="*/ 127641 h 5831594"/>
              <a:gd name="connsiteX149" fmla="*/ 1657292 w 1658196"/>
              <a:gd name="connsiteY149" fmla="*/ 118589 h 5831594"/>
              <a:gd name="connsiteX150" fmla="*/ 1538011 w 1658196"/>
              <a:gd name="connsiteY150" fmla="*/ 0 h 5831594"/>
              <a:gd name="connsiteX151" fmla="*/ 0 w 1658196"/>
              <a:gd name="connsiteY151" fmla="*/ 0 h 5831594"/>
              <a:gd name="connsiteX152" fmla="*/ 118377 w 1658196"/>
              <a:gd name="connsiteY152" fmla="*/ 0 h 5831594"/>
              <a:gd name="connsiteX153" fmla="*/ 9219 w 1658196"/>
              <a:gd name="connsiteY153" fmla="*/ 72562 h 5831594"/>
              <a:gd name="connsiteX154" fmla="*/ 0 w 1658196"/>
              <a:gd name="connsiteY154" fmla="*/ 118584 h 583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1658196" h="5831594">
                <a:moveTo>
                  <a:pt x="1538011" y="0"/>
                </a:moveTo>
                <a:lnTo>
                  <a:pt x="1658196" y="0"/>
                </a:lnTo>
                <a:lnTo>
                  <a:pt x="1658196" y="5831594"/>
                </a:lnTo>
                <a:lnTo>
                  <a:pt x="0" y="5831594"/>
                </a:lnTo>
                <a:lnTo>
                  <a:pt x="0" y="5711666"/>
                </a:lnTo>
                <a:lnTo>
                  <a:pt x="9219" y="5757857"/>
                </a:lnTo>
                <a:cubicBezTo>
                  <a:pt x="27052" y="5800532"/>
                  <a:pt x="68903" y="5830685"/>
                  <a:pt x="118377" y="5830685"/>
                </a:cubicBezTo>
                <a:lnTo>
                  <a:pt x="1538011" y="5830685"/>
                </a:lnTo>
                <a:cubicBezTo>
                  <a:pt x="1603073" y="5830685"/>
                  <a:pt x="1657292" y="5777079"/>
                  <a:pt x="1657292" y="5711661"/>
                </a:cubicBezTo>
                <a:lnTo>
                  <a:pt x="1657292" y="5703484"/>
                </a:lnTo>
                <a:cubicBezTo>
                  <a:pt x="1657292" y="5638065"/>
                  <a:pt x="1603073" y="5584459"/>
                  <a:pt x="1538011" y="5584459"/>
                </a:cubicBezTo>
                <a:lnTo>
                  <a:pt x="118377" y="5584459"/>
                </a:lnTo>
                <a:cubicBezTo>
                  <a:pt x="68903" y="5584459"/>
                  <a:pt x="27052" y="5614612"/>
                  <a:pt x="9219" y="5657288"/>
                </a:cubicBezTo>
                <a:lnTo>
                  <a:pt x="0" y="5703479"/>
                </a:lnTo>
                <a:lnTo>
                  <a:pt x="0" y="5313969"/>
                </a:lnTo>
                <a:lnTo>
                  <a:pt x="9219" y="5360018"/>
                </a:lnTo>
                <a:cubicBezTo>
                  <a:pt x="27052" y="5402438"/>
                  <a:pt x="68903" y="5432080"/>
                  <a:pt x="118377" y="5432080"/>
                </a:cubicBezTo>
                <a:lnTo>
                  <a:pt x="1538011" y="5432080"/>
                </a:lnTo>
                <a:cubicBezTo>
                  <a:pt x="1603073" y="5432080"/>
                  <a:pt x="1657292" y="5379383"/>
                  <a:pt x="1657292" y="5313964"/>
                </a:cubicBezTo>
                <a:lnTo>
                  <a:pt x="1657292" y="5305787"/>
                </a:lnTo>
                <a:cubicBezTo>
                  <a:pt x="1657292" y="5239460"/>
                  <a:pt x="1603073" y="5185854"/>
                  <a:pt x="1538011" y="5185854"/>
                </a:cubicBezTo>
                <a:lnTo>
                  <a:pt x="118377" y="5185854"/>
                </a:lnTo>
                <a:cubicBezTo>
                  <a:pt x="68903" y="5185854"/>
                  <a:pt x="27052" y="5216007"/>
                  <a:pt x="9219" y="5259066"/>
                </a:cubicBezTo>
                <a:lnTo>
                  <a:pt x="0" y="5305782"/>
                </a:lnTo>
                <a:lnTo>
                  <a:pt x="0" y="4913990"/>
                </a:lnTo>
                <a:lnTo>
                  <a:pt x="9219" y="4960535"/>
                </a:lnTo>
                <a:cubicBezTo>
                  <a:pt x="27052" y="5003436"/>
                  <a:pt x="68903" y="5033479"/>
                  <a:pt x="118377" y="5033479"/>
                </a:cubicBezTo>
                <a:lnTo>
                  <a:pt x="1538011" y="5033479"/>
                </a:lnTo>
                <a:cubicBezTo>
                  <a:pt x="1603073" y="5033479"/>
                  <a:pt x="1657292" y="4980069"/>
                  <a:pt x="1657292" y="4913985"/>
                </a:cubicBezTo>
                <a:lnTo>
                  <a:pt x="1657292" y="4905838"/>
                </a:lnTo>
                <a:cubicBezTo>
                  <a:pt x="1657292" y="4840659"/>
                  <a:pt x="1603073" y="4787249"/>
                  <a:pt x="1538011" y="4787249"/>
                </a:cubicBezTo>
                <a:lnTo>
                  <a:pt x="118377" y="4787249"/>
                </a:lnTo>
                <a:cubicBezTo>
                  <a:pt x="68903" y="4787249"/>
                  <a:pt x="27052" y="4817292"/>
                  <a:pt x="9219" y="4859811"/>
                </a:cubicBezTo>
                <a:lnTo>
                  <a:pt x="0" y="4905833"/>
                </a:lnTo>
                <a:lnTo>
                  <a:pt x="0" y="4516290"/>
                </a:lnTo>
                <a:lnTo>
                  <a:pt x="9219" y="4562312"/>
                </a:lnTo>
                <a:cubicBezTo>
                  <a:pt x="27052" y="4604831"/>
                  <a:pt x="68903" y="4634874"/>
                  <a:pt x="118377" y="4634874"/>
                </a:cubicBezTo>
                <a:lnTo>
                  <a:pt x="1538011" y="4634874"/>
                </a:lnTo>
                <a:cubicBezTo>
                  <a:pt x="1603073" y="4634874"/>
                  <a:pt x="1657292" y="4581464"/>
                  <a:pt x="1657292" y="4516285"/>
                </a:cubicBezTo>
                <a:lnTo>
                  <a:pt x="1657292" y="4507233"/>
                </a:lnTo>
                <a:cubicBezTo>
                  <a:pt x="1657292" y="4442959"/>
                  <a:pt x="1603073" y="4388644"/>
                  <a:pt x="1538011" y="4388644"/>
                </a:cubicBezTo>
                <a:lnTo>
                  <a:pt x="118377" y="4388644"/>
                </a:lnTo>
                <a:cubicBezTo>
                  <a:pt x="68903" y="4388644"/>
                  <a:pt x="27052" y="4419196"/>
                  <a:pt x="9219" y="4461588"/>
                </a:cubicBezTo>
                <a:lnTo>
                  <a:pt x="0" y="4507228"/>
                </a:lnTo>
                <a:lnTo>
                  <a:pt x="0" y="4118154"/>
                </a:lnTo>
                <a:lnTo>
                  <a:pt x="9219" y="4163820"/>
                </a:lnTo>
                <a:cubicBezTo>
                  <a:pt x="27052" y="4206112"/>
                  <a:pt x="68903" y="4236265"/>
                  <a:pt x="118377" y="4236265"/>
                </a:cubicBezTo>
                <a:lnTo>
                  <a:pt x="1538011" y="4236265"/>
                </a:lnTo>
                <a:cubicBezTo>
                  <a:pt x="1603073" y="4236265"/>
                  <a:pt x="1657292" y="4182659"/>
                  <a:pt x="1657292" y="4118149"/>
                </a:cubicBezTo>
                <a:lnTo>
                  <a:pt x="1657292" y="4109972"/>
                </a:lnTo>
                <a:cubicBezTo>
                  <a:pt x="1657292" y="4043645"/>
                  <a:pt x="1603073" y="3990039"/>
                  <a:pt x="1538011" y="3990039"/>
                </a:cubicBezTo>
                <a:lnTo>
                  <a:pt x="118377" y="3990039"/>
                </a:lnTo>
                <a:cubicBezTo>
                  <a:pt x="68903" y="3990039"/>
                  <a:pt x="27052" y="4020192"/>
                  <a:pt x="9219" y="4063251"/>
                </a:cubicBezTo>
                <a:lnTo>
                  <a:pt x="0" y="4109967"/>
                </a:lnTo>
                <a:lnTo>
                  <a:pt x="0" y="3718614"/>
                </a:lnTo>
                <a:lnTo>
                  <a:pt x="9219" y="3764989"/>
                </a:lnTo>
                <a:cubicBezTo>
                  <a:pt x="27052" y="3807734"/>
                  <a:pt x="68903" y="3837667"/>
                  <a:pt x="118377" y="3837667"/>
                </a:cubicBezTo>
                <a:lnTo>
                  <a:pt x="1538011" y="3837667"/>
                </a:lnTo>
                <a:cubicBezTo>
                  <a:pt x="1603073" y="3837667"/>
                  <a:pt x="1657292" y="3784452"/>
                  <a:pt x="1657292" y="3718609"/>
                </a:cubicBezTo>
                <a:lnTo>
                  <a:pt x="1657292" y="3710492"/>
                </a:lnTo>
                <a:cubicBezTo>
                  <a:pt x="1657292" y="3644649"/>
                  <a:pt x="1603073" y="3591434"/>
                  <a:pt x="1538011" y="3591434"/>
                </a:cubicBezTo>
                <a:lnTo>
                  <a:pt x="118377" y="3591434"/>
                </a:lnTo>
                <a:cubicBezTo>
                  <a:pt x="68903" y="3591434"/>
                  <a:pt x="27052" y="3621367"/>
                  <a:pt x="9219" y="3664112"/>
                </a:cubicBezTo>
                <a:lnTo>
                  <a:pt x="0" y="3710487"/>
                </a:lnTo>
                <a:lnTo>
                  <a:pt x="0" y="3320474"/>
                </a:lnTo>
                <a:lnTo>
                  <a:pt x="9219" y="3366496"/>
                </a:lnTo>
                <a:cubicBezTo>
                  <a:pt x="27052" y="3409015"/>
                  <a:pt x="68903" y="3439058"/>
                  <a:pt x="118377" y="3439058"/>
                </a:cubicBezTo>
                <a:lnTo>
                  <a:pt x="1538011" y="3439058"/>
                </a:lnTo>
                <a:cubicBezTo>
                  <a:pt x="1603073" y="3439058"/>
                  <a:pt x="1657292" y="3385648"/>
                  <a:pt x="1657292" y="3320469"/>
                </a:cubicBezTo>
                <a:lnTo>
                  <a:pt x="1657292" y="3311417"/>
                </a:lnTo>
                <a:cubicBezTo>
                  <a:pt x="1657292" y="3246238"/>
                  <a:pt x="1603073" y="3192828"/>
                  <a:pt x="1538011" y="3192828"/>
                </a:cubicBezTo>
                <a:lnTo>
                  <a:pt x="118377" y="3192828"/>
                </a:lnTo>
                <a:cubicBezTo>
                  <a:pt x="68903" y="3192828"/>
                  <a:pt x="27052" y="3222871"/>
                  <a:pt x="9219" y="3265390"/>
                </a:cubicBezTo>
                <a:lnTo>
                  <a:pt x="0" y="3311412"/>
                </a:lnTo>
                <a:lnTo>
                  <a:pt x="0" y="2918352"/>
                </a:lnTo>
                <a:lnTo>
                  <a:pt x="9219" y="2964017"/>
                </a:lnTo>
                <a:cubicBezTo>
                  <a:pt x="27052" y="3006309"/>
                  <a:pt x="68903" y="3036462"/>
                  <a:pt x="118377" y="3036462"/>
                </a:cubicBezTo>
                <a:lnTo>
                  <a:pt x="1538011" y="3036462"/>
                </a:lnTo>
                <a:cubicBezTo>
                  <a:pt x="1603073" y="3036462"/>
                  <a:pt x="1657292" y="2982856"/>
                  <a:pt x="1657292" y="2918347"/>
                </a:cubicBezTo>
                <a:lnTo>
                  <a:pt x="1657292" y="2908352"/>
                </a:lnTo>
                <a:cubicBezTo>
                  <a:pt x="1657292" y="2843843"/>
                  <a:pt x="1603073" y="2790236"/>
                  <a:pt x="1538011" y="2790236"/>
                </a:cubicBezTo>
                <a:lnTo>
                  <a:pt x="118377" y="2790236"/>
                </a:lnTo>
                <a:cubicBezTo>
                  <a:pt x="68903" y="2790236"/>
                  <a:pt x="27052" y="2820390"/>
                  <a:pt x="9219" y="2862682"/>
                </a:cubicBezTo>
                <a:lnTo>
                  <a:pt x="0" y="2908347"/>
                </a:lnTo>
                <a:lnTo>
                  <a:pt x="0" y="2519277"/>
                </a:lnTo>
                <a:lnTo>
                  <a:pt x="9219" y="2565299"/>
                </a:lnTo>
                <a:cubicBezTo>
                  <a:pt x="27052" y="2607818"/>
                  <a:pt x="68903" y="2637861"/>
                  <a:pt x="118377" y="2637861"/>
                </a:cubicBezTo>
                <a:lnTo>
                  <a:pt x="1538011" y="2637861"/>
                </a:lnTo>
                <a:cubicBezTo>
                  <a:pt x="1603073" y="2637861"/>
                  <a:pt x="1657292" y="2584451"/>
                  <a:pt x="1657292" y="2519272"/>
                </a:cubicBezTo>
                <a:lnTo>
                  <a:pt x="1657292" y="2511125"/>
                </a:lnTo>
                <a:cubicBezTo>
                  <a:pt x="1657292" y="2445041"/>
                  <a:pt x="1603073" y="2391631"/>
                  <a:pt x="1538011" y="2391631"/>
                </a:cubicBezTo>
                <a:lnTo>
                  <a:pt x="118377" y="2391631"/>
                </a:lnTo>
                <a:cubicBezTo>
                  <a:pt x="68903" y="2391631"/>
                  <a:pt x="27052" y="2421674"/>
                  <a:pt x="9219" y="2464575"/>
                </a:cubicBezTo>
                <a:lnTo>
                  <a:pt x="0" y="2511120"/>
                </a:lnTo>
                <a:lnTo>
                  <a:pt x="0" y="2120233"/>
                </a:lnTo>
                <a:lnTo>
                  <a:pt x="9219" y="2166808"/>
                </a:lnTo>
                <a:cubicBezTo>
                  <a:pt x="27052" y="2209611"/>
                  <a:pt x="68903" y="2239253"/>
                  <a:pt x="118377" y="2239253"/>
                </a:cubicBezTo>
                <a:lnTo>
                  <a:pt x="1538011" y="2239253"/>
                </a:lnTo>
                <a:cubicBezTo>
                  <a:pt x="1603073" y="2239253"/>
                  <a:pt x="1657292" y="2186555"/>
                  <a:pt x="1657292" y="2120228"/>
                </a:cubicBezTo>
                <a:lnTo>
                  <a:pt x="1657292" y="2112051"/>
                </a:lnTo>
                <a:cubicBezTo>
                  <a:pt x="1657292" y="2046633"/>
                  <a:pt x="1603073" y="1993026"/>
                  <a:pt x="1538011" y="1993026"/>
                </a:cubicBezTo>
                <a:lnTo>
                  <a:pt x="118377" y="1993026"/>
                </a:lnTo>
                <a:cubicBezTo>
                  <a:pt x="68903" y="1993026"/>
                  <a:pt x="27052" y="2023180"/>
                  <a:pt x="9219" y="2065855"/>
                </a:cubicBezTo>
                <a:lnTo>
                  <a:pt x="0" y="2112046"/>
                </a:lnTo>
                <a:lnTo>
                  <a:pt x="0" y="1721628"/>
                </a:lnTo>
                <a:lnTo>
                  <a:pt x="9219" y="1767819"/>
                </a:lnTo>
                <a:cubicBezTo>
                  <a:pt x="27052" y="1810494"/>
                  <a:pt x="68903" y="1840648"/>
                  <a:pt x="118377" y="1840648"/>
                </a:cubicBezTo>
                <a:lnTo>
                  <a:pt x="1538011" y="1840648"/>
                </a:lnTo>
                <a:cubicBezTo>
                  <a:pt x="1603073" y="1840648"/>
                  <a:pt x="1657292" y="1787041"/>
                  <a:pt x="1657292" y="1721623"/>
                </a:cubicBezTo>
                <a:lnTo>
                  <a:pt x="1657292" y="1712537"/>
                </a:lnTo>
                <a:cubicBezTo>
                  <a:pt x="1657292" y="1648028"/>
                  <a:pt x="1603073" y="1594421"/>
                  <a:pt x="1538011" y="1594421"/>
                </a:cubicBezTo>
                <a:lnTo>
                  <a:pt x="118377" y="1594421"/>
                </a:lnTo>
                <a:cubicBezTo>
                  <a:pt x="68903" y="1594421"/>
                  <a:pt x="27052" y="1624575"/>
                  <a:pt x="9219" y="1666867"/>
                </a:cubicBezTo>
                <a:lnTo>
                  <a:pt x="0" y="1712532"/>
                </a:lnTo>
                <a:lnTo>
                  <a:pt x="0" y="1323932"/>
                </a:lnTo>
                <a:lnTo>
                  <a:pt x="9219" y="1369981"/>
                </a:lnTo>
                <a:cubicBezTo>
                  <a:pt x="27052" y="1412401"/>
                  <a:pt x="68903" y="1442043"/>
                  <a:pt x="118377" y="1442043"/>
                </a:cubicBezTo>
                <a:lnTo>
                  <a:pt x="1538011" y="1442043"/>
                </a:lnTo>
                <a:cubicBezTo>
                  <a:pt x="1603073" y="1442043"/>
                  <a:pt x="1657292" y="1389345"/>
                  <a:pt x="1657292" y="1323927"/>
                </a:cubicBezTo>
                <a:lnTo>
                  <a:pt x="1657292" y="1314841"/>
                </a:lnTo>
                <a:cubicBezTo>
                  <a:pt x="1657292" y="1249423"/>
                  <a:pt x="1603073" y="1195816"/>
                  <a:pt x="1538011" y="1195816"/>
                </a:cubicBezTo>
                <a:lnTo>
                  <a:pt x="118377" y="1195816"/>
                </a:lnTo>
                <a:cubicBezTo>
                  <a:pt x="68903" y="1195816"/>
                  <a:pt x="27052" y="1225970"/>
                  <a:pt x="9219" y="1268645"/>
                </a:cubicBezTo>
                <a:lnTo>
                  <a:pt x="0" y="1314836"/>
                </a:lnTo>
                <a:lnTo>
                  <a:pt x="0" y="924418"/>
                </a:lnTo>
                <a:lnTo>
                  <a:pt x="9219" y="970609"/>
                </a:lnTo>
                <a:cubicBezTo>
                  <a:pt x="27052" y="1013284"/>
                  <a:pt x="68903" y="1043438"/>
                  <a:pt x="118377" y="1043438"/>
                </a:cubicBezTo>
                <a:lnTo>
                  <a:pt x="1538011" y="1043438"/>
                </a:lnTo>
                <a:cubicBezTo>
                  <a:pt x="1603073" y="1043438"/>
                  <a:pt x="1657292" y="989831"/>
                  <a:pt x="1657292" y="924413"/>
                </a:cubicBezTo>
                <a:lnTo>
                  <a:pt x="1657292" y="916236"/>
                </a:lnTo>
                <a:cubicBezTo>
                  <a:pt x="1657292" y="850818"/>
                  <a:pt x="1603073" y="797211"/>
                  <a:pt x="1538011" y="797211"/>
                </a:cubicBezTo>
                <a:lnTo>
                  <a:pt x="118377" y="797211"/>
                </a:lnTo>
                <a:cubicBezTo>
                  <a:pt x="68903" y="797211"/>
                  <a:pt x="27052" y="827365"/>
                  <a:pt x="9219" y="870041"/>
                </a:cubicBezTo>
                <a:lnTo>
                  <a:pt x="0" y="916231"/>
                </a:lnTo>
                <a:lnTo>
                  <a:pt x="0" y="526251"/>
                </a:lnTo>
                <a:lnTo>
                  <a:pt x="9219" y="572273"/>
                </a:lnTo>
                <a:cubicBezTo>
                  <a:pt x="27052" y="614792"/>
                  <a:pt x="68903" y="644835"/>
                  <a:pt x="118377" y="644835"/>
                </a:cubicBezTo>
                <a:lnTo>
                  <a:pt x="1538011" y="644835"/>
                </a:lnTo>
                <a:cubicBezTo>
                  <a:pt x="1603073" y="644835"/>
                  <a:pt x="1657292" y="591425"/>
                  <a:pt x="1657292" y="526246"/>
                </a:cubicBezTo>
                <a:lnTo>
                  <a:pt x="1657292" y="517194"/>
                </a:lnTo>
                <a:cubicBezTo>
                  <a:pt x="1657292" y="452921"/>
                  <a:pt x="1603073" y="398605"/>
                  <a:pt x="1538011" y="398605"/>
                </a:cubicBezTo>
                <a:lnTo>
                  <a:pt x="118377" y="398605"/>
                </a:lnTo>
                <a:cubicBezTo>
                  <a:pt x="68903" y="398605"/>
                  <a:pt x="27052" y="429158"/>
                  <a:pt x="9219" y="471550"/>
                </a:cubicBezTo>
                <a:lnTo>
                  <a:pt x="0" y="517189"/>
                </a:lnTo>
                <a:lnTo>
                  <a:pt x="0" y="127646"/>
                </a:lnTo>
                <a:lnTo>
                  <a:pt x="9219" y="173668"/>
                </a:lnTo>
                <a:cubicBezTo>
                  <a:pt x="27052" y="216187"/>
                  <a:pt x="68903" y="246230"/>
                  <a:pt x="118377" y="246230"/>
                </a:cubicBezTo>
                <a:lnTo>
                  <a:pt x="1538011" y="246230"/>
                </a:lnTo>
                <a:cubicBezTo>
                  <a:pt x="1603073" y="246230"/>
                  <a:pt x="1657292" y="192820"/>
                  <a:pt x="1657292" y="127641"/>
                </a:cubicBezTo>
                <a:lnTo>
                  <a:pt x="1657292" y="118589"/>
                </a:lnTo>
                <a:cubicBezTo>
                  <a:pt x="1657292" y="53410"/>
                  <a:pt x="1603073" y="0"/>
                  <a:pt x="1538011" y="0"/>
                </a:cubicBezTo>
                <a:close/>
                <a:moveTo>
                  <a:pt x="0" y="0"/>
                </a:moveTo>
                <a:lnTo>
                  <a:pt x="118377" y="0"/>
                </a:lnTo>
                <a:cubicBezTo>
                  <a:pt x="68903" y="0"/>
                  <a:pt x="27052" y="30043"/>
                  <a:pt x="9219" y="72562"/>
                </a:cubicBezTo>
                <a:lnTo>
                  <a:pt x="0" y="1185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graphicFrame>
        <p:nvGraphicFramePr>
          <p:cNvPr id="297" name="Chart 296">
            <a:extLst>
              <a:ext uri="{FF2B5EF4-FFF2-40B4-BE49-F238E27FC236}">
                <a16:creationId xmlns:a16="http://schemas.microsoft.com/office/drawing/2014/main" id="{62D95609-FE16-4722-9C94-104958792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38343"/>
              </p:ext>
            </p:extLst>
          </p:nvPr>
        </p:nvGraphicFramePr>
        <p:xfrm>
          <a:off x="14875892" y="5436065"/>
          <a:ext cx="1673352" cy="5879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04B1F7D5-BACC-4087-8E53-97DD9F75DECB}"/>
              </a:ext>
            </a:extLst>
          </p:cNvPr>
          <p:cNvSpPr/>
          <p:nvPr/>
        </p:nvSpPr>
        <p:spPr>
          <a:xfrm>
            <a:off x="14875892" y="5436065"/>
            <a:ext cx="1673352" cy="5879592"/>
          </a:xfrm>
          <a:custGeom>
            <a:avLst/>
            <a:gdLst>
              <a:gd name="connsiteX0" fmla="*/ 1538011 w 1658196"/>
              <a:gd name="connsiteY0" fmla="*/ 0 h 5831594"/>
              <a:gd name="connsiteX1" fmla="*/ 1658196 w 1658196"/>
              <a:gd name="connsiteY1" fmla="*/ 0 h 5831594"/>
              <a:gd name="connsiteX2" fmla="*/ 1658196 w 1658196"/>
              <a:gd name="connsiteY2" fmla="*/ 5831594 h 5831594"/>
              <a:gd name="connsiteX3" fmla="*/ 0 w 1658196"/>
              <a:gd name="connsiteY3" fmla="*/ 5831594 h 5831594"/>
              <a:gd name="connsiteX4" fmla="*/ 0 w 1658196"/>
              <a:gd name="connsiteY4" fmla="*/ 5711666 h 5831594"/>
              <a:gd name="connsiteX5" fmla="*/ 9219 w 1658196"/>
              <a:gd name="connsiteY5" fmla="*/ 5757857 h 5831594"/>
              <a:gd name="connsiteX6" fmla="*/ 118377 w 1658196"/>
              <a:gd name="connsiteY6" fmla="*/ 5830685 h 5831594"/>
              <a:gd name="connsiteX7" fmla="*/ 1538011 w 1658196"/>
              <a:gd name="connsiteY7" fmla="*/ 5830685 h 5831594"/>
              <a:gd name="connsiteX8" fmla="*/ 1657292 w 1658196"/>
              <a:gd name="connsiteY8" fmla="*/ 5711661 h 5831594"/>
              <a:gd name="connsiteX9" fmla="*/ 1657292 w 1658196"/>
              <a:gd name="connsiteY9" fmla="*/ 5703484 h 5831594"/>
              <a:gd name="connsiteX10" fmla="*/ 1538011 w 1658196"/>
              <a:gd name="connsiteY10" fmla="*/ 5584459 h 5831594"/>
              <a:gd name="connsiteX11" fmla="*/ 118377 w 1658196"/>
              <a:gd name="connsiteY11" fmla="*/ 5584459 h 5831594"/>
              <a:gd name="connsiteX12" fmla="*/ 9219 w 1658196"/>
              <a:gd name="connsiteY12" fmla="*/ 5657288 h 5831594"/>
              <a:gd name="connsiteX13" fmla="*/ 0 w 1658196"/>
              <a:gd name="connsiteY13" fmla="*/ 5703479 h 5831594"/>
              <a:gd name="connsiteX14" fmla="*/ 0 w 1658196"/>
              <a:gd name="connsiteY14" fmla="*/ 5313969 h 5831594"/>
              <a:gd name="connsiteX15" fmla="*/ 9219 w 1658196"/>
              <a:gd name="connsiteY15" fmla="*/ 5360018 h 5831594"/>
              <a:gd name="connsiteX16" fmla="*/ 118377 w 1658196"/>
              <a:gd name="connsiteY16" fmla="*/ 5432080 h 5831594"/>
              <a:gd name="connsiteX17" fmla="*/ 1538011 w 1658196"/>
              <a:gd name="connsiteY17" fmla="*/ 5432080 h 5831594"/>
              <a:gd name="connsiteX18" fmla="*/ 1657292 w 1658196"/>
              <a:gd name="connsiteY18" fmla="*/ 5313964 h 5831594"/>
              <a:gd name="connsiteX19" fmla="*/ 1657292 w 1658196"/>
              <a:gd name="connsiteY19" fmla="*/ 5305787 h 5831594"/>
              <a:gd name="connsiteX20" fmla="*/ 1538011 w 1658196"/>
              <a:gd name="connsiteY20" fmla="*/ 5185854 h 5831594"/>
              <a:gd name="connsiteX21" fmla="*/ 118377 w 1658196"/>
              <a:gd name="connsiteY21" fmla="*/ 5185854 h 5831594"/>
              <a:gd name="connsiteX22" fmla="*/ 9219 w 1658196"/>
              <a:gd name="connsiteY22" fmla="*/ 5259066 h 5831594"/>
              <a:gd name="connsiteX23" fmla="*/ 0 w 1658196"/>
              <a:gd name="connsiteY23" fmla="*/ 5305782 h 5831594"/>
              <a:gd name="connsiteX24" fmla="*/ 0 w 1658196"/>
              <a:gd name="connsiteY24" fmla="*/ 4913990 h 5831594"/>
              <a:gd name="connsiteX25" fmla="*/ 9219 w 1658196"/>
              <a:gd name="connsiteY25" fmla="*/ 4960535 h 5831594"/>
              <a:gd name="connsiteX26" fmla="*/ 118377 w 1658196"/>
              <a:gd name="connsiteY26" fmla="*/ 5033479 h 5831594"/>
              <a:gd name="connsiteX27" fmla="*/ 1538011 w 1658196"/>
              <a:gd name="connsiteY27" fmla="*/ 5033479 h 5831594"/>
              <a:gd name="connsiteX28" fmla="*/ 1657292 w 1658196"/>
              <a:gd name="connsiteY28" fmla="*/ 4913985 h 5831594"/>
              <a:gd name="connsiteX29" fmla="*/ 1657292 w 1658196"/>
              <a:gd name="connsiteY29" fmla="*/ 4905838 h 5831594"/>
              <a:gd name="connsiteX30" fmla="*/ 1538011 w 1658196"/>
              <a:gd name="connsiteY30" fmla="*/ 4787249 h 5831594"/>
              <a:gd name="connsiteX31" fmla="*/ 118377 w 1658196"/>
              <a:gd name="connsiteY31" fmla="*/ 4787249 h 5831594"/>
              <a:gd name="connsiteX32" fmla="*/ 9219 w 1658196"/>
              <a:gd name="connsiteY32" fmla="*/ 4859811 h 5831594"/>
              <a:gd name="connsiteX33" fmla="*/ 0 w 1658196"/>
              <a:gd name="connsiteY33" fmla="*/ 4905833 h 5831594"/>
              <a:gd name="connsiteX34" fmla="*/ 0 w 1658196"/>
              <a:gd name="connsiteY34" fmla="*/ 4516290 h 5831594"/>
              <a:gd name="connsiteX35" fmla="*/ 9219 w 1658196"/>
              <a:gd name="connsiteY35" fmla="*/ 4562312 h 5831594"/>
              <a:gd name="connsiteX36" fmla="*/ 118377 w 1658196"/>
              <a:gd name="connsiteY36" fmla="*/ 4634874 h 5831594"/>
              <a:gd name="connsiteX37" fmla="*/ 1538011 w 1658196"/>
              <a:gd name="connsiteY37" fmla="*/ 4634874 h 5831594"/>
              <a:gd name="connsiteX38" fmla="*/ 1657292 w 1658196"/>
              <a:gd name="connsiteY38" fmla="*/ 4516285 h 5831594"/>
              <a:gd name="connsiteX39" fmla="*/ 1657292 w 1658196"/>
              <a:gd name="connsiteY39" fmla="*/ 4507233 h 5831594"/>
              <a:gd name="connsiteX40" fmla="*/ 1538011 w 1658196"/>
              <a:gd name="connsiteY40" fmla="*/ 4388644 h 5831594"/>
              <a:gd name="connsiteX41" fmla="*/ 118377 w 1658196"/>
              <a:gd name="connsiteY41" fmla="*/ 4388644 h 5831594"/>
              <a:gd name="connsiteX42" fmla="*/ 9219 w 1658196"/>
              <a:gd name="connsiteY42" fmla="*/ 4461588 h 5831594"/>
              <a:gd name="connsiteX43" fmla="*/ 0 w 1658196"/>
              <a:gd name="connsiteY43" fmla="*/ 4507228 h 5831594"/>
              <a:gd name="connsiteX44" fmla="*/ 0 w 1658196"/>
              <a:gd name="connsiteY44" fmla="*/ 4118154 h 5831594"/>
              <a:gd name="connsiteX45" fmla="*/ 9219 w 1658196"/>
              <a:gd name="connsiteY45" fmla="*/ 4163820 h 5831594"/>
              <a:gd name="connsiteX46" fmla="*/ 118377 w 1658196"/>
              <a:gd name="connsiteY46" fmla="*/ 4236265 h 5831594"/>
              <a:gd name="connsiteX47" fmla="*/ 1538011 w 1658196"/>
              <a:gd name="connsiteY47" fmla="*/ 4236265 h 5831594"/>
              <a:gd name="connsiteX48" fmla="*/ 1657292 w 1658196"/>
              <a:gd name="connsiteY48" fmla="*/ 4118149 h 5831594"/>
              <a:gd name="connsiteX49" fmla="*/ 1657292 w 1658196"/>
              <a:gd name="connsiteY49" fmla="*/ 4109972 h 5831594"/>
              <a:gd name="connsiteX50" fmla="*/ 1538011 w 1658196"/>
              <a:gd name="connsiteY50" fmla="*/ 3990039 h 5831594"/>
              <a:gd name="connsiteX51" fmla="*/ 118377 w 1658196"/>
              <a:gd name="connsiteY51" fmla="*/ 3990039 h 5831594"/>
              <a:gd name="connsiteX52" fmla="*/ 9219 w 1658196"/>
              <a:gd name="connsiteY52" fmla="*/ 4063251 h 5831594"/>
              <a:gd name="connsiteX53" fmla="*/ 0 w 1658196"/>
              <a:gd name="connsiteY53" fmla="*/ 4109967 h 5831594"/>
              <a:gd name="connsiteX54" fmla="*/ 0 w 1658196"/>
              <a:gd name="connsiteY54" fmla="*/ 3718614 h 5831594"/>
              <a:gd name="connsiteX55" fmla="*/ 9219 w 1658196"/>
              <a:gd name="connsiteY55" fmla="*/ 3764989 h 5831594"/>
              <a:gd name="connsiteX56" fmla="*/ 118377 w 1658196"/>
              <a:gd name="connsiteY56" fmla="*/ 3837667 h 5831594"/>
              <a:gd name="connsiteX57" fmla="*/ 1538011 w 1658196"/>
              <a:gd name="connsiteY57" fmla="*/ 3837667 h 5831594"/>
              <a:gd name="connsiteX58" fmla="*/ 1657292 w 1658196"/>
              <a:gd name="connsiteY58" fmla="*/ 3718609 h 5831594"/>
              <a:gd name="connsiteX59" fmla="*/ 1657292 w 1658196"/>
              <a:gd name="connsiteY59" fmla="*/ 3710492 h 5831594"/>
              <a:gd name="connsiteX60" fmla="*/ 1538011 w 1658196"/>
              <a:gd name="connsiteY60" fmla="*/ 3591434 h 5831594"/>
              <a:gd name="connsiteX61" fmla="*/ 118377 w 1658196"/>
              <a:gd name="connsiteY61" fmla="*/ 3591434 h 5831594"/>
              <a:gd name="connsiteX62" fmla="*/ 9219 w 1658196"/>
              <a:gd name="connsiteY62" fmla="*/ 3664112 h 5831594"/>
              <a:gd name="connsiteX63" fmla="*/ 0 w 1658196"/>
              <a:gd name="connsiteY63" fmla="*/ 3710487 h 5831594"/>
              <a:gd name="connsiteX64" fmla="*/ 0 w 1658196"/>
              <a:gd name="connsiteY64" fmla="*/ 3320474 h 5831594"/>
              <a:gd name="connsiteX65" fmla="*/ 9219 w 1658196"/>
              <a:gd name="connsiteY65" fmla="*/ 3366496 h 5831594"/>
              <a:gd name="connsiteX66" fmla="*/ 118377 w 1658196"/>
              <a:gd name="connsiteY66" fmla="*/ 3439058 h 5831594"/>
              <a:gd name="connsiteX67" fmla="*/ 1538011 w 1658196"/>
              <a:gd name="connsiteY67" fmla="*/ 3439058 h 5831594"/>
              <a:gd name="connsiteX68" fmla="*/ 1657292 w 1658196"/>
              <a:gd name="connsiteY68" fmla="*/ 3320469 h 5831594"/>
              <a:gd name="connsiteX69" fmla="*/ 1657292 w 1658196"/>
              <a:gd name="connsiteY69" fmla="*/ 3311417 h 5831594"/>
              <a:gd name="connsiteX70" fmla="*/ 1538011 w 1658196"/>
              <a:gd name="connsiteY70" fmla="*/ 3192828 h 5831594"/>
              <a:gd name="connsiteX71" fmla="*/ 118377 w 1658196"/>
              <a:gd name="connsiteY71" fmla="*/ 3192828 h 5831594"/>
              <a:gd name="connsiteX72" fmla="*/ 9219 w 1658196"/>
              <a:gd name="connsiteY72" fmla="*/ 3265390 h 5831594"/>
              <a:gd name="connsiteX73" fmla="*/ 0 w 1658196"/>
              <a:gd name="connsiteY73" fmla="*/ 3311412 h 5831594"/>
              <a:gd name="connsiteX74" fmla="*/ 0 w 1658196"/>
              <a:gd name="connsiteY74" fmla="*/ 2918352 h 5831594"/>
              <a:gd name="connsiteX75" fmla="*/ 9219 w 1658196"/>
              <a:gd name="connsiteY75" fmla="*/ 2964017 h 5831594"/>
              <a:gd name="connsiteX76" fmla="*/ 118377 w 1658196"/>
              <a:gd name="connsiteY76" fmla="*/ 3036462 h 5831594"/>
              <a:gd name="connsiteX77" fmla="*/ 1538011 w 1658196"/>
              <a:gd name="connsiteY77" fmla="*/ 3036462 h 5831594"/>
              <a:gd name="connsiteX78" fmla="*/ 1657292 w 1658196"/>
              <a:gd name="connsiteY78" fmla="*/ 2918347 h 5831594"/>
              <a:gd name="connsiteX79" fmla="*/ 1657292 w 1658196"/>
              <a:gd name="connsiteY79" fmla="*/ 2908352 h 5831594"/>
              <a:gd name="connsiteX80" fmla="*/ 1538011 w 1658196"/>
              <a:gd name="connsiteY80" fmla="*/ 2790236 h 5831594"/>
              <a:gd name="connsiteX81" fmla="*/ 118377 w 1658196"/>
              <a:gd name="connsiteY81" fmla="*/ 2790236 h 5831594"/>
              <a:gd name="connsiteX82" fmla="*/ 9219 w 1658196"/>
              <a:gd name="connsiteY82" fmla="*/ 2862682 h 5831594"/>
              <a:gd name="connsiteX83" fmla="*/ 0 w 1658196"/>
              <a:gd name="connsiteY83" fmla="*/ 2908347 h 5831594"/>
              <a:gd name="connsiteX84" fmla="*/ 0 w 1658196"/>
              <a:gd name="connsiteY84" fmla="*/ 2519277 h 5831594"/>
              <a:gd name="connsiteX85" fmla="*/ 9219 w 1658196"/>
              <a:gd name="connsiteY85" fmla="*/ 2565299 h 5831594"/>
              <a:gd name="connsiteX86" fmla="*/ 118377 w 1658196"/>
              <a:gd name="connsiteY86" fmla="*/ 2637861 h 5831594"/>
              <a:gd name="connsiteX87" fmla="*/ 1538011 w 1658196"/>
              <a:gd name="connsiteY87" fmla="*/ 2637861 h 5831594"/>
              <a:gd name="connsiteX88" fmla="*/ 1657292 w 1658196"/>
              <a:gd name="connsiteY88" fmla="*/ 2519272 h 5831594"/>
              <a:gd name="connsiteX89" fmla="*/ 1657292 w 1658196"/>
              <a:gd name="connsiteY89" fmla="*/ 2511125 h 5831594"/>
              <a:gd name="connsiteX90" fmla="*/ 1538011 w 1658196"/>
              <a:gd name="connsiteY90" fmla="*/ 2391631 h 5831594"/>
              <a:gd name="connsiteX91" fmla="*/ 118377 w 1658196"/>
              <a:gd name="connsiteY91" fmla="*/ 2391631 h 5831594"/>
              <a:gd name="connsiteX92" fmla="*/ 9219 w 1658196"/>
              <a:gd name="connsiteY92" fmla="*/ 2464575 h 5831594"/>
              <a:gd name="connsiteX93" fmla="*/ 0 w 1658196"/>
              <a:gd name="connsiteY93" fmla="*/ 2511120 h 5831594"/>
              <a:gd name="connsiteX94" fmla="*/ 0 w 1658196"/>
              <a:gd name="connsiteY94" fmla="*/ 2120233 h 5831594"/>
              <a:gd name="connsiteX95" fmla="*/ 9219 w 1658196"/>
              <a:gd name="connsiteY95" fmla="*/ 2166808 h 5831594"/>
              <a:gd name="connsiteX96" fmla="*/ 118377 w 1658196"/>
              <a:gd name="connsiteY96" fmla="*/ 2239253 h 5831594"/>
              <a:gd name="connsiteX97" fmla="*/ 1538011 w 1658196"/>
              <a:gd name="connsiteY97" fmla="*/ 2239253 h 5831594"/>
              <a:gd name="connsiteX98" fmla="*/ 1657292 w 1658196"/>
              <a:gd name="connsiteY98" fmla="*/ 2120228 h 5831594"/>
              <a:gd name="connsiteX99" fmla="*/ 1657292 w 1658196"/>
              <a:gd name="connsiteY99" fmla="*/ 2112051 h 5831594"/>
              <a:gd name="connsiteX100" fmla="*/ 1538011 w 1658196"/>
              <a:gd name="connsiteY100" fmla="*/ 1993026 h 5831594"/>
              <a:gd name="connsiteX101" fmla="*/ 118377 w 1658196"/>
              <a:gd name="connsiteY101" fmla="*/ 1993026 h 5831594"/>
              <a:gd name="connsiteX102" fmla="*/ 9219 w 1658196"/>
              <a:gd name="connsiteY102" fmla="*/ 2065855 h 5831594"/>
              <a:gd name="connsiteX103" fmla="*/ 0 w 1658196"/>
              <a:gd name="connsiteY103" fmla="*/ 2112046 h 5831594"/>
              <a:gd name="connsiteX104" fmla="*/ 0 w 1658196"/>
              <a:gd name="connsiteY104" fmla="*/ 1721628 h 5831594"/>
              <a:gd name="connsiteX105" fmla="*/ 9219 w 1658196"/>
              <a:gd name="connsiteY105" fmla="*/ 1767819 h 5831594"/>
              <a:gd name="connsiteX106" fmla="*/ 118377 w 1658196"/>
              <a:gd name="connsiteY106" fmla="*/ 1840648 h 5831594"/>
              <a:gd name="connsiteX107" fmla="*/ 1538011 w 1658196"/>
              <a:gd name="connsiteY107" fmla="*/ 1840648 h 5831594"/>
              <a:gd name="connsiteX108" fmla="*/ 1657292 w 1658196"/>
              <a:gd name="connsiteY108" fmla="*/ 1721623 h 5831594"/>
              <a:gd name="connsiteX109" fmla="*/ 1657292 w 1658196"/>
              <a:gd name="connsiteY109" fmla="*/ 1712537 h 5831594"/>
              <a:gd name="connsiteX110" fmla="*/ 1538011 w 1658196"/>
              <a:gd name="connsiteY110" fmla="*/ 1594421 h 5831594"/>
              <a:gd name="connsiteX111" fmla="*/ 118377 w 1658196"/>
              <a:gd name="connsiteY111" fmla="*/ 1594421 h 5831594"/>
              <a:gd name="connsiteX112" fmla="*/ 9219 w 1658196"/>
              <a:gd name="connsiteY112" fmla="*/ 1666867 h 5831594"/>
              <a:gd name="connsiteX113" fmla="*/ 0 w 1658196"/>
              <a:gd name="connsiteY113" fmla="*/ 1712532 h 5831594"/>
              <a:gd name="connsiteX114" fmla="*/ 0 w 1658196"/>
              <a:gd name="connsiteY114" fmla="*/ 1323932 h 5831594"/>
              <a:gd name="connsiteX115" fmla="*/ 9219 w 1658196"/>
              <a:gd name="connsiteY115" fmla="*/ 1369981 h 5831594"/>
              <a:gd name="connsiteX116" fmla="*/ 118377 w 1658196"/>
              <a:gd name="connsiteY116" fmla="*/ 1442043 h 5831594"/>
              <a:gd name="connsiteX117" fmla="*/ 1538011 w 1658196"/>
              <a:gd name="connsiteY117" fmla="*/ 1442043 h 5831594"/>
              <a:gd name="connsiteX118" fmla="*/ 1657292 w 1658196"/>
              <a:gd name="connsiteY118" fmla="*/ 1323927 h 5831594"/>
              <a:gd name="connsiteX119" fmla="*/ 1657292 w 1658196"/>
              <a:gd name="connsiteY119" fmla="*/ 1314841 h 5831594"/>
              <a:gd name="connsiteX120" fmla="*/ 1538011 w 1658196"/>
              <a:gd name="connsiteY120" fmla="*/ 1195816 h 5831594"/>
              <a:gd name="connsiteX121" fmla="*/ 118377 w 1658196"/>
              <a:gd name="connsiteY121" fmla="*/ 1195816 h 5831594"/>
              <a:gd name="connsiteX122" fmla="*/ 9219 w 1658196"/>
              <a:gd name="connsiteY122" fmla="*/ 1268645 h 5831594"/>
              <a:gd name="connsiteX123" fmla="*/ 0 w 1658196"/>
              <a:gd name="connsiteY123" fmla="*/ 1314836 h 5831594"/>
              <a:gd name="connsiteX124" fmla="*/ 0 w 1658196"/>
              <a:gd name="connsiteY124" fmla="*/ 924418 h 5831594"/>
              <a:gd name="connsiteX125" fmla="*/ 9219 w 1658196"/>
              <a:gd name="connsiteY125" fmla="*/ 970609 h 5831594"/>
              <a:gd name="connsiteX126" fmla="*/ 118377 w 1658196"/>
              <a:gd name="connsiteY126" fmla="*/ 1043438 h 5831594"/>
              <a:gd name="connsiteX127" fmla="*/ 1538011 w 1658196"/>
              <a:gd name="connsiteY127" fmla="*/ 1043438 h 5831594"/>
              <a:gd name="connsiteX128" fmla="*/ 1657292 w 1658196"/>
              <a:gd name="connsiteY128" fmla="*/ 924413 h 5831594"/>
              <a:gd name="connsiteX129" fmla="*/ 1657292 w 1658196"/>
              <a:gd name="connsiteY129" fmla="*/ 916236 h 5831594"/>
              <a:gd name="connsiteX130" fmla="*/ 1538011 w 1658196"/>
              <a:gd name="connsiteY130" fmla="*/ 797211 h 5831594"/>
              <a:gd name="connsiteX131" fmla="*/ 118377 w 1658196"/>
              <a:gd name="connsiteY131" fmla="*/ 797211 h 5831594"/>
              <a:gd name="connsiteX132" fmla="*/ 9219 w 1658196"/>
              <a:gd name="connsiteY132" fmla="*/ 870041 h 5831594"/>
              <a:gd name="connsiteX133" fmla="*/ 0 w 1658196"/>
              <a:gd name="connsiteY133" fmla="*/ 916231 h 5831594"/>
              <a:gd name="connsiteX134" fmla="*/ 0 w 1658196"/>
              <a:gd name="connsiteY134" fmla="*/ 526251 h 5831594"/>
              <a:gd name="connsiteX135" fmla="*/ 9219 w 1658196"/>
              <a:gd name="connsiteY135" fmla="*/ 572273 h 5831594"/>
              <a:gd name="connsiteX136" fmla="*/ 118377 w 1658196"/>
              <a:gd name="connsiteY136" fmla="*/ 644835 h 5831594"/>
              <a:gd name="connsiteX137" fmla="*/ 1538011 w 1658196"/>
              <a:gd name="connsiteY137" fmla="*/ 644835 h 5831594"/>
              <a:gd name="connsiteX138" fmla="*/ 1657292 w 1658196"/>
              <a:gd name="connsiteY138" fmla="*/ 526246 h 5831594"/>
              <a:gd name="connsiteX139" fmla="*/ 1657292 w 1658196"/>
              <a:gd name="connsiteY139" fmla="*/ 517194 h 5831594"/>
              <a:gd name="connsiteX140" fmla="*/ 1538011 w 1658196"/>
              <a:gd name="connsiteY140" fmla="*/ 398605 h 5831594"/>
              <a:gd name="connsiteX141" fmla="*/ 118377 w 1658196"/>
              <a:gd name="connsiteY141" fmla="*/ 398605 h 5831594"/>
              <a:gd name="connsiteX142" fmla="*/ 9219 w 1658196"/>
              <a:gd name="connsiteY142" fmla="*/ 471550 h 5831594"/>
              <a:gd name="connsiteX143" fmla="*/ 0 w 1658196"/>
              <a:gd name="connsiteY143" fmla="*/ 517189 h 5831594"/>
              <a:gd name="connsiteX144" fmla="*/ 0 w 1658196"/>
              <a:gd name="connsiteY144" fmla="*/ 127646 h 5831594"/>
              <a:gd name="connsiteX145" fmla="*/ 9219 w 1658196"/>
              <a:gd name="connsiteY145" fmla="*/ 173668 h 5831594"/>
              <a:gd name="connsiteX146" fmla="*/ 118377 w 1658196"/>
              <a:gd name="connsiteY146" fmla="*/ 246230 h 5831594"/>
              <a:gd name="connsiteX147" fmla="*/ 1538011 w 1658196"/>
              <a:gd name="connsiteY147" fmla="*/ 246230 h 5831594"/>
              <a:gd name="connsiteX148" fmla="*/ 1657292 w 1658196"/>
              <a:gd name="connsiteY148" fmla="*/ 127641 h 5831594"/>
              <a:gd name="connsiteX149" fmla="*/ 1657292 w 1658196"/>
              <a:gd name="connsiteY149" fmla="*/ 118589 h 5831594"/>
              <a:gd name="connsiteX150" fmla="*/ 1538011 w 1658196"/>
              <a:gd name="connsiteY150" fmla="*/ 0 h 5831594"/>
              <a:gd name="connsiteX151" fmla="*/ 0 w 1658196"/>
              <a:gd name="connsiteY151" fmla="*/ 0 h 5831594"/>
              <a:gd name="connsiteX152" fmla="*/ 118377 w 1658196"/>
              <a:gd name="connsiteY152" fmla="*/ 0 h 5831594"/>
              <a:gd name="connsiteX153" fmla="*/ 9219 w 1658196"/>
              <a:gd name="connsiteY153" fmla="*/ 72562 h 5831594"/>
              <a:gd name="connsiteX154" fmla="*/ 0 w 1658196"/>
              <a:gd name="connsiteY154" fmla="*/ 118584 h 583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1658196" h="5831594">
                <a:moveTo>
                  <a:pt x="1538011" y="0"/>
                </a:moveTo>
                <a:lnTo>
                  <a:pt x="1658196" y="0"/>
                </a:lnTo>
                <a:lnTo>
                  <a:pt x="1658196" y="5831594"/>
                </a:lnTo>
                <a:lnTo>
                  <a:pt x="0" y="5831594"/>
                </a:lnTo>
                <a:lnTo>
                  <a:pt x="0" y="5711666"/>
                </a:lnTo>
                <a:lnTo>
                  <a:pt x="9219" y="5757857"/>
                </a:lnTo>
                <a:cubicBezTo>
                  <a:pt x="27052" y="5800532"/>
                  <a:pt x="68903" y="5830685"/>
                  <a:pt x="118377" y="5830685"/>
                </a:cubicBezTo>
                <a:lnTo>
                  <a:pt x="1538011" y="5830685"/>
                </a:lnTo>
                <a:cubicBezTo>
                  <a:pt x="1603073" y="5830685"/>
                  <a:pt x="1657292" y="5777079"/>
                  <a:pt x="1657292" y="5711661"/>
                </a:cubicBezTo>
                <a:lnTo>
                  <a:pt x="1657292" y="5703484"/>
                </a:lnTo>
                <a:cubicBezTo>
                  <a:pt x="1657292" y="5638065"/>
                  <a:pt x="1603073" y="5584459"/>
                  <a:pt x="1538011" y="5584459"/>
                </a:cubicBezTo>
                <a:lnTo>
                  <a:pt x="118377" y="5584459"/>
                </a:lnTo>
                <a:cubicBezTo>
                  <a:pt x="68903" y="5584459"/>
                  <a:pt x="27052" y="5614612"/>
                  <a:pt x="9219" y="5657288"/>
                </a:cubicBezTo>
                <a:lnTo>
                  <a:pt x="0" y="5703479"/>
                </a:lnTo>
                <a:lnTo>
                  <a:pt x="0" y="5313969"/>
                </a:lnTo>
                <a:lnTo>
                  <a:pt x="9219" y="5360018"/>
                </a:lnTo>
                <a:cubicBezTo>
                  <a:pt x="27052" y="5402438"/>
                  <a:pt x="68903" y="5432080"/>
                  <a:pt x="118377" y="5432080"/>
                </a:cubicBezTo>
                <a:lnTo>
                  <a:pt x="1538011" y="5432080"/>
                </a:lnTo>
                <a:cubicBezTo>
                  <a:pt x="1603073" y="5432080"/>
                  <a:pt x="1657292" y="5379383"/>
                  <a:pt x="1657292" y="5313964"/>
                </a:cubicBezTo>
                <a:lnTo>
                  <a:pt x="1657292" y="5305787"/>
                </a:lnTo>
                <a:cubicBezTo>
                  <a:pt x="1657292" y="5239460"/>
                  <a:pt x="1603073" y="5185854"/>
                  <a:pt x="1538011" y="5185854"/>
                </a:cubicBezTo>
                <a:lnTo>
                  <a:pt x="118377" y="5185854"/>
                </a:lnTo>
                <a:cubicBezTo>
                  <a:pt x="68903" y="5185854"/>
                  <a:pt x="27052" y="5216007"/>
                  <a:pt x="9219" y="5259066"/>
                </a:cubicBezTo>
                <a:lnTo>
                  <a:pt x="0" y="5305782"/>
                </a:lnTo>
                <a:lnTo>
                  <a:pt x="0" y="4913990"/>
                </a:lnTo>
                <a:lnTo>
                  <a:pt x="9219" y="4960535"/>
                </a:lnTo>
                <a:cubicBezTo>
                  <a:pt x="27052" y="5003436"/>
                  <a:pt x="68903" y="5033479"/>
                  <a:pt x="118377" y="5033479"/>
                </a:cubicBezTo>
                <a:lnTo>
                  <a:pt x="1538011" y="5033479"/>
                </a:lnTo>
                <a:cubicBezTo>
                  <a:pt x="1603073" y="5033479"/>
                  <a:pt x="1657292" y="4980069"/>
                  <a:pt x="1657292" y="4913985"/>
                </a:cubicBezTo>
                <a:lnTo>
                  <a:pt x="1657292" y="4905838"/>
                </a:lnTo>
                <a:cubicBezTo>
                  <a:pt x="1657292" y="4840659"/>
                  <a:pt x="1603073" y="4787249"/>
                  <a:pt x="1538011" y="4787249"/>
                </a:cubicBezTo>
                <a:lnTo>
                  <a:pt x="118377" y="4787249"/>
                </a:lnTo>
                <a:cubicBezTo>
                  <a:pt x="68903" y="4787249"/>
                  <a:pt x="27052" y="4817292"/>
                  <a:pt x="9219" y="4859811"/>
                </a:cubicBezTo>
                <a:lnTo>
                  <a:pt x="0" y="4905833"/>
                </a:lnTo>
                <a:lnTo>
                  <a:pt x="0" y="4516290"/>
                </a:lnTo>
                <a:lnTo>
                  <a:pt x="9219" y="4562312"/>
                </a:lnTo>
                <a:cubicBezTo>
                  <a:pt x="27052" y="4604831"/>
                  <a:pt x="68903" y="4634874"/>
                  <a:pt x="118377" y="4634874"/>
                </a:cubicBezTo>
                <a:lnTo>
                  <a:pt x="1538011" y="4634874"/>
                </a:lnTo>
                <a:cubicBezTo>
                  <a:pt x="1603073" y="4634874"/>
                  <a:pt x="1657292" y="4581464"/>
                  <a:pt x="1657292" y="4516285"/>
                </a:cubicBezTo>
                <a:lnTo>
                  <a:pt x="1657292" y="4507233"/>
                </a:lnTo>
                <a:cubicBezTo>
                  <a:pt x="1657292" y="4442959"/>
                  <a:pt x="1603073" y="4388644"/>
                  <a:pt x="1538011" y="4388644"/>
                </a:cubicBezTo>
                <a:lnTo>
                  <a:pt x="118377" y="4388644"/>
                </a:lnTo>
                <a:cubicBezTo>
                  <a:pt x="68903" y="4388644"/>
                  <a:pt x="27052" y="4419196"/>
                  <a:pt x="9219" y="4461588"/>
                </a:cubicBezTo>
                <a:lnTo>
                  <a:pt x="0" y="4507228"/>
                </a:lnTo>
                <a:lnTo>
                  <a:pt x="0" y="4118154"/>
                </a:lnTo>
                <a:lnTo>
                  <a:pt x="9219" y="4163820"/>
                </a:lnTo>
                <a:cubicBezTo>
                  <a:pt x="27052" y="4206112"/>
                  <a:pt x="68903" y="4236265"/>
                  <a:pt x="118377" y="4236265"/>
                </a:cubicBezTo>
                <a:lnTo>
                  <a:pt x="1538011" y="4236265"/>
                </a:lnTo>
                <a:cubicBezTo>
                  <a:pt x="1603073" y="4236265"/>
                  <a:pt x="1657292" y="4182659"/>
                  <a:pt x="1657292" y="4118149"/>
                </a:cubicBezTo>
                <a:lnTo>
                  <a:pt x="1657292" y="4109972"/>
                </a:lnTo>
                <a:cubicBezTo>
                  <a:pt x="1657292" y="4043645"/>
                  <a:pt x="1603073" y="3990039"/>
                  <a:pt x="1538011" y="3990039"/>
                </a:cubicBezTo>
                <a:lnTo>
                  <a:pt x="118377" y="3990039"/>
                </a:lnTo>
                <a:cubicBezTo>
                  <a:pt x="68903" y="3990039"/>
                  <a:pt x="27052" y="4020192"/>
                  <a:pt x="9219" y="4063251"/>
                </a:cubicBezTo>
                <a:lnTo>
                  <a:pt x="0" y="4109967"/>
                </a:lnTo>
                <a:lnTo>
                  <a:pt x="0" y="3718614"/>
                </a:lnTo>
                <a:lnTo>
                  <a:pt x="9219" y="3764989"/>
                </a:lnTo>
                <a:cubicBezTo>
                  <a:pt x="27052" y="3807734"/>
                  <a:pt x="68903" y="3837667"/>
                  <a:pt x="118377" y="3837667"/>
                </a:cubicBezTo>
                <a:lnTo>
                  <a:pt x="1538011" y="3837667"/>
                </a:lnTo>
                <a:cubicBezTo>
                  <a:pt x="1603073" y="3837667"/>
                  <a:pt x="1657292" y="3784452"/>
                  <a:pt x="1657292" y="3718609"/>
                </a:cubicBezTo>
                <a:lnTo>
                  <a:pt x="1657292" y="3710492"/>
                </a:lnTo>
                <a:cubicBezTo>
                  <a:pt x="1657292" y="3644649"/>
                  <a:pt x="1603073" y="3591434"/>
                  <a:pt x="1538011" y="3591434"/>
                </a:cubicBezTo>
                <a:lnTo>
                  <a:pt x="118377" y="3591434"/>
                </a:lnTo>
                <a:cubicBezTo>
                  <a:pt x="68903" y="3591434"/>
                  <a:pt x="27052" y="3621367"/>
                  <a:pt x="9219" y="3664112"/>
                </a:cubicBezTo>
                <a:lnTo>
                  <a:pt x="0" y="3710487"/>
                </a:lnTo>
                <a:lnTo>
                  <a:pt x="0" y="3320474"/>
                </a:lnTo>
                <a:lnTo>
                  <a:pt x="9219" y="3366496"/>
                </a:lnTo>
                <a:cubicBezTo>
                  <a:pt x="27052" y="3409015"/>
                  <a:pt x="68903" y="3439058"/>
                  <a:pt x="118377" y="3439058"/>
                </a:cubicBezTo>
                <a:lnTo>
                  <a:pt x="1538011" y="3439058"/>
                </a:lnTo>
                <a:cubicBezTo>
                  <a:pt x="1603073" y="3439058"/>
                  <a:pt x="1657292" y="3385648"/>
                  <a:pt x="1657292" y="3320469"/>
                </a:cubicBezTo>
                <a:lnTo>
                  <a:pt x="1657292" y="3311417"/>
                </a:lnTo>
                <a:cubicBezTo>
                  <a:pt x="1657292" y="3246238"/>
                  <a:pt x="1603073" y="3192828"/>
                  <a:pt x="1538011" y="3192828"/>
                </a:cubicBezTo>
                <a:lnTo>
                  <a:pt x="118377" y="3192828"/>
                </a:lnTo>
                <a:cubicBezTo>
                  <a:pt x="68903" y="3192828"/>
                  <a:pt x="27052" y="3222871"/>
                  <a:pt x="9219" y="3265390"/>
                </a:cubicBezTo>
                <a:lnTo>
                  <a:pt x="0" y="3311412"/>
                </a:lnTo>
                <a:lnTo>
                  <a:pt x="0" y="2918352"/>
                </a:lnTo>
                <a:lnTo>
                  <a:pt x="9219" y="2964017"/>
                </a:lnTo>
                <a:cubicBezTo>
                  <a:pt x="27052" y="3006309"/>
                  <a:pt x="68903" y="3036462"/>
                  <a:pt x="118377" y="3036462"/>
                </a:cubicBezTo>
                <a:lnTo>
                  <a:pt x="1538011" y="3036462"/>
                </a:lnTo>
                <a:cubicBezTo>
                  <a:pt x="1603073" y="3036462"/>
                  <a:pt x="1657292" y="2982856"/>
                  <a:pt x="1657292" y="2918347"/>
                </a:cubicBezTo>
                <a:lnTo>
                  <a:pt x="1657292" y="2908352"/>
                </a:lnTo>
                <a:cubicBezTo>
                  <a:pt x="1657292" y="2843843"/>
                  <a:pt x="1603073" y="2790236"/>
                  <a:pt x="1538011" y="2790236"/>
                </a:cubicBezTo>
                <a:lnTo>
                  <a:pt x="118377" y="2790236"/>
                </a:lnTo>
                <a:cubicBezTo>
                  <a:pt x="68903" y="2790236"/>
                  <a:pt x="27052" y="2820390"/>
                  <a:pt x="9219" y="2862682"/>
                </a:cubicBezTo>
                <a:lnTo>
                  <a:pt x="0" y="2908347"/>
                </a:lnTo>
                <a:lnTo>
                  <a:pt x="0" y="2519277"/>
                </a:lnTo>
                <a:lnTo>
                  <a:pt x="9219" y="2565299"/>
                </a:lnTo>
                <a:cubicBezTo>
                  <a:pt x="27052" y="2607818"/>
                  <a:pt x="68903" y="2637861"/>
                  <a:pt x="118377" y="2637861"/>
                </a:cubicBezTo>
                <a:lnTo>
                  <a:pt x="1538011" y="2637861"/>
                </a:lnTo>
                <a:cubicBezTo>
                  <a:pt x="1603073" y="2637861"/>
                  <a:pt x="1657292" y="2584451"/>
                  <a:pt x="1657292" y="2519272"/>
                </a:cubicBezTo>
                <a:lnTo>
                  <a:pt x="1657292" y="2511125"/>
                </a:lnTo>
                <a:cubicBezTo>
                  <a:pt x="1657292" y="2445041"/>
                  <a:pt x="1603073" y="2391631"/>
                  <a:pt x="1538011" y="2391631"/>
                </a:cubicBezTo>
                <a:lnTo>
                  <a:pt x="118377" y="2391631"/>
                </a:lnTo>
                <a:cubicBezTo>
                  <a:pt x="68903" y="2391631"/>
                  <a:pt x="27052" y="2421674"/>
                  <a:pt x="9219" y="2464575"/>
                </a:cubicBezTo>
                <a:lnTo>
                  <a:pt x="0" y="2511120"/>
                </a:lnTo>
                <a:lnTo>
                  <a:pt x="0" y="2120233"/>
                </a:lnTo>
                <a:lnTo>
                  <a:pt x="9219" y="2166808"/>
                </a:lnTo>
                <a:cubicBezTo>
                  <a:pt x="27052" y="2209611"/>
                  <a:pt x="68903" y="2239253"/>
                  <a:pt x="118377" y="2239253"/>
                </a:cubicBezTo>
                <a:lnTo>
                  <a:pt x="1538011" y="2239253"/>
                </a:lnTo>
                <a:cubicBezTo>
                  <a:pt x="1603073" y="2239253"/>
                  <a:pt x="1657292" y="2186555"/>
                  <a:pt x="1657292" y="2120228"/>
                </a:cubicBezTo>
                <a:lnTo>
                  <a:pt x="1657292" y="2112051"/>
                </a:lnTo>
                <a:cubicBezTo>
                  <a:pt x="1657292" y="2046633"/>
                  <a:pt x="1603073" y="1993026"/>
                  <a:pt x="1538011" y="1993026"/>
                </a:cubicBezTo>
                <a:lnTo>
                  <a:pt x="118377" y="1993026"/>
                </a:lnTo>
                <a:cubicBezTo>
                  <a:pt x="68903" y="1993026"/>
                  <a:pt x="27052" y="2023180"/>
                  <a:pt x="9219" y="2065855"/>
                </a:cubicBezTo>
                <a:lnTo>
                  <a:pt x="0" y="2112046"/>
                </a:lnTo>
                <a:lnTo>
                  <a:pt x="0" y="1721628"/>
                </a:lnTo>
                <a:lnTo>
                  <a:pt x="9219" y="1767819"/>
                </a:lnTo>
                <a:cubicBezTo>
                  <a:pt x="27052" y="1810494"/>
                  <a:pt x="68903" y="1840648"/>
                  <a:pt x="118377" y="1840648"/>
                </a:cubicBezTo>
                <a:lnTo>
                  <a:pt x="1538011" y="1840648"/>
                </a:lnTo>
                <a:cubicBezTo>
                  <a:pt x="1603073" y="1840648"/>
                  <a:pt x="1657292" y="1787041"/>
                  <a:pt x="1657292" y="1721623"/>
                </a:cubicBezTo>
                <a:lnTo>
                  <a:pt x="1657292" y="1712537"/>
                </a:lnTo>
                <a:cubicBezTo>
                  <a:pt x="1657292" y="1648028"/>
                  <a:pt x="1603073" y="1594421"/>
                  <a:pt x="1538011" y="1594421"/>
                </a:cubicBezTo>
                <a:lnTo>
                  <a:pt x="118377" y="1594421"/>
                </a:lnTo>
                <a:cubicBezTo>
                  <a:pt x="68903" y="1594421"/>
                  <a:pt x="27052" y="1624575"/>
                  <a:pt x="9219" y="1666867"/>
                </a:cubicBezTo>
                <a:lnTo>
                  <a:pt x="0" y="1712532"/>
                </a:lnTo>
                <a:lnTo>
                  <a:pt x="0" y="1323932"/>
                </a:lnTo>
                <a:lnTo>
                  <a:pt x="9219" y="1369981"/>
                </a:lnTo>
                <a:cubicBezTo>
                  <a:pt x="27052" y="1412401"/>
                  <a:pt x="68903" y="1442043"/>
                  <a:pt x="118377" y="1442043"/>
                </a:cubicBezTo>
                <a:lnTo>
                  <a:pt x="1538011" y="1442043"/>
                </a:lnTo>
                <a:cubicBezTo>
                  <a:pt x="1603073" y="1442043"/>
                  <a:pt x="1657292" y="1389345"/>
                  <a:pt x="1657292" y="1323927"/>
                </a:cubicBezTo>
                <a:lnTo>
                  <a:pt x="1657292" y="1314841"/>
                </a:lnTo>
                <a:cubicBezTo>
                  <a:pt x="1657292" y="1249423"/>
                  <a:pt x="1603073" y="1195816"/>
                  <a:pt x="1538011" y="1195816"/>
                </a:cubicBezTo>
                <a:lnTo>
                  <a:pt x="118377" y="1195816"/>
                </a:lnTo>
                <a:cubicBezTo>
                  <a:pt x="68903" y="1195816"/>
                  <a:pt x="27052" y="1225970"/>
                  <a:pt x="9219" y="1268645"/>
                </a:cubicBezTo>
                <a:lnTo>
                  <a:pt x="0" y="1314836"/>
                </a:lnTo>
                <a:lnTo>
                  <a:pt x="0" y="924418"/>
                </a:lnTo>
                <a:lnTo>
                  <a:pt x="9219" y="970609"/>
                </a:lnTo>
                <a:cubicBezTo>
                  <a:pt x="27052" y="1013284"/>
                  <a:pt x="68903" y="1043438"/>
                  <a:pt x="118377" y="1043438"/>
                </a:cubicBezTo>
                <a:lnTo>
                  <a:pt x="1538011" y="1043438"/>
                </a:lnTo>
                <a:cubicBezTo>
                  <a:pt x="1603073" y="1043438"/>
                  <a:pt x="1657292" y="989831"/>
                  <a:pt x="1657292" y="924413"/>
                </a:cubicBezTo>
                <a:lnTo>
                  <a:pt x="1657292" y="916236"/>
                </a:lnTo>
                <a:cubicBezTo>
                  <a:pt x="1657292" y="850818"/>
                  <a:pt x="1603073" y="797211"/>
                  <a:pt x="1538011" y="797211"/>
                </a:cubicBezTo>
                <a:lnTo>
                  <a:pt x="118377" y="797211"/>
                </a:lnTo>
                <a:cubicBezTo>
                  <a:pt x="68903" y="797211"/>
                  <a:pt x="27052" y="827365"/>
                  <a:pt x="9219" y="870041"/>
                </a:cubicBezTo>
                <a:lnTo>
                  <a:pt x="0" y="916231"/>
                </a:lnTo>
                <a:lnTo>
                  <a:pt x="0" y="526251"/>
                </a:lnTo>
                <a:lnTo>
                  <a:pt x="9219" y="572273"/>
                </a:lnTo>
                <a:cubicBezTo>
                  <a:pt x="27052" y="614792"/>
                  <a:pt x="68903" y="644835"/>
                  <a:pt x="118377" y="644835"/>
                </a:cubicBezTo>
                <a:lnTo>
                  <a:pt x="1538011" y="644835"/>
                </a:lnTo>
                <a:cubicBezTo>
                  <a:pt x="1603073" y="644835"/>
                  <a:pt x="1657292" y="591425"/>
                  <a:pt x="1657292" y="526246"/>
                </a:cubicBezTo>
                <a:lnTo>
                  <a:pt x="1657292" y="517194"/>
                </a:lnTo>
                <a:cubicBezTo>
                  <a:pt x="1657292" y="452921"/>
                  <a:pt x="1603073" y="398605"/>
                  <a:pt x="1538011" y="398605"/>
                </a:cubicBezTo>
                <a:lnTo>
                  <a:pt x="118377" y="398605"/>
                </a:lnTo>
                <a:cubicBezTo>
                  <a:pt x="68903" y="398605"/>
                  <a:pt x="27052" y="429158"/>
                  <a:pt x="9219" y="471550"/>
                </a:cubicBezTo>
                <a:lnTo>
                  <a:pt x="0" y="517189"/>
                </a:lnTo>
                <a:lnTo>
                  <a:pt x="0" y="127646"/>
                </a:lnTo>
                <a:lnTo>
                  <a:pt x="9219" y="173668"/>
                </a:lnTo>
                <a:cubicBezTo>
                  <a:pt x="27052" y="216187"/>
                  <a:pt x="68903" y="246230"/>
                  <a:pt x="118377" y="246230"/>
                </a:cubicBezTo>
                <a:lnTo>
                  <a:pt x="1538011" y="246230"/>
                </a:lnTo>
                <a:cubicBezTo>
                  <a:pt x="1603073" y="246230"/>
                  <a:pt x="1657292" y="192820"/>
                  <a:pt x="1657292" y="127641"/>
                </a:cubicBezTo>
                <a:lnTo>
                  <a:pt x="1657292" y="118589"/>
                </a:lnTo>
                <a:cubicBezTo>
                  <a:pt x="1657292" y="53410"/>
                  <a:pt x="1603073" y="0"/>
                  <a:pt x="1538011" y="0"/>
                </a:cubicBezTo>
                <a:close/>
                <a:moveTo>
                  <a:pt x="0" y="0"/>
                </a:moveTo>
                <a:lnTo>
                  <a:pt x="118377" y="0"/>
                </a:lnTo>
                <a:cubicBezTo>
                  <a:pt x="68903" y="0"/>
                  <a:pt x="27052" y="30043"/>
                  <a:pt x="9219" y="72562"/>
                </a:cubicBezTo>
                <a:lnTo>
                  <a:pt x="0" y="1185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graphicFrame>
        <p:nvGraphicFramePr>
          <p:cNvPr id="301" name="Chart 300">
            <a:extLst>
              <a:ext uri="{FF2B5EF4-FFF2-40B4-BE49-F238E27FC236}">
                <a16:creationId xmlns:a16="http://schemas.microsoft.com/office/drawing/2014/main" id="{D77480FD-FA36-45F9-A72F-48E05CA9EF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8695728"/>
              </p:ext>
            </p:extLst>
          </p:nvPr>
        </p:nvGraphicFramePr>
        <p:xfrm>
          <a:off x="17890533" y="5436065"/>
          <a:ext cx="1673352" cy="5879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0EE4224C-62E8-4657-B464-79F4A8CCAA9E}"/>
              </a:ext>
            </a:extLst>
          </p:cNvPr>
          <p:cNvSpPr/>
          <p:nvPr/>
        </p:nvSpPr>
        <p:spPr>
          <a:xfrm>
            <a:off x="17890533" y="5436065"/>
            <a:ext cx="1673352" cy="5879592"/>
          </a:xfrm>
          <a:custGeom>
            <a:avLst/>
            <a:gdLst>
              <a:gd name="connsiteX0" fmla="*/ 1538011 w 1658196"/>
              <a:gd name="connsiteY0" fmla="*/ 0 h 5831594"/>
              <a:gd name="connsiteX1" fmla="*/ 1658196 w 1658196"/>
              <a:gd name="connsiteY1" fmla="*/ 0 h 5831594"/>
              <a:gd name="connsiteX2" fmla="*/ 1658196 w 1658196"/>
              <a:gd name="connsiteY2" fmla="*/ 5831594 h 5831594"/>
              <a:gd name="connsiteX3" fmla="*/ 0 w 1658196"/>
              <a:gd name="connsiteY3" fmla="*/ 5831594 h 5831594"/>
              <a:gd name="connsiteX4" fmla="*/ 0 w 1658196"/>
              <a:gd name="connsiteY4" fmla="*/ 5711666 h 5831594"/>
              <a:gd name="connsiteX5" fmla="*/ 9219 w 1658196"/>
              <a:gd name="connsiteY5" fmla="*/ 5757857 h 5831594"/>
              <a:gd name="connsiteX6" fmla="*/ 118377 w 1658196"/>
              <a:gd name="connsiteY6" fmla="*/ 5830685 h 5831594"/>
              <a:gd name="connsiteX7" fmla="*/ 1538011 w 1658196"/>
              <a:gd name="connsiteY7" fmla="*/ 5830685 h 5831594"/>
              <a:gd name="connsiteX8" fmla="*/ 1657292 w 1658196"/>
              <a:gd name="connsiteY8" fmla="*/ 5711661 h 5831594"/>
              <a:gd name="connsiteX9" fmla="*/ 1657292 w 1658196"/>
              <a:gd name="connsiteY9" fmla="*/ 5703484 h 5831594"/>
              <a:gd name="connsiteX10" fmla="*/ 1538011 w 1658196"/>
              <a:gd name="connsiteY10" fmla="*/ 5584459 h 5831594"/>
              <a:gd name="connsiteX11" fmla="*/ 118377 w 1658196"/>
              <a:gd name="connsiteY11" fmla="*/ 5584459 h 5831594"/>
              <a:gd name="connsiteX12" fmla="*/ 9219 w 1658196"/>
              <a:gd name="connsiteY12" fmla="*/ 5657288 h 5831594"/>
              <a:gd name="connsiteX13" fmla="*/ 0 w 1658196"/>
              <a:gd name="connsiteY13" fmla="*/ 5703479 h 5831594"/>
              <a:gd name="connsiteX14" fmla="*/ 0 w 1658196"/>
              <a:gd name="connsiteY14" fmla="*/ 5313969 h 5831594"/>
              <a:gd name="connsiteX15" fmla="*/ 9219 w 1658196"/>
              <a:gd name="connsiteY15" fmla="*/ 5360018 h 5831594"/>
              <a:gd name="connsiteX16" fmla="*/ 118377 w 1658196"/>
              <a:gd name="connsiteY16" fmla="*/ 5432080 h 5831594"/>
              <a:gd name="connsiteX17" fmla="*/ 1538011 w 1658196"/>
              <a:gd name="connsiteY17" fmla="*/ 5432080 h 5831594"/>
              <a:gd name="connsiteX18" fmla="*/ 1657292 w 1658196"/>
              <a:gd name="connsiteY18" fmla="*/ 5313964 h 5831594"/>
              <a:gd name="connsiteX19" fmla="*/ 1657292 w 1658196"/>
              <a:gd name="connsiteY19" fmla="*/ 5305787 h 5831594"/>
              <a:gd name="connsiteX20" fmla="*/ 1538011 w 1658196"/>
              <a:gd name="connsiteY20" fmla="*/ 5185854 h 5831594"/>
              <a:gd name="connsiteX21" fmla="*/ 118377 w 1658196"/>
              <a:gd name="connsiteY21" fmla="*/ 5185854 h 5831594"/>
              <a:gd name="connsiteX22" fmla="*/ 9219 w 1658196"/>
              <a:gd name="connsiteY22" fmla="*/ 5259066 h 5831594"/>
              <a:gd name="connsiteX23" fmla="*/ 0 w 1658196"/>
              <a:gd name="connsiteY23" fmla="*/ 5305782 h 5831594"/>
              <a:gd name="connsiteX24" fmla="*/ 0 w 1658196"/>
              <a:gd name="connsiteY24" fmla="*/ 4913990 h 5831594"/>
              <a:gd name="connsiteX25" fmla="*/ 9219 w 1658196"/>
              <a:gd name="connsiteY25" fmla="*/ 4960535 h 5831594"/>
              <a:gd name="connsiteX26" fmla="*/ 118377 w 1658196"/>
              <a:gd name="connsiteY26" fmla="*/ 5033479 h 5831594"/>
              <a:gd name="connsiteX27" fmla="*/ 1538011 w 1658196"/>
              <a:gd name="connsiteY27" fmla="*/ 5033479 h 5831594"/>
              <a:gd name="connsiteX28" fmla="*/ 1657292 w 1658196"/>
              <a:gd name="connsiteY28" fmla="*/ 4913985 h 5831594"/>
              <a:gd name="connsiteX29" fmla="*/ 1657292 w 1658196"/>
              <a:gd name="connsiteY29" fmla="*/ 4905838 h 5831594"/>
              <a:gd name="connsiteX30" fmla="*/ 1538011 w 1658196"/>
              <a:gd name="connsiteY30" fmla="*/ 4787249 h 5831594"/>
              <a:gd name="connsiteX31" fmla="*/ 118377 w 1658196"/>
              <a:gd name="connsiteY31" fmla="*/ 4787249 h 5831594"/>
              <a:gd name="connsiteX32" fmla="*/ 9219 w 1658196"/>
              <a:gd name="connsiteY32" fmla="*/ 4859811 h 5831594"/>
              <a:gd name="connsiteX33" fmla="*/ 0 w 1658196"/>
              <a:gd name="connsiteY33" fmla="*/ 4905833 h 5831594"/>
              <a:gd name="connsiteX34" fmla="*/ 0 w 1658196"/>
              <a:gd name="connsiteY34" fmla="*/ 4516290 h 5831594"/>
              <a:gd name="connsiteX35" fmla="*/ 9219 w 1658196"/>
              <a:gd name="connsiteY35" fmla="*/ 4562312 h 5831594"/>
              <a:gd name="connsiteX36" fmla="*/ 118377 w 1658196"/>
              <a:gd name="connsiteY36" fmla="*/ 4634874 h 5831594"/>
              <a:gd name="connsiteX37" fmla="*/ 1538011 w 1658196"/>
              <a:gd name="connsiteY37" fmla="*/ 4634874 h 5831594"/>
              <a:gd name="connsiteX38" fmla="*/ 1657292 w 1658196"/>
              <a:gd name="connsiteY38" fmla="*/ 4516285 h 5831594"/>
              <a:gd name="connsiteX39" fmla="*/ 1657292 w 1658196"/>
              <a:gd name="connsiteY39" fmla="*/ 4507233 h 5831594"/>
              <a:gd name="connsiteX40" fmla="*/ 1538011 w 1658196"/>
              <a:gd name="connsiteY40" fmla="*/ 4388644 h 5831594"/>
              <a:gd name="connsiteX41" fmla="*/ 118377 w 1658196"/>
              <a:gd name="connsiteY41" fmla="*/ 4388644 h 5831594"/>
              <a:gd name="connsiteX42" fmla="*/ 9219 w 1658196"/>
              <a:gd name="connsiteY42" fmla="*/ 4461588 h 5831594"/>
              <a:gd name="connsiteX43" fmla="*/ 0 w 1658196"/>
              <a:gd name="connsiteY43" fmla="*/ 4507228 h 5831594"/>
              <a:gd name="connsiteX44" fmla="*/ 0 w 1658196"/>
              <a:gd name="connsiteY44" fmla="*/ 4118154 h 5831594"/>
              <a:gd name="connsiteX45" fmla="*/ 9219 w 1658196"/>
              <a:gd name="connsiteY45" fmla="*/ 4163820 h 5831594"/>
              <a:gd name="connsiteX46" fmla="*/ 118377 w 1658196"/>
              <a:gd name="connsiteY46" fmla="*/ 4236265 h 5831594"/>
              <a:gd name="connsiteX47" fmla="*/ 1538011 w 1658196"/>
              <a:gd name="connsiteY47" fmla="*/ 4236265 h 5831594"/>
              <a:gd name="connsiteX48" fmla="*/ 1657292 w 1658196"/>
              <a:gd name="connsiteY48" fmla="*/ 4118149 h 5831594"/>
              <a:gd name="connsiteX49" fmla="*/ 1657292 w 1658196"/>
              <a:gd name="connsiteY49" fmla="*/ 4109972 h 5831594"/>
              <a:gd name="connsiteX50" fmla="*/ 1538011 w 1658196"/>
              <a:gd name="connsiteY50" fmla="*/ 3990039 h 5831594"/>
              <a:gd name="connsiteX51" fmla="*/ 118377 w 1658196"/>
              <a:gd name="connsiteY51" fmla="*/ 3990039 h 5831594"/>
              <a:gd name="connsiteX52" fmla="*/ 9219 w 1658196"/>
              <a:gd name="connsiteY52" fmla="*/ 4063251 h 5831594"/>
              <a:gd name="connsiteX53" fmla="*/ 0 w 1658196"/>
              <a:gd name="connsiteY53" fmla="*/ 4109967 h 5831594"/>
              <a:gd name="connsiteX54" fmla="*/ 0 w 1658196"/>
              <a:gd name="connsiteY54" fmla="*/ 3718614 h 5831594"/>
              <a:gd name="connsiteX55" fmla="*/ 9219 w 1658196"/>
              <a:gd name="connsiteY55" fmla="*/ 3764989 h 5831594"/>
              <a:gd name="connsiteX56" fmla="*/ 118377 w 1658196"/>
              <a:gd name="connsiteY56" fmla="*/ 3837667 h 5831594"/>
              <a:gd name="connsiteX57" fmla="*/ 1538011 w 1658196"/>
              <a:gd name="connsiteY57" fmla="*/ 3837667 h 5831594"/>
              <a:gd name="connsiteX58" fmla="*/ 1657292 w 1658196"/>
              <a:gd name="connsiteY58" fmla="*/ 3718609 h 5831594"/>
              <a:gd name="connsiteX59" fmla="*/ 1657292 w 1658196"/>
              <a:gd name="connsiteY59" fmla="*/ 3710492 h 5831594"/>
              <a:gd name="connsiteX60" fmla="*/ 1538011 w 1658196"/>
              <a:gd name="connsiteY60" fmla="*/ 3591434 h 5831594"/>
              <a:gd name="connsiteX61" fmla="*/ 118377 w 1658196"/>
              <a:gd name="connsiteY61" fmla="*/ 3591434 h 5831594"/>
              <a:gd name="connsiteX62" fmla="*/ 9219 w 1658196"/>
              <a:gd name="connsiteY62" fmla="*/ 3664112 h 5831594"/>
              <a:gd name="connsiteX63" fmla="*/ 0 w 1658196"/>
              <a:gd name="connsiteY63" fmla="*/ 3710487 h 5831594"/>
              <a:gd name="connsiteX64" fmla="*/ 0 w 1658196"/>
              <a:gd name="connsiteY64" fmla="*/ 3320474 h 5831594"/>
              <a:gd name="connsiteX65" fmla="*/ 9219 w 1658196"/>
              <a:gd name="connsiteY65" fmla="*/ 3366496 h 5831594"/>
              <a:gd name="connsiteX66" fmla="*/ 118377 w 1658196"/>
              <a:gd name="connsiteY66" fmla="*/ 3439058 h 5831594"/>
              <a:gd name="connsiteX67" fmla="*/ 1538011 w 1658196"/>
              <a:gd name="connsiteY67" fmla="*/ 3439058 h 5831594"/>
              <a:gd name="connsiteX68" fmla="*/ 1657292 w 1658196"/>
              <a:gd name="connsiteY68" fmla="*/ 3320469 h 5831594"/>
              <a:gd name="connsiteX69" fmla="*/ 1657292 w 1658196"/>
              <a:gd name="connsiteY69" fmla="*/ 3311417 h 5831594"/>
              <a:gd name="connsiteX70" fmla="*/ 1538011 w 1658196"/>
              <a:gd name="connsiteY70" fmla="*/ 3192828 h 5831594"/>
              <a:gd name="connsiteX71" fmla="*/ 118377 w 1658196"/>
              <a:gd name="connsiteY71" fmla="*/ 3192828 h 5831594"/>
              <a:gd name="connsiteX72" fmla="*/ 9219 w 1658196"/>
              <a:gd name="connsiteY72" fmla="*/ 3265390 h 5831594"/>
              <a:gd name="connsiteX73" fmla="*/ 0 w 1658196"/>
              <a:gd name="connsiteY73" fmla="*/ 3311412 h 5831594"/>
              <a:gd name="connsiteX74" fmla="*/ 0 w 1658196"/>
              <a:gd name="connsiteY74" fmla="*/ 2918352 h 5831594"/>
              <a:gd name="connsiteX75" fmla="*/ 9219 w 1658196"/>
              <a:gd name="connsiteY75" fmla="*/ 2964017 h 5831594"/>
              <a:gd name="connsiteX76" fmla="*/ 118377 w 1658196"/>
              <a:gd name="connsiteY76" fmla="*/ 3036462 h 5831594"/>
              <a:gd name="connsiteX77" fmla="*/ 1538011 w 1658196"/>
              <a:gd name="connsiteY77" fmla="*/ 3036462 h 5831594"/>
              <a:gd name="connsiteX78" fmla="*/ 1657292 w 1658196"/>
              <a:gd name="connsiteY78" fmla="*/ 2918347 h 5831594"/>
              <a:gd name="connsiteX79" fmla="*/ 1657292 w 1658196"/>
              <a:gd name="connsiteY79" fmla="*/ 2908352 h 5831594"/>
              <a:gd name="connsiteX80" fmla="*/ 1538011 w 1658196"/>
              <a:gd name="connsiteY80" fmla="*/ 2790236 h 5831594"/>
              <a:gd name="connsiteX81" fmla="*/ 118377 w 1658196"/>
              <a:gd name="connsiteY81" fmla="*/ 2790236 h 5831594"/>
              <a:gd name="connsiteX82" fmla="*/ 9219 w 1658196"/>
              <a:gd name="connsiteY82" fmla="*/ 2862682 h 5831594"/>
              <a:gd name="connsiteX83" fmla="*/ 0 w 1658196"/>
              <a:gd name="connsiteY83" fmla="*/ 2908347 h 5831594"/>
              <a:gd name="connsiteX84" fmla="*/ 0 w 1658196"/>
              <a:gd name="connsiteY84" fmla="*/ 2519277 h 5831594"/>
              <a:gd name="connsiteX85" fmla="*/ 9219 w 1658196"/>
              <a:gd name="connsiteY85" fmla="*/ 2565299 h 5831594"/>
              <a:gd name="connsiteX86" fmla="*/ 118377 w 1658196"/>
              <a:gd name="connsiteY86" fmla="*/ 2637861 h 5831594"/>
              <a:gd name="connsiteX87" fmla="*/ 1538011 w 1658196"/>
              <a:gd name="connsiteY87" fmla="*/ 2637861 h 5831594"/>
              <a:gd name="connsiteX88" fmla="*/ 1657292 w 1658196"/>
              <a:gd name="connsiteY88" fmla="*/ 2519272 h 5831594"/>
              <a:gd name="connsiteX89" fmla="*/ 1657292 w 1658196"/>
              <a:gd name="connsiteY89" fmla="*/ 2511125 h 5831594"/>
              <a:gd name="connsiteX90" fmla="*/ 1538011 w 1658196"/>
              <a:gd name="connsiteY90" fmla="*/ 2391631 h 5831594"/>
              <a:gd name="connsiteX91" fmla="*/ 118377 w 1658196"/>
              <a:gd name="connsiteY91" fmla="*/ 2391631 h 5831594"/>
              <a:gd name="connsiteX92" fmla="*/ 9219 w 1658196"/>
              <a:gd name="connsiteY92" fmla="*/ 2464575 h 5831594"/>
              <a:gd name="connsiteX93" fmla="*/ 0 w 1658196"/>
              <a:gd name="connsiteY93" fmla="*/ 2511120 h 5831594"/>
              <a:gd name="connsiteX94" fmla="*/ 0 w 1658196"/>
              <a:gd name="connsiteY94" fmla="*/ 2120233 h 5831594"/>
              <a:gd name="connsiteX95" fmla="*/ 9219 w 1658196"/>
              <a:gd name="connsiteY95" fmla="*/ 2166808 h 5831594"/>
              <a:gd name="connsiteX96" fmla="*/ 118377 w 1658196"/>
              <a:gd name="connsiteY96" fmla="*/ 2239253 h 5831594"/>
              <a:gd name="connsiteX97" fmla="*/ 1538011 w 1658196"/>
              <a:gd name="connsiteY97" fmla="*/ 2239253 h 5831594"/>
              <a:gd name="connsiteX98" fmla="*/ 1657292 w 1658196"/>
              <a:gd name="connsiteY98" fmla="*/ 2120228 h 5831594"/>
              <a:gd name="connsiteX99" fmla="*/ 1657292 w 1658196"/>
              <a:gd name="connsiteY99" fmla="*/ 2112051 h 5831594"/>
              <a:gd name="connsiteX100" fmla="*/ 1538011 w 1658196"/>
              <a:gd name="connsiteY100" fmla="*/ 1993026 h 5831594"/>
              <a:gd name="connsiteX101" fmla="*/ 118377 w 1658196"/>
              <a:gd name="connsiteY101" fmla="*/ 1993026 h 5831594"/>
              <a:gd name="connsiteX102" fmla="*/ 9219 w 1658196"/>
              <a:gd name="connsiteY102" fmla="*/ 2065855 h 5831594"/>
              <a:gd name="connsiteX103" fmla="*/ 0 w 1658196"/>
              <a:gd name="connsiteY103" fmla="*/ 2112046 h 5831594"/>
              <a:gd name="connsiteX104" fmla="*/ 0 w 1658196"/>
              <a:gd name="connsiteY104" fmla="*/ 1721628 h 5831594"/>
              <a:gd name="connsiteX105" fmla="*/ 9219 w 1658196"/>
              <a:gd name="connsiteY105" fmla="*/ 1767819 h 5831594"/>
              <a:gd name="connsiteX106" fmla="*/ 118377 w 1658196"/>
              <a:gd name="connsiteY106" fmla="*/ 1840648 h 5831594"/>
              <a:gd name="connsiteX107" fmla="*/ 1538011 w 1658196"/>
              <a:gd name="connsiteY107" fmla="*/ 1840648 h 5831594"/>
              <a:gd name="connsiteX108" fmla="*/ 1657292 w 1658196"/>
              <a:gd name="connsiteY108" fmla="*/ 1721623 h 5831594"/>
              <a:gd name="connsiteX109" fmla="*/ 1657292 w 1658196"/>
              <a:gd name="connsiteY109" fmla="*/ 1712537 h 5831594"/>
              <a:gd name="connsiteX110" fmla="*/ 1538011 w 1658196"/>
              <a:gd name="connsiteY110" fmla="*/ 1594421 h 5831594"/>
              <a:gd name="connsiteX111" fmla="*/ 118377 w 1658196"/>
              <a:gd name="connsiteY111" fmla="*/ 1594421 h 5831594"/>
              <a:gd name="connsiteX112" fmla="*/ 9219 w 1658196"/>
              <a:gd name="connsiteY112" fmla="*/ 1666867 h 5831594"/>
              <a:gd name="connsiteX113" fmla="*/ 0 w 1658196"/>
              <a:gd name="connsiteY113" fmla="*/ 1712532 h 5831594"/>
              <a:gd name="connsiteX114" fmla="*/ 0 w 1658196"/>
              <a:gd name="connsiteY114" fmla="*/ 1323932 h 5831594"/>
              <a:gd name="connsiteX115" fmla="*/ 9219 w 1658196"/>
              <a:gd name="connsiteY115" fmla="*/ 1369981 h 5831594"/>
              <a:gd name="connsiteX116" fmla="*/ 118377 w 1658196"/>
              <a:gd name="connsiteY116" fmla="*/ 1442043 h 5831594"/>
              <a:gd name="connsiteX117" fmla="*/ 1538011 w 1658196"/>
              <a:gd name="connsiteY117" fmla="*/ 1442043 h 5831594"/>
              <a:gd name="connsiteX118" fmla="*/ 1657292 w 1658196"/>
              <a:gd name="connsiteY118" fmla="*/ 1323927 h 5831594"/>
              <a:gd name="connsiteX119" fmla="*/ 1657292 w 1658196"/>
              <a:gd name="connsiteY119" fmla="*/ 1314841 h 5831594"/>
              <a:gd name="connsiteX120" fmla="*/ 1538011 w 1658196"/>
              <a:gd name="connsiteY120" fmla="*/ 1195816 h 5831594"/>
              <a:gd name="connsiteX121" fmla="*/ 118377 w 1658196"/>
              <a:gd name="connsiteY121" fmla="*/ 1195816 h 5831594"/>
              <a:gd name="connsiteX122" fmla="*/ 9219 w 1658196"/>
              <a:gd name="connsiteY122" fmla="*/ 1268645 h 5831594"/>
              <a:gd name="connsiteX123" fmla="*/ 0 w 1658196"/>
              <a:gd name="connsiteY123" fmla="*/ 1314836 h 5831594"/>
              <a:gd name="connsiteX124" fmla="*/ 0 w 1658196"/>
              <a:gd name="connsiteY124" fmla="*/ 924418 h 5831594"/>
              <a:gd name="connsiteX125" fmla="*/ 9219 w 1658196"/>
              <a:gd name="connsiteY125" fmla="*/ 970609 h 5831594"/>
              <a:gd name="connsiteX126" fmla="*/ 118377 w 1658196"/>
              <a:gd name="connsiteY126" fmla="*/ 1043438 h 5831594"/>
              <a:gd name="connsiteX127" fmla="*/ 1538011 w 1658196"/>
              <a:gd name="connsiteY127" fmla="*/ 1043438 h 5831594"/>
              <a:gd name="connsiteX128" fmla="*/ 1657292 w 1658196"/>
              <a:gd name="connsiteY128" fmla="*/ 924413 h 5831594"/>
              <a:gd name="connsiteX129" fmla="*/ 1657292 w 1658196"/>
              <a:gd name="connsiteY129" fmla="*/ 916236 h 5831594"/>
              <a:gd name="connsiteX130" fmla="*/ 1538011 w 1658196"/>
              <a:gd name="connsiteY130" fmla="*/ 797211 h 5831594"/>
              <a:gd name="connsiteX131" fmla="*/ 118377 w 1658196"/>
              <a:gd name="connsiteY131" fmla="*/ 797211 h 5831594"/>
              <a:gd name="connsiteX132" fmla="*/ 9219 w 1658196"/>
              <a:gd name="connsiteY132" fmla="*/ 870041 h 5831594"/>
              <a:gd name="connsiteX133" fmla="*/ 0 w 1658196"/>
              <a:gd name="connsiteY133" fmla="*/ 916231 h 5831594"/>
              <a:gd name="connsiteX134" fmla="*/ 0 w 1658196"/>
              <a:gd name="connsiteY134" fmla="*/ 526251 h 5831594"/>
              <a:gd name="connsiteX135" fmla="*/ 9219 w 1658196"/>
              <a:gd name="connsiteY135" fmla="*/ 572273 h 5831594"/>
              <a:gd name="connsiteX136" fmla="*/ 118377 w 1658196"/>
              <a:gd name="connsiteY136" fmla="*/ 644835 h 5831594"/>
              <a:gd name="connsiteX137" fmla="*/ 1538011 w 1658196"/>
              <a:gd name="connsiteY137" fmla="*/ 644835 h 5831594"/>
              <a:gd name="connsiteX138" fmla="*/ 1657292 w 1658196"/>
              <a:gd name="connsiteY138" fmla="*/ 526246 h 5831594"/>
              <a:gd name="connsiteX139" fmla="*/ 1657292 w 1658196"/>
              <a:gd name="connsiteY139" fmla="*/ 517194 h 5831594"/>
              <a:gd name="connsiteX140" fmla="*/ 1538011 w 1658196"/>
              <a:gd name="connsiteY140" fmla="*/ 398605 h 5831594"/>
              <a:gd name="connsiteX141" fmla="*/ 118377 w 1658196"/>
              <a:gd name="connsiteY141" fmla="*/ 398605 h 5831594"/>
              <a:gd name="connsiteX142" fmla="*/ 9219 w 1658196"/>
              <a:gd name="connsiteY142" fmla="*/ 471550 h 5831594"/>
              <a:gd name="connsiteX143" fmla="*/ 0 w 1658196"/>
              <a:gd name="connsiteY143" fmla="*/ 517189 h 5831594"/>
              <a:gd name="connsiteX144" fmla="*/ 0 w 1658196"/>
              <a:gd name="connsiteY144" fmla="*/ 127646 h 5831594"/>
              <a:gd name="connsiteX145" fmla="*/ 9219 w 1658196"/>
              <a:gd name="connsiteY145" fmla="*/ 173668 h 5831594"/>
              <a:gd name="connsiteX146" fmla="*/ 118377 w 1658196"/>
              <a:gd name="connsiteY146" fmla="*/ 246230 h 5831594"/>
              <a:gd name="connsiteX147" fmla="*/ 1538011 w 1658196"/>
              <a:gd name="connsiteY147" fmla="*/ 246230 h 5831594"/>
              <a:gd name="connsiteX148" fmla="*/ 1657292 w 1658196"/>
              <a:gd name="connsiteY148" fmla="*/ 127641 h 5831594"/>
              <a:gd name="connsiteX149" fmla="*/ 1657292 w 1658196"/>
              <a:gd name="connsiteY149" fmla="*/ 118589 h 5831594"/>
              <a:gd name="connsiteX150" fmla="*/ 1538011 w 1658196"/>
              <a:gd name="connsiteY150" fmla="*/ 0 h 5831594"/>
              <a:gd name="connsiteX151" fmla="*/ 0 w 1658196"/>
              <a:gd name="connsiteY151" fmla="*/ 0 h 5831594"/>
              <a:gd name="connsiteX152" fmla="*/ 118377 w 1658196"/>
              <a:gd name="connsiteY152" fmla="*/ 0 h 5831594"/>
              <a:gd name="connsiteX153" fmla="*/ 9219 w 1658196"/>
              <a:gd name="connsiteY153" fmla="*/ 72562 h 5831594"/>
              <a:gd name="connsiteX154" fmla="*/ 0 w 1658196"/>
              <a:gd name="connsiteY154" fmla="*/ 118584 h 583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1658196" h="5831594">
                <a:moveTo>
                  <a:pt x="1538011" y="0"/>
                </a:moveTo>
                <a:lnTo>
                  <a:pt x="1658196" y="0"/>
                </a:lnTo>
                <a:lnTo>
                  <a:pt x="1658196" y="5831594"/>
                </a:lnTo>
                <a:lnTo>
                  <a:pt x="0" y="5831594"/>
                </a:lnTo>
                <a:lnTo>
                  <a:pt x="0" y="5711666"/>
                </a:lnTo>
                <a:lnTo>
                  <a:pt x="9219" y="5757857"/>
                </a:lnTo>
                <a:cubicBezTo>
                  <a:pt x="27052" y="5800532"/>
                  <a:pt x="68903" y="5830685"/>
                  <a:pt x="118377" y="5830685"/>
                </a:cubicBezTo>
                <a:lnTo>
                  <a:pt x="1538011" y="5830685"/>
                </a:lnTo>
                <a:cubicBezTo>
                  <a:pt x="1603073" y="5830685"/>
                  <a:pt x="1657292" y="5777079"/>
                  <a:pt x="1657292" y="5711661"/>
                </a:cubicBezTo>
                <a:lnTo>
                  <a:pt x="1657292" y="5703484"/>
                </a:lnTo>
                <a:cubicBezTo>
                  <a:pt x="1657292" y="5638065"/>
                  <a:pt x="1603073" y="5584459"/>
                  <a:pt x="1538011" y="5584459"/>
                </a:cubicBezTo>
                <a:lnTo>
                  <a:pt x="118377" y="5584459"/>
                </a:lnTo>
                <a:cubicBezTo>
                  <a:pt x="68903" y="5584459"/>
                  <a:pt x="27052" y="5614612"/>
                  <a:pt x="9219" y="5657288"/>
                </a:cubicBezTo>
                <a:lnTo>
                  <a:pt x="0" y="5703479"/>
                </a:lnTo>
                <a:lnTo>
                  <a:pt x="0" y="5313969"/>
                </a:lnTo>
                <a:lnTo>
                  <a:pt x="9219" y="5360018"/>
                </a:lnTo>
                <a:cubicBezTo>
                  <a:pt x="27052" y="5402438"/>
                  <a:pt x="68903" y="5432080"/>
                  <a:pt x="118377" y="5432080"/>
                </a:cubicBezTo>
                <a:lnTo>
                  <a:pt x="1538011" y="5432080"/>
                </a:lnTo>
                <a:cubicBezTo>
                  <a:pt x="1603073" y="5432080"/>
                  <a:pt x="1657292" y="5379383"/>
                  <a:pt x="1657292" y="5313964"/>
                </a:cubicBezTo>
                <a:lnTo>
                  <a:pt x="1657292" y="5305787"/>
                </a:lnTo>
                <a:cubicBezTo>
                  <a:pt x="1657292" y="5239460"/>
                  <a:pt x="1603073" y="5185854"/>
                  <a:pt x="1538011" y="5185854"/>
                </a:cubicBezTo>
                <a:lnTo>
                  <a:pt x="118377" y="5185854"/>
                </a:lnTo>
                <a:cubicBezTo>
                  <a:pt x="68903" y="5185854"/>
                  <a:pt x="27052" y="5216007"/>
                  <a:pt x="9219" y="5259066"/>
                </a:cubicBezTo>
                <a:lnTo>
                  <a:pt x="0" y="5305782"/>
                </a:lnTo>
                <a:lnTo>
                  <a:pt x="0" y="4913990"/>
                </a:lnTo>
                <a:lnTo>
                  <a:pt x="9219" y="4960535"/>
                </a:lnTo>
                <a:cubicBezTo>
                  <a:pt x="27052" y="5003436"/>
                  <a:pt x="68903" y="5033479"/>
                  <a:pt x="118377" y="5033479"/>
                </a:cubicBezTo>
                <a:lnTo>
                  <a:pt x="1538011" y="5033479"/>
                </a:lnTo>
                <a:cubicBezTo>
                  <a:pt x="1603073" y="5033479"/>
                  <a:pt x="1657292" y="4980069"/>
                  <a:pt x="1657292" y="4913985"/>
                </a:cubicBezTo>
                <a:lnTo>
                  <a:pt x="1657292" y="4905838"/>
                </a:lnTo>
                <a:cubicBezTo>
                  <a:pt x="1657292" y="4840659"/>
                  <a:pt x="1603073" y="4787249"/>
                  <a:pt x="1538011" y="4787249"/>
                </a:cubicBezTo>
                <a:lnTo>
                  <a:pt x="118377" y="4787249"/>
                </a:lnTo>
                <a:cubicBezTo>
                  <a:pt x="68903" y="4787249"/>
                  <a:pt x="27052" y="4817292"/>
                  <a:pt x="9219" y="4859811"/>
                </a:cubicBezTo>
                <a:lnTo>
                  <a:pt x="0" y="4905833"/>
                </a:lnTo>
                <a:lnTo>
                  <a:pt x="0" y="4516290"/>
                </a:lnTo>
                <a:lnTo>
                  <a:pt x="9219" y="4562312"/>
                </a:lnTo>
                <a:cubicBezTo>
                  <a:pt x="27052" y="4604831"/>
                  <a:pt x="68903" y="4634874"/>
                  <a:pt x="118377" y="4634874"/>
                </a:cubicBezTo>
                <a:lnTo>
                  <a:pt x="1538011" y="4634874"/>
                </a:lnTo>
                <a:cubicBezTo>
                  <a:pt x="1603073" y="4634874"/>
                  <a:pt x="1657292" y="4581464"/>
                  <a:pt x="1657292" y="4516285"/>
                </a:cubicBezTo>
                <a:lnTo>
                  <a:pt x="1657292" y="4507233"/>
                </a:lnTo>
                <a:cubicBezTo>
                  <a:pt x="1657292" y="4442959"/>
                  <a:pt x="1603073" y="4388644"/>
                  <a:pt x="1538011" y="4388644"/>
                </a:cubicBezTo>
                <a:lnTo>
                  <a:pt x="118377" y="4388644"/>
                </a:lnTo>
                <a:cubicBezTo>
                  <a:pt x="68903" y="4388644"/>
                  <a:pt x="27052" y="4419196"/>
                  <a:pt x="9219" y="4461588"/>
                </a:cubicBezTo>
                <a:lnTo>
                  <a:pt x="0" y="4507228"/>
                </a:lnTo>
                <a:lnTo>
                  <a:pt x="0" y="4118154"/>
                </a:lnTo>
                <a:lnTo>
                  <a:pt x="9219" y="4163820"/>
                </a:lnTo>
                <a:cubicBezTo>
                  <a:pt x="27052" y="4206112"/>
                  <a:pt x="68903" y="4236265"/>
                  <a:pt x="118377" y="4236265"/>
                </a:cubicBezTo>
                <a:lnTo>
                  <a:pt x="1538011" y="4236265"/>
                </a:lnTo>
                <a:cubicBezTo>
                  <a:pt x="1603073" y="4236265"/>
                  <a:pt x="1657292" y="4182659"/>
                  <a:pt x="1657292" y="4118149"/>
                </a:cubicBezTo>
                <a:lnTo>
                  <a:pt x="1657292" y="4109972"/>
                </a:lnTo>
                <a:cubicBezTo>
                  <a:pt x="1657292" y="4043645"/>
                  <a:pt x="1603073" y="3990039"/>
                  <a:pt x="1538011" y="3990039"/>
                </a:cubicBezTo>
                <a:lnTo>
                  <a:pt x="118377" y="3990039"/>
                </a:lnTo>
                <a:cubicBezTo>
                  <a:pt x="68903" y="3990039"/>
                  <a:pt x="27052" y="4020192"/>
                  <a:pt x="9219" y="4063251"/>
                </a:cubicBezTo>
                <a:lnTo>
                  <a:pt x="0" y="4109967"/>
                </a:lnTo>
                <a:lnTo>
                  <a:pt x="0" y="3718614"/>
                </a:lnTo>
                <a:lnTo>
                  <a:pt x="9219" y="3764989"/>
                </a:lnTo>
                <a:cubicBezTo>
                  <a:pt x="27052" y="3807734"/>
                  <a:pt x="68903" y="3837667"/>
                  <a:pt x="118377" y="3837667"/>
                </a:cubicBezTo>
                <a:lnTo>
                  <a:pt x="1538011" y="3837667"/>
                </a:lnTo>
                <a:cubicBezTo>
                  <a:pt x="1603073" y="3837667"/>
                  <a:pt x="1657292" y="3784452"/>
                  <a:pt x="1657292" y="3718609"/>
                </a:cubicBezTo>
                <a:lnTo>
                  <a:pt x="1657292" y="3710492"/>
                </a:lnTo>
                <a:cubicBezTo>
                  <a:pt x="1657292" y="3644649"/>
                  <a:pt x="1603073" y="3591434"/>
                  <a:pt x="1538011" y="3591434"/>
                </a:cubicBezTo>
                <a:lnTo>
                  <a:pt x="118377" y="3591434"/>
                </a:lnTo>
                <a:cubicBezTo>
                  <a:pt x="68903" y="3591434"/>
                  <a:pt x="27052" y="3621367"/>
                  <a:pt x="9219" y="3664112"/>
                </a:cubicBezTo>
                <a:lnTo>
                  <a:pt x="0" y="3710487"/>
                </a:lnTo>
                <a:lnTo>
                  <a:pt x="0" y="3320474"/>
                </a:lnTo>
                <a:lnTo>
                  <a:pt x="9219" y="3366496"/>
                </a:lnTo>
                <a:cubicBezTo>
                  <a:pt x="27052" y="3409015"/>
                  <a:pt x="68903" y="3439058"/>
                  <a:pt x="118377" y="3439058"/>
                </a:cubicBezTo>
                <a:lnTo>
                  <a:pt x="1538011" y="3439058"/>
                </a:lnTo>
                <a:cubicBezTo>
                  <a:pt x="1603073" y="3439058"/>
                  <a:pt x="1657292" y="3385648"/>
                  <a:pt x="1657292" y="3320469"/>
                </a:cubicBezTo>
                <a:lnTo>
                  <a:pt x="1657292" y="3311417"/>
                </a:lnTo>
                <a:cubicBezTo>
                  <a:pt x="1657292" y="3246238"/>
                  <a:pt x="1603073" y="3192828"/>
                  <a:pt x="1538011" y="3192828"/>
                </a:cubicBezTo>
                <a:lnTo>
                  <a:pt x="118377" y="3192828"/>
                </a:lnTo>
                <a:cubicBezTo>
                  <a:pt x="68903" y="3192828"/>
                  <a:pt x="27052" y="3222871"/>
                  <a:pt x="9219" y="3265390"/>
                </a:cubicBezTo>
                <a:lnTo>
                  <a:pt x="0" y="3311412"/>
                </a:lnTo>
                <a:lnTo>
                  <a:pt x="0" y="2918352"/>
                </a:lnTo>
                <a:lnTo>
                  <a:pt x="9219" y="2964017"/>
                </a:lnTo>
                <a:cubicBezTo>
                  <a:pt x="27052" y="3006309"/>
                  <a:pt x="68903" y="3036462"/>
                  <a:pt x="118377" y="3036462"/>
                </a:cubicBezTo>
                <a:lnTo>
                  <a:pt x="1538011" y="3036462"/>
                </a:lnTo>
                <a:cubicBezTo>
                  <a:pt x="1603073" y="3036462"/>
                  <a:pt x="1657292" y="2982856"/>
                  <a:pt x="1657292" y="2918347"/>
                </a:cubicBezTo>
                <a:lnTo>
                  <a:pt x="1657292" y="2908352"/>
                </a:lnTo>
                <a:cubicBezTo>
                  <a:pt x="1657292" y="2843843"/>
                  <a:pt x="1603073" y="2790236"/>
                  <a:pt x="1538011" y="2790236"/>
                </a:cubicBezTo>
                <a:lnTo>
                  <a:pt x="118377" y="2790236"/>
                </a:lnTo>
                <a:cubicBezTo>
                  <a:pt x="68903" y="2790236"/>
                  <a:pt x="27052" y="2820390"/>
                  <a:pt x="9219" y="2862682"/>
                </a:cubicBezTo>
                <a:lnTo>
                  <a:pt x="0" y="2908347"/>
                </a:lnTo>
                <a:lnTo>
                  <a:pt x="0" y="2519277"/>
                </a:lnTo>
                <a:lnTo>
                  <a:pt x="9219" y="2565299"/>
                </a:lnTo>
                <a:cubicBezTo>
                  <a:pt x="27052" y="2607818"/>
                  <a:pt x="68903" y="2637861"/>
                  <a:pt x="118377" y="2637861"/>
                </a:cubicBezTo>
                <a:lnTo>
                  <a:pt x="1538011" y="2637861"/>
                </a:lnTo>
                <a:cubicBezTo>
                  <a:pt x="1603073" y="2637861"/>
                  <a:pt x="1657292" y="2584451"/>
                  <a:pt x="1657292" y="2519272"/>
                </a:cubicBezTo>
                <a:lnTo>
                  <a:pt x="1657292" y="2511125"/>
                </a:lnTo>
                <a:cubicBezTo>
                  <a:pt x="1657292" y="2445041"/>
                  <a:pt x="1603073" y="2391631"/>
                  <a:pt x="1538011" y="2391631"/>
                </a:cubicBezTo>
                <a:lnTo>
                  <a:pt x="118377" y="2391631"/>
                </a:lnTo>
                <a:cubicBezTo>
                  <a:pt x="68903" y="2391631"/>
                  <a:pt x="27052" y="2421674"/>
                  <a:pt x="9219" y="2464575"/>
                </a:cubicBezTo>
                <a:lnTo>
                  <a:pt x="0" y="2511120"/>
                </a:lnTo>
                <a:lnTo>
                  <a:pt x="0" y="2120233"/>
                </a:lnTo>
                <a:lnTo>
                  <a:pt x="9219" y="2166808"/>
                </a:lnTo>
                <a:cubicBezTo>
                  <a:pt x="27052" y="2209611"/>
                  <a:pt x="68903" y="2239253"/>
                  <a:pt x="118377" y="2239253"/>
                </a:cubicBezTo>
                <a:lnTo>
                  <a:pt x="1538011" y="2239253"/>
                </a:lnTo>
                <a:cubicBezTo>
                  <a:pt x="1603073" y="2239253"/>
                  <a:pt x="1657292" y="2186555"/>
                  <a:pt x="1657292" y="2120228"/>
                </a:cubicBezTo>
                <a:lnTo>
                  <a:pt x="1657292" y="2112051"/>
                </a:lnTo>
                <a:cubicBezTo>
                  <a:pt x="1657292" y="2046633"/>
                  <a:pt x="1603073" y="1993026"/>
                  <a:pt x="1538011" y="1993026"/>
                </a:cubicBezTo>
                <a:lnTo>
                  <a:pt x="118377" y="1993026"/>
                </a:lnTo>
                <a:cubicBezTo>
                  <a:pt x="68903" y="1993026"/>
                  <a:pt x="27052" y="2023180"/>
                  <a:pt x="9219" y="2065855"/>
                </a:cubicBezTo>
                <a:lnTo>
                  <a:pt x="0" y="2112046"/>
                </a:lnTo>
                <a:lnTo>
                  <a:pt x="0" y="1721628"/>
                </a:lnTo>
                <a:lnTo>
                  <a:pt x="9219" y="1767819"/>
                </a:lnTo>
                <a:cubicBezTo>
                  <a:pt x="27052" y="1810494"/>
                  <a:pt x="68903" y="1840648"/>
                  <a:pt x="118377" y="1840648"/>
                </a:cubicBezTo>
                <a:lnTo>
                  <a:pt x="1538011" y="1840648"/>
                </a:lnTo>
                <a:cubicBezTo>
                  <a:pt x="1603073" y="1840648"/>
                  <a:pt x="1657292" y="1787041"/>
                  <a:pt x="1657292" y="1721623"/>
                </a:cubicBezTo>
                <a:lnTo>
                  <a:pt x="1657292" y="1712537"/>
                </a:lnTo>
                <a:cubicBezTo>
                  <a:pt x="1657292" y="1648028"/>
                  <a:pt x="1603073" y="1594421"/>
                  <a:pt x="1538011" y="1594421"/>
                </a:cubicBezTo>
                <a:lnTo>
                  <a:pt x="118377" y="1594421"/>
                </a:lnTo>
                <a:cubicBezTo>
                  <a:pt x="68903" y="1594421"/>
                  <a:pt x="27052" y="1624575"/>
                  <a:pt x="9219" y="1666867"/>
                </a:cubicBezTo>
                <a:lnTo>
                  <a:pt x="0" y="1712532"/>
                </a:lnTo>
                <a:lnTo>
                  <a:pt x="0" y="1323932"/>
                </a:lnTo>
                <a:lnTo>
                  <a:pt x="9219" y="1369981"/>
                </a:lnTo>
                <a:cubicBezTo>
                  <a:pt x="27052" y="1412401"/>
                  <a:pt x="68903" y="1442043"/>
                  <a:pt x="118377" y="1442043"/>
                </a:cubicBezTo>
                <a:lnTo>
                  <a:pt x="1538011" y="1442043"/>
                </a:lnTo>
                <a:cubicBezTo>
                  <a:pt x="1603073" y="1442043"/>
                  <a:pt x="1657292" y="1389345"/>
                  <a:pt x="1657292" y="1323927"/>
                </a:cubicBezTo>
                <a:lnTo>
                  <a:pt x="1657292" y="1314841"/>
                </a:lnTo>
                <a:cubicBezTo>
                  <a:pt x="1657292" y="1249423"/>
                  <a:pt x="1603073" y="1195816"/>
                  <a:pt x="1538011" y="1195816"/>
                </a:cubicBezTo>
                <a:lnTo>
                  <a:pt x="118377" y="1195816"/>
                </a:lnTo>
                <a:cubicBezTo>
                  <a:pt x="68903" y="1195816"/>
                  <a:pt x="27052" y="1225970"/>
                  <a:pt x="9219" y="1268645"/>
                </a:cubicBezTo>
                <a:lnTo>
                  <a:pt x="0" y="1314836"/>
                </a:lnTo>
                <a:lnTo>
                  <a:pt x="0" y="924418"/>
                </a:lnTo>
                <a:lnTo>
                  <a:pt x="9219" y="970609"/>
                </a:lnTo>
                <a:cubicBezTo>
                  <a:pt x="27052" y="1013284"/>
                  <a:pt x="68903" y="1043438"/>
                  <a:pt x="118377" y="1043438"/>
                </a:cubicBezTo>
                <a:lnTo>
                  <a:pt x="1538011" y="1043438"/>
                </a:lnTo>
                <a:cubicBezTo>
                  <a:pt x="1603073" y="1043438"/>
                  <a:pt x="1657292" y="989831"/>
                  <a:pt x="1657292" y="924413"/>
                </a:cubicBezTo>
                <a:lnTo>
                  <a:pt x="1657292" y="916236"/>
                </a:lnTo>
                <a:cubicBezTo>
                  <a:pt x="1657292" y="850818"/>
                  <a:pt x="1603073" y="797211"/>
                  <a:pt x="1538011" y="797211"/>
                </a:cubicBezTo>
                <a:lnTo>
                  <a:pt x="118377" y="797211"/>
                </a:lnTo>
                <a:cubicBezTo>
                  <a:pt x="68903" y="797211"/>
                  <a:pt x="27052" y="827365"/>
                  <a:pt x="9219" y="870041"/>
                </a:cubicBezTo>
                <a:lnTo>
                  <a:pt x="0" y="916231"/>
                </a:lnTo>
                <a:lnTo>
                  <a:pt x="0" y="526251"/>
                </a:lnTo>
                <a:lnTo>
                  <a:pt x="9219" y="572273"/>
                </a:lnTo>
                <a:cubicBezTo>
                  <a:pt x="27052" y="614792"/>
                  <a:pt x="68903" y="644835"/>
                  <a:pt x="118377" y="644835"/>
                </a:cubicBezTo>
                <a:lnTo>
                  <a:pt x="1538011" y="644835"/>
                </a:lnTo>
                <a:cubicBezTo>
                  <a:pt x="1603073" y="644835"/>
                  <a:pt x="1657292" y="591425"/>
                  <a:pt x="1657292" y="526246"/>
                </a:cubicBezTo>
                <a:lnTo>
                  <a:pt x="1657292" y="517194"/>
                </a:lnTo>
                <a:cubicBezTo>
                  <a:pt x="1657292" y="452921"/>
                  <a:pt x="1603073" y="398605"/>
                  <a:pt x="1538011" y="398605"/>
                </a:cubicBezTo>
                <a:lnTo>
                  <a:pt x="118377" y="398605"/>
                </a:lnTo>
                <a:cubicBezTo>
                  <a:pt x="68903" y="398605"/>
                  <a:pt x="27052" y="429158"/>
                  <a:pt x="9219" y="471550"/>
                </a:cubicBezTo>
                <a:lnTo>
                  <a:pt x="0" y="517189"/>
                </a:lnTo>
                <a:lnTo>
                  <a:pt x="0" y="127646"/>
                </a:lnTo>
                <a:lnTo>
                  <a:pt x="9219" y="173668"/>
                </a:lnTo>
                <a:cubicBezTo>
                  <a:pt x="27052" y="216187"/>
                  <a:pt x="68903" y="246230"/>
                  <a:pt x="118377" y="246230"/>
                </a:cubicBezTo>
                <a:lnTo>
                  <a:pt x="1538011" y="246230"/>
                </a:lnTo>
                <a:cubicBezTo>
                  <a:pt x="1603073" y="246230"/>
                  <a:pt x="1657292" y="192820"/>
                  <a:pt x="1657292" y="127641"/>
                </a:cubicBezTo>
                <a:lnTo>
                  <a:pt x="1657292" y="118589"/>
                </a:lnTo>
                <a:cubicBezTo>
                  <a:pt x="1657292" y="53410"/>
                  <a:pt x="1603073" y="0"/>
                  <a:pt x="1538011" y="0"/>
                </a:cubicBezTo>
                <a:close/>
                <a:moveTo>
                  <a:pt x="0" y="0"/>
                </a:moveTo>
                <a:lnTo>
                  <a:pt x="118377" y="0"/>
                </a:lnTo>
                <a:cubicBezTo>
                  <a:pt x="68903" y="0"/>
                  <a:pt x="27052" y="30043"/>
                  <a:pt x="9219" y="72562"/>
                </a:cubicBezTo>
                <a:lnTo>
                  <a:pt x="0" y="1185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graphicFrame>
        <p:nvGraphicFramePr>
          <p:cNvPr id="303" name="Chart 302">
            <a:extLst>
              <a:ext uri="{FF2B5EF4-FFF2-40B4-BE49-F238E27FC236}">
                <a16:creationId xmlns:a16="http://schemas.microsoft.com/office/drawing/2014/main" id="{9CEA75B0-5C70-4588-BB65-623D8DF555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096174"/>
              </p:ext>
            </p:extLst>
          </p:nvPr>
        </p:nvGraphicFramePr>
        <p:xfrm>
          <a:off x="19740924" y="5436065"/>
          <a:ext cx="1673352" cy="5879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1E142C58-8815-4215-BE69-03E31B22D5A4}"/>
              </a:ext>
            </a:extLst>
          </p:cNvPr>
          <p:cNvSpPr/>
          <p:nvPr/>
        </p:nvSpPr>
        <p:spPr>
          <a:xfrm>
            <a:off x="19740924" y="5436065"/>
            <a:ext cx="1673352" cy="5879592"/>
          </a:xfrm>
          <a:custGeom>
            <a:avLst/>
            <a:gdLst>
              <a:gd name="connsiteX0" fmla="*/ 1538011 w 1658196"/>
              <a:gd name="connsiteY0" fmla="*/ 0 h 5831594"/>
              <a:gd name="connsiteX1" fmla="*/ 1658196 w 1658196"/>
              <a:gd name="connsiteY1" fmla="*/ 0 h 5831594"/>
              <a:gd name="connsiteX2" fmla="*/ 1658196 w 1658196"/>
              <a:gd name="connsiteY2" fmla="*/ 5831594 h 5831594"/>
              <a:gd name="connsiteX3" fmla="*/ 0 w 1658196"/>
              <a:gd name="connsiteY3" fmla="*/ 5831594 h 5831594"/>
              <a:gd name="connsiteX4" fmla="*/ 0 w 1658196"/>
              <a:gd name="connsiteY4" fmla="*/ 5711666 h 5831594"/>
              <a:gd name="connsiteX5" fmla="*/ 9219 w 1658196"/>
              <a:gd name="connsiteY5" fmla="*/ 5757857 h 5831594"/>
              <a:gd name="connsiteX6" fmla="*/ 118377 w 1658196"/>
              <a:gd name="connsiteY6" fmla="*/ 5830685 h 5831594"/>
              <a:gd name="connsiteX7" fmla="*/ 1538011 w 1658196"/>
              <a:gd name="connsiteY7" fmla="*/ 5830685 h 5831594"/>
              <a:gd name="connsiteX8" fmla="*/ 1657292 w 1658196"/>
              <a:gd name="connsiteY8" fmla="*/ 5711661 h 5831594"/>
              <a:gd name="connsiteX9" fmla="*/ 1657292 w 1658196"/>
              <a:gd name="connsiteY9" fmla="*/ 5703484 h 5831594"/>
              <a:gd name="connsiteX10" fmla="*/ 1538011 w 1658196"/>
              <a:gd name="connsiteY10" fmla="*/ 5584459 h 5831594"/>
              <a:gd name="connsiteX11" fmla="*/ 118377 w 1658196"/>
              <a:gd name="connsiteY11" fmla="*/ 5584459 h 5831594"/>
              <a:gd name="connsiteX12" fmla="*/ 9219 w 1658196"/>
              <a:gd name="connsiteY12" fmla="*/ 5657288 h 5831594"/>
              <a:gd name="connsiteX13" fmla="*/ 0 w 1658196"/>
              <a:gd name="connsiteY13" fmla="*/ 5703479 h 5831594"/>
              <a:gd name="connsiteX14" fmla="*/ 0 w 1658196"/>
              <a:gd name="connsiteY14" fmla="*/ 5313969 h 5831594"/>
              <a:gd name="connsiteX15" fmla="*/ 9219 w 1658196"/>
              <a:gd name="connsiteY15" fmla="*/ 5360018 h 5831594"/>
              <a:gd name="connsiteX16" fmla="*/ 118377 w 1658196"/>
              <a:gd name="connsiteY16" fmla="*/ 5432080 h 5831594"/>
              <a:gd name="connsiteX17" fmla="*/ 1538011 w 1658196"/>
              <a:gd name="connsiteY17" fmla="*/ 5432080 h 5831594"/>
              <a:gd name="connsiteX18" fmla="*/ 1657292 w 1658196"/>
              <a:gd name="connsiteY18" fmla="*/ 5313964 h 5831594"/>
              <a:gd name="connsiteX19" fmla="*/ 1657292 w 1658196"/>
              <a:gd name="connsiteY19" fmla="*/ 5305787 h 5831594"/>
              <a:gd name="connsiteX20" fmla="*/ 1538011 w 1658196"/>
              <a:gd name="connsiteY20" fmla="*/ 5185854 h 5831594"/>
              <a:gd name="connsiteX21" fmla="*/ 118377 w 1658196"/>
              <a:gd name="connsiteY21" fmla="*/ 5185854 h 5831594"/>
              <a:gd name="connsiteX22" fmla="*/ 9219 w 1658196"/>
              <a:gd name="connsiteY22" fmla="*/ 5259066 h 5831594"/>
              <a:gd name="connsiteX23" fmla="*/ 0 w 1658196"/>
              <a:gd name="connsiteY23" fmla="*/ 5305782 h 5831594"/>
              <a:gd name="connsiteX24" fmla="*/ 0 w 1658196"/>
              <a:gd name="connsiteY24" fmla="*/ 4913990 h 5831594"/>
              <a:gd name="connsiteX25" fmla="*/ 9219 w 1658196"/>
              <a:gd name="connsiteY25" fmla="*/ 4960535 h 5831594"/>
              <a:gd name="connsiteX26" fmla="*/ 118377 w 1658196"/>
              <a:gd name="connsiteY26" fmla="*/ 5033479 h 5831594"/>
              <a:gd name="connsiteX27" fmla="*/ 1538011 w 1658196"/>
              <a:gd name="connsiteY27" fmla="*/ 5033479 h 5831594"/>
              <a:gd name="connsiteX28" fmla="*/ 1657292 w 1658196"/>
              <a:gd name="connsiteY28" fmla="*/ 4913985 h 5831594"/>
              <a:gd name="connsiteX29" fmla="*/ 1657292 w 1658196"/>
              <a:gd name="connsiteY29" fmla="*/ 4905838 h 5831594"/>
              <a:gd name="connsiteX30" fmla="*/ 1538011 w 1658196"/>
              <a:gd name="connsiteY30" fmla="*/ 4787249 h 5831594"/>
              <a:gd name="connsiteX31" fmla="*/ 118377 w 1658196"/>
              <a:gd name="connsiteY31" fmla="*/ 4787249 h 5831594"/>
              <a:gd name="connsiteX32" fmla="*/ 9219 w 1658196"/>
              <a:gd name="connsiteY32" fmla="*/ 4859811 h 5831594"/>
              <a:gd name="connsiteX33" fmla="*/ 0 w 1658196"/>
              <a:gd name="connsiteY33" fmla="*/ 4905833 h 5831594"/>
              <a:gd name="connsiteX34" fmla="*/ 0 w 1658196"/>
              <a:gd name="connsiteY34" fmla="*/ 4516290 h 5831594"/>
              <a:gd name="connsiteX35" fmla="*/ 9219 w 1658196"/>
              <a:gd name="connsiteY35" fmla="*/ 4562312 h 5831594"/>
              <a:gd name="connsiteX36" fmla="*/ 118377 w 1658196"/>
              <a:gd name="connsiteY36" fmla="*/ 4634874 h 5831594"/>
              <a:gd name="connsiteX37" fmla="*/ 1538011 w 1658196"/>
              <a:gd name="connsiteY37" fmla="*/ 4634874 h 5831594"/>
              <a:gd name="connsiteX38" fmla="*/ 1657292 w 1658196"/>
              <a:gd name="connsiteY38" fmla="*/ 4516285 h 5831594"/>
              <a:gd name="connsiteX39" fmla="*/ 1657292 w 1658196"/>
              <a:gd name="connsiteY39" fmla="*/ 4507233 h 5831594"/>
              <a:gd name="connsiteX40" fmla="*/ 1538011 w 1658196"/>
              <a:gd name="connsiteY40" fmla="*/ 4388644 h 5831594"/>
              <a:gd name="connsiteX41" fmla="*/ 118377 w 1658196"/>
              <a:gd name="connsiteY41" fmla="*/ 4388644 h 5831594"/>
              <a:gd name="connsiteX42" fmla="*/ 9219 w 1658196"/>
              <a:gd name="connsiteY42" fmla="*/ 4461588 h 5831594"/>
              <a:gd name="connsiteX43" fmla="*/ 0 w 1658196"/>
              <a:gd name="connsiteY43" fmla="*/ 4507228 h 5831594"/>
              <a:gd name="connsiteX44" fmla="*/ 0 w 1658196"/>
              <a:gd name="connsiteY44" fmla="*/ 4118154 h 5831594"/>
              <a:gd name="connsiteX45" fmla="*/ 9219 w 1658196"/>
              <a:gd name="connsiteY45" fmla="*/ 4163820 h 5831594"/>
              <a:gd name="connsiteX46" fmla="*/ 118377 w 1658196"/>
              <a:gd name="connsiteY46" fmla="*/ 4236265 h 5831594"/>
              <a:gd name="connsiteX47" fmla="*/ 1538011 w 1658196"/>
              <a:gd name="connsiteY47" fmla="*/ 4236265 h 5831594"/>
              <a:gd name="connsiteX48" fmla="*/ 1657292 w 1658196"/>
              <a:gd name="connsiteY48" fmla="*/ 4118149 h 5831594"/>
              <a:gd name="connsiteX49" fmla="*/ 1657292 w 1658196"/>
              <a:gd name="connsiteY49" fmla="*/ 4109972 h 5831594"/>
              <a:gd name="connsiteX50" fmla="*/ 1538011 w 1658196"/>
              <a:gd name="connsiteY50" fmla="*/ 3990039 h 5831594"/>
              <a:gd name="connsiteX51" fmla="*/ 118377 w 1658196"/>
              <a:gd name="connsiteY51" fmla="*/ 3990039 h 5831594"/>
              <a:gd name="connsiteX52" fmla="*/ 9219 w 1658196"/>
              <a:gd name="connsiteY52" fmla="*/ 4063251 h 5831594"/>
              <a:gd name="connsiteX53" fmla="*/ 0 w 1658196"/>
              <a:gd name="connsiteY53" fmla="*/ 4109967 h 5831594"/>
              <a:gd name="connsiteX54" fmla="*/ 0 w 1658196"/>
              <a:gd name="connsiteY54" fmla="*/ 3718614 h 5831594"/>
              <a:gd name="connsiteX55" fmla="*/ 9219 w 1658196"/>
              <a:gd name="connsiteY55" fmla="*/ 3764989 h 5831594"/>
              <a:gd name="connsiteX56" fmla="*/ 118377 w 1658196"/>
              <a:gd name="connsiteY56" fmla="*/ 3837667 h 5831594"/>
              <a:gd name="connsiteX57" fmla="*/ 1538011 w 1658196"/>
              <a:gd name="connsiteY57" fmla="*/ 3837667 h 5831594"/>
              <a:gd name="connsiteX58" fmla="*/ 1657292 w 1658196"/>
              <a:gd name="connsiteY58" fmla="*/ 3718609 h 5831594"/>
              <a:gd name="connsiteX59" fmla="*/ 1657292 w 1658196"/>
              <a:gd name="connsiteY59" fmla="*/ 3710492 h 5831594"/>
              <a:gd name="connsiteX60" fmla="*/ 1538011 w 1658196"/>
              <a:gd name="connsiteY60" fmla="*/ 3591434 h 5831594"/>
              <a:gd name="connsiteX61" fmla="*/ 118377 w 1658196"/>
              <a:gd name="connsiteY61" fmla="*/ 3591434 h 5831594"/>
              <a:gd name="connsiteX62" fmla="*/ 9219 w 1658196"/>
              <a:gd name="connsiteY62" fmla="*/ 3664112 h 5831594"/>
              <a:gd name="connsiteX63" fmla="*/ 0 w 1658196"/>
              <a:gd name="connsiteY63" fmla="*/ 3710487 h 5831594"/>
              <a:gd name="connsiteX64" fmla="*/ 0 w 1658196"/>
              <a:gd name="connsiteY64" fmla="*/ 3320474 h 5831594"/>
              <a:gd name="connsiteX65" fmla="*/ 9219 w 1658196"/>
              <a:gd name="connsiteY65" fmla="*/ 3366496 h 5831594"/>
              <a:gd name="connsiteX66" fmla="*/ 118377 w 1658196"/>
              <a:gd name="connsiteY66" fmla="*/ 3439058 h 5831594"/>
              <a:gd name="connsiteX67" fmla="*/ 1538011 w 1658196"/>
              <a:gd name="connsiteY67" fmla="*/ 3439058 h 5831594"/>
              <a:gd name="connsiteX68" fmla="*/ 1657292 w 1658196"/>
              <a:gd name="connsiteY68" fmla="*/ 3320469 h 5831594"/>
              <a:gd name="connsiteX69" fmla="*/ 1657292 w 1658196"/>
              <a:gd name="connsiteY69" fmla="*/ 3311417 h 5831594"/>
              <a:gd name="connsiteX70" fmla="*/ 1538011 w 1658196"/>
              <a:gd name="connsiteY70" fmla="*/ 3192828 h 5831594"/>
              <a:gd name="connsiteX71" fmla="*/ 118377 w 1658196"/>
              <a:gd name="connsiteY71" fmla="*/ 3192828 h 5831594"/>
              <a:gd name="connsiteX72" fmla="*/ 9219 w 1658196"/>
              <a:gd name="connsiteY72" fmla="*/ 3265390 h 5831594"/>
              <a:gd name="connsiteX73" fmla="*/ 0 w 1658196"/>
              <a:gd name="connsiteY73" fmla="*/ 3311412 h 5831594"/>
              <a:gd name="connsiteX74" fmla="*/ 0 w 1658196"/>
              <a:gd name="connsiteY74" fmla="*/ 2918352 h 5831594"/>
              <a:gd name="connsiteX75" fmla="*/ 9219 w 1658196"/>
              <a:gd name="connsiteY75" fmla="*/ 2964017 h 5831594"/>
              <a:gd name="connsiteX76" fmla="*/ 118377 w 1658196"/>
              <a:gd name="connsiteY76" fmla="*/ 3036462 h 5831594"/>
              <a:gd name="connsiteX77" fmla="*/ 1538011 w 1658196"/>
              <a:gd name="connsiteY77" fmla="*/ 3036462 h 5831594"/>
              <a:gd name="connsiteX78" fmla="*/ 1657292 w 1658196"/>
              <a:gd name="connsiteY78" fmla="*/ 2918347 h 5831594"/>
              <a:gd name="connsiteX79" fmla="*/ 1657292 w 1658196"/>
              <a:gd name="connsiteY79" fmla="*/ 2908352 h 5831594"/>
              <a:gd name="connsiteX80" fmla="*/ 1538011 w 1658196"/>
              <a:gd name="connsiteY80" fmla="*/ 2790236 h 5831594"/>
              <a:gd name="connsiteX81" fmla="*/ 118377 w 1658196"/>
              <a:gd name="connsiteY81" fmla="*/ 2790236 h 5831594"/>
              <a:gd name="connsiteX82" fmla="*/ 9219 w 1658196"/>
              <a:gd name="connsiteY82" fmla="*/ 2862682 h 5831594"/>
              <a:gd name="connsiteX83" fmla="*/ 0 w 1658196"/>
              <a:gd name="connsiteY83" fmla="*/ 2908347 h 5831594"/>
              <a:gd name="connsiteX84" fmla="*/ 0 w 1658196"/>
              <a:gd name="connsiteY84" fmla="*/ 2519277 h 5831594"/>
              <a:gd name="connsiteX85" fmla="*/ 9219 w 1658196"/>
              <a:gd name="connsiteY85" fmla="*/ 2565299 h 5831594"/>
              <a:gd name="connsiteX86" fmla="*/ 118377 w 1658196"/>
              <a:gd name="connsiteY86" fmla="*/ 2637861 h 5831594"/>
              <a:gd name="connsiteX87" fmla="*/ 1538011 w 1658196"/>
              <a:gd name="connsiteY87" fmla="*/ 2637861 h 5831594"/>
              <a:gd name="connsiteX88" fmla="*/ 1657292 w 1658196"/>
              <a:gd name="connsiteY88" fmla="*/ 2519272 h 5831594"/>
              <a:gd name="connsiteX89" fmla="*/ 1657292 w 1658196"/>
              <a:gd name="connsiteY89" fmla="*/ 2511125 h 5831594"/>
              <a:gd name="connsiteX90" fmla="*/ 1538011 w 1658196"/>
              <a:gd name="connsiteY90" fmla="*/ 2391631 h 5831594"/>
              <a:gd name="connsiteX91" fmla="*/ 118377 w 1658196"/>
              <a:gd name="connsiteY91" fmla="*/ 2391631 h 5831594"/>
              <a:gd name="connsiteX92" fmla="*/ 9219 w 1658196"/>
              <a:gd name="connsiteY92" fmla="*/ 2464575 h 5831594"/>
              <a:gd name="connsiteX93" fmla="*/ 0 w 1658196"/>
              <a:gd name="connsiteY93" fmla="*/ 2511120 h 5831594"/>
              <a:gd name="connsiteX94" fmla="*/ 0 w 1658196"/>
              <a:gd name="connsiteY94" fmla="*/ 2120233 h 5831594"/>
              <a:gd name="connsiteX95" fmla="*/ 9219 w 1658196"/>
              <a:gd name="connsiteY95" fmla="*/ 2166808 h 5831594"/>
              <a:gd name="connsiteX96" fmla="*/ 118377 w 1658196"/>
              <a:gd name="connsiteY96" fmla="*/ 2239253 h 5831594"/>
              <a:gd name="connsiteX97" fmla="*/ 1538011 w 1658196"/>
              <a:gd name="connsiteY97" fmla="*/ 2239253 h 5831594"/>
              <a:gd name="connsiteX98" fmla="*/ 1657292 w 1658196"/>
              <a:gd name="connsiteY98" fmla="*/ 2120228 h 5831594"/>
              <a:gd name="connsiteX99" fmla="*/ 1657292 w 1658196"/>
              <a:gd name="connsiteY99" fmla="*/ 2112051 h 5831594"/>
              <a:gd name="connsiteX100" fmla="*/ 1538011 w 1658196"/>
              <a:gd name="connsiteY100" fmla="*/ 1993026 h 5831594"/>
              <a:gd name="connsiteX101" fmla="*/ 118377 w 1658196"/>
              <a:gd name="connsiteY101" fmla="*/ 1993026 h 5831594"/>
              <a:gd name="connsiteX102" fmla="*/ 9219 w 1658196"/>
              <a:gd name="connsiteY102" fmla="*/ 2065855 h 5831594"/>
              <a:gd name="connsiteX103" fmla="*/ 0 w 1658196"/>
              <a:gd name="connsiteY103" fmla="*/ 2112046 h 5831594"/>
              <a:gd name="connsiteX104" fmla="*/ 0 w 1658196"/>
              <a:gd name="connsiteY104" fmla="*/ 1721628 h 5831594"/>
              <a:gd name="connsiteX105" fmla="*/ 9219 w 1658196"/>
              <a:gd name="connsiteY105" fmla="*/ 1767819 h 5831594"/>
              <a:gd name="connsiteX106" fmla="*/ 118377 w 1658196"/>
              <a:gd name="connsiteY106" fmla="*/ 1840648 h 5831594"/>
              <a:gd name="connsiteX107" fmla="*/ 1538011 w 1658196"/>
              <a:gd name="connsiteY107" fmla="*/ 1840648 h 5831594"/>
              <a:gd name="connsiteX108" fmla="*/ 1657292 w 1658196"/>
              <a:gd name="connsiteY108" fmla="*/ 1721623 h 5831594"/>
              <a:gd name="connsiteX109" fmla="*/ 1657292 w 1658196"/>
              <a:gd name="connsiteY109" fmla="*/ 1712537 h 5831594"/>
              <a:gd name="connsiteX110" fmla="*/ 1538011 w 1658196"/>
              <a:gd name="connsiteY110" fmla="*/ 1594421 h 5831594"/>
              <a:gd name="connsiteX111" fmla="*/ 118377 w 1658196"/>
              <a:gd name="connsiteY111" fmla="*/ 1594421 h 5831594"/>
              <a:gd name="connsiteX112" fmla="*/ 9219 w 1658196"/>
              <a:gd name="connsiteY112" fmla="*/ 1666867 h 5831594"/>
              <a:gd name="connsiteX113" fmla="*/ 0 w 1658196"/>
              <a:gd name="connsiteY113" fmla="*/ 1712532 h 5831594"/>
              <a:gd name="connsiteX114" fmla="*/ 0 w 1658196"/>
              <a:gd name="connsiteY114" fmla="*/ 1323932 h 5831594"/>
              <a:gd name="connsiteX115" fmla="*/ 9219 w 1658196"/>
              <a:gd name="connsiteY115" fmla="*/ 1369981 h 5831594"/>
              <a:gd name="connsiteX116" fmla="*/ 118377 w 1658196"/>
              <a:gd name="connsiteY116" fmla="*/ 1442043 h 5831594"/>
              <a:gd name="connsiteX117" fmla="*/ 1538011 w 1658196"/>
              <a:gd name="connsiteY117" fmla="*/ 1442043 h 5831594"/>
              <a:gd name="connsiteX118" fmla="*/ 1657292 w 1658196"/>
              <a:gd name="connsiteY118" fmla="*/ 1323927 h 5831594"/>
              <a:gd name="connsiteX119" fmla="*/ 1657292 w 1658196"/>
              <a:gd name="connsiteY119" fmla="*/ 1314841 h 5831594"/>
              <a:gd name="connsiteX120" fmla="*/ 1538011 w 1658196"/>
              <a:gd name="connsiteY120" fmla="*/ 1195816 h 5831594"/>
              <a:gd name="connsiteX121" fmla="*/ 118377 w 1658196"/>
              <a:gd name="connsiteY121" fmla="*/ 1195816 h 5831594"/>
              <a:gd name="connsiteX122" fmla="*/ 9219 w 1658196"/>
              <a:gd name="connsiteY122" fmla="*/ 1268645 h 5831594"/>
              <a:gd name="connsiteX123" fmla="*/ 0 w 1658196"/>
              <a:gd name="connsiteY123" fmla="*/ 1314836 h 5831594"/>
              <a:gd name="connsiteX124" fmla="*/ 0 w 1658196"/>
              <a:gd name="connsiteY124" fmla="*/ 924418 h 5831594"/>
              <a:gd name="connsiteX125" fmla="*/ 9219 w 1658196"/>
              <a:gd name="connsiteY125" fmla="*/ 970609 h 5831594"/>
              <a:gd name="connsiteX126" fmla="*/ 118377 w 1658196"/>
              <a:gd name="connsiteY126" fmla="*/ 1043438 h 5831594"/>
              <a:gd name="connsiteX127" fmla="*/ 1538011 w 1658196"/>
              <a:gd name="connsiteY127" fmla="*/ 1043438 h 5831594"/>
              <a:gd name="connsiteX128" fmla="*/ 1657292 w 1658196"/>
              <a:gd name="connsiteY128" fmla="*/ 924413 h 5831594"/>
              <a:gd name="connsiteX129" fmla="*/ 1657292 w 1658196"/>
              <a:gd name="connsiteY129" fmla="*/ 916236 h 5831594"/>
              <a:gd name="connsiteX130" fmla="*/ 1538011 w 1658196"/>
              <a:gd name="connsiteY130" fmla="*/ 797211 h 5831594"/>
              <a:gd name="connsiteX131" fmla="*/ 118377 w 1658196"/>
              <a:gd name="connsiteY131" fmla="*/ 797211 h 5831594"/>
              <a:gd name="connsiteX132" fmla="*/ 9219 w 1658196"/>
              <a:gd name="connsiteY132" fmla="*/ 870041 h 5831594"/>
              <a:gd name="connsiteX133" fmla="*/ 0 w 1658196"/>
              <a:gd name="connsiteY133" fmla="*/ 916231 h 5831594"/>
              <a:gd name="connsiteX134" fmla="*/ 0 w 1658196"/>
              <a:gd name="connsiteY134" fmla="*/ 526251 h 5831594"/>
              <a:gd name="connsiteX135" fmla="*/ 9219 w 1658196"/>
              <a:gd name="connsiteY135" fmla="*/ 572273 h 5831594"/>
              <a:gd name="connsiteX136" fmla="*/ 118377 w 1658196"/>
              <a:gd name="connsiteY136" fmla="*/ 644835 h 5831594"/>
              <a:gd name="connsiteX137" fmla="*/ 1538011 w 1658196"/>
              <a:gd name="connsiteY137" fmla="*/ 644835 h 5831594"/>
              <a:gd name="connsiteX138" fmla="*/ 1657292 w 1658196"/>
              <a:gd name="connsiteY138" fmla="*/ 526246 h 5831594"/>
              <a:gd name="connsiteX139" fmla="*/ 1657292 w 1658196"/>
              <a:gd name="connsiteY139" fmla="*/ 517194 h 5831594"/>
              <a:gd name="connsiteX140" fmla="*/ 1538011 w 1658196"/>
              <a:gd name="connsiteY140" fmla="*/ 398605 h 5831594"/>
              <a:gd name="connsiteX141" fmla="*/ 118377 w 1658196"/>
              <a:gd name="connsiteY141" fmla="*/ 398605 h 5831594"/>
              <a:gd name="connsiteX142" fmla="*/ 9219 w 1658196"/>
              <a:gd name="connsiteY142" fmla="*/ 471550 h 5831594"/>
              <a:gd name="connsiteX143" fmla="*/ 0 w 1658196"/>
              <a:gd name="connsiteY143" fmla="*/ 517189 h 5831594"/>
              <a:gd name="connsiteX144" fmla="*/ 0 w 1658196"/>
              <a:gd name="connsiteY144" fmla="*/ 127646 h 5831594"/>
              <a:gd name="connsiteX145" fmla="*/ 9219 w 1658196"/>
              <a:gd name="connsiteY145" fmla="*/ 173668 h 5831594"/>
              <a:gd name="connsiteX146" fmla="*/ 118377 w 1658196"/>
              <a:gd name="connsiteY146" fmla="*/ 246230 h 5831594"/>
              <a:gd name="connsiteX147" fmla="*/ 1538011 w 1658196"/>
              <a:gd name="connsiteY147" fmla="*/ 246230 h 5831594"/>
              <a:gd name="connsiteX148" fmla="*/ 1657292 w 1658196"/>
              <a:gd name="connsiteY148" fmla="*/ 127641 h 5831594"/>
              <a:gd name="connsiteX149" fmla="*/ 1657292 w 1658196"/>
              <a:gd name="connsiteY149" fmla="*/ 118589 h 5831594"/>
              <a:gd name="connsiteX150" fmla="*/ 1538011 w 1658196"/>
              <a:gd name="connsiteY150" fmla="*/ 0 h 5831594"/>
              <a:gd name="connsiteX151" fmla="*/ 0 w 1658196"/>
              <a:gd name="connsiteY151" fmla="*/ 0 h 5831594"/>
              <a:gd name="connsiteX152" fmla="*/ 118377 w 1658196"/>
              <a:gd name="connsiteY152" fmla="*/ 0 h 5831594"/>
              <a:gd name="connsiteX153" fmla="*/ 9219 w 1658196"/>
              <a:gd name="connsiteY153" fmla="*/ 72562 h 5831594"/>
              <a:gd name="connsiteX154" fmla="*/ 0 w 1658196"/>
              <a:gd name="connsiteY154" fmla="*/ 118584 h 583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1658196" h="5831594">
                <a:moveTo>
                  <a:pt x="1538011" y="0"/>
                </a:moveTo>
                <a:lnTo>
                  <a:pt x="1658196" y="0"/>
                </a:lnTo>
                <a:lnTo>
                  <a:pt x="1658196" y="5831594"/>
                </a:lnTo>
                <a:lnTo>
                  <a:pt x="0" y="5831594"/>
                </a:lnTo>
                <a:lnTo>
                  <a:pt x="0" y="5711666"/>
                </a:lnTo>
                <a:lnTo>
                  <a:pt x="9219" y="5757857"/>
                </a:lnTo>
                <a:cubicBezTo>
                  <a:pt x="27052" y="5800532"/>
                  <a:pt x="68903" y="5830685"/>
                  <a:pt x="118377" y="5830685"/>
                </a:cubicBezTo>
                <a:lnTo>
                  <a:pt x="1538011" y="5830685"/>
                </a:lnTo>
                <a:cubicBezTo>
                  <a:pt x="1603073" y="5830685"/>
                  <a:pt x="1657292" y="5777079"/>
                  <a:pt x="1657292" y="5711661"/>
                </a:cubicBezTo>
                <a:lnTo>
                  <a:pt x="1657292" y="5703484"/>
                </a:lnTo>
                <a:cubicBezTo>
                  <a:pt x="1657292" y="5638065"/>
                  <a:pt x="1603073" y="5584459"/>
                  <a:pt x="1538011" y="5584459"/>
                </a:cubicBezTo>
                <a:lnTo>
                  <a:pt x="118377" y="5584459"/>
                </a:lnTo>
                <a:cubicBezTo>
                  <a:pt x="68903" y="5584459"/>
                  <a:pt x="27052" y="5614612"/>
                  <a:pt x="9219" y="5657288"/>
                </a:cubicBezTo>
                <a:lnTo>
                  <a:pt x="0" y="5703479"/>
                </a:lnTo>
                <a:lnTo>
                  <a:pt x="0" y="5313969"/>
                </a:lnTo>
                <a:lnTo>
                  <a:pt x="9219" y="5360018"/>
                </a:lnTo>
                <a:cubicBezTo>
                  <a:pt x="27052" y="5402438"/>
                  <a:pt x="68903" y="5432080"/>
                  <a:pt x="118377" y="5432080"/>
                </a:cubicBezTo>
                <a:lnTo>
                  <a:pt x="1538011" y="5432080"/>
                </a:lnTo>
                <a:cubicBezTo>
                  <a:pt x="1603073" y="5432080"/>
                  <a:pt x="1657292" y="5379383"/>
                  <a:pt x="1657292" y="5313964"/>
                </a:cubicBezTo>
                <a:lnTo>
                  <a:pt x="1657292" y="5305787"/>
                </a:lnTo>
                <a:cubicBezTo>
                  <a:pt x="1657292" y="5239460"/>
                  <a:pt x="1603073" y="5185854"/>
                  <a:pt x="1538011" y="5185854"/>
                </a:cubicBezTo>
                <a:lnTo>
                  <a:pt x="118377" y="5185854"/>
                </a:lnTo>
                <a:cubicBezTo>
                  <a:pt x="68903" y="5185854"/>
                  <a:pt x="27052" y="5216007"/>
                  <a:pt x="9219" y="5259066"/>
                </a:cubicBezTo>
                <a:lnTo>
                  <a:pt x="0" y="5305782"/>
                </a:lnTo>
                <a:lnTo>
                  <a:pt x="0" y="4913990"/>
                </a:lnTo>
                <a:lnTo>
                  <a:pt x="9219" y="4960535"/>
                </a:lnTo>
                <a:cubicBezTo>
                  <a:pt x="27052" y="5003436"/>
                  <a:pt x="68903" y="5033479"/>
                  <a:pt x="118377" y="5033479"/>
                </a:cubicBezTo>
                <a:lnTo>
                  <a:pt x="1538011" y="5033479"/>
                </a:lnTo>
                <a:cubicBezTo>
                  <a:pt x="1603073" y="5033479"/>
                  <a:pt x="1657292" y="4980069"/>
                  <a:pt x="1657292" y="4913985"/>
                </a:cubicBezTo>
                <a:lnTo>
                  <a:pt x="1657292" y="4905838"/>
                </a:lnTo>
                <a:cubicBezTo>
                  <a:pt x="1657292" y="4840659"/>
                  <a:pt x="1603073" y="4787249"/>
                  <a:pt x="1538011" y="4787249"/>
                </a:cubicBezTo>
                <a:lnTo>
                  <a:pt x="118377" y="4787249"/>
                </a:lnTo>
                <a:cubicBezTo>
                  <a:pt x="68903" y="4787249"/>
                  <a:pt x="27052" y="4817292"/>
                  <a:pt x="9219" y="4859811"/>
                </a:cubicBezTo>
                <a:lnTo>
                  <a:pt x="0" y="4905833"/>
                </a:lnTo>
                <a:lnTo>
                  <a:pt x="0" y="4516290"/>
                </a:lnTo>
                <a:lnTo>
                  <a:pt x="9219" y="4562312"/>
                </a:lnTo>
                <a:cubicBezTo>
                  <a:pt x="27052" y="4604831"/>
                  <a:pt x="68903" y="4634874"/>
                  <a:pt x="118377" y="4634874"/>
                </a:cubicBezTo>
                <a:lnTo>
                  <a:pt x="1538011" y="4634874"/>
                </a:lnTo>
                <a:cubicBezTo>
                  <a:pt x="1603073" y="4634874"/>
                  <a:pt x="1657292" y="4581464"/>
                  <a:pt x="1657292" y="4516285"/>
                </a:cubicBezTo>
                <a:lnTo>
                  <a:pt x="1657292" y="4507233"/>
                </a:lnTo>
                <a:cubicBezTo>
                  <a:pt x="1657292" y="4442959"/>
                  <a:pt x="1603073" y="4388644"/>
                  <a:pt x="1538011" y="4388644"/>
                </a:cubicBezTo>
                <a:lnTo>
                  <a:pt x="118377" y="4388644"/>
                </a:lnTo>
                <a:cubicBezTo>
                  <a:pt x="68903" y="4388644"/>
                  <a:pt x="27052" y="4419196"/>
                  <a:pt x="9219" y="4461588"/>
                </a:cubicBezTo>
                <a:lnTo>
                  <a:pt x="0" y="4507228"/>
                </a:lnTo>
                <a:lnTo>
                  <a:pt x="0" y="4118154"/>
                </a:lnTo>
                <a:lnTo>
                  <a:pt x="9219" y="4163820"/>
                </a:lnTo>
                <a:cubicBezTo>
                  <a:pt x="27052" y="4206112"/>
                  <a:pt x="68903" y="4236265"/>
                  <a:pt x="118377" y="4236265"/>
                </a:cubicBezTo>
                <a:lnTo>
                  <a:pt x="1538011" y="4236265"/>
                </a:lnTo>
                <a:cubicBezTo>
                  <a:pt x="1603073" y="4236265"/>
                  <a:pt x="1657292" y="4182659"/>
                  <a:pt x="1657292" y="4118149"/>
                </a:cubicBezTo>
                <a:lnTo>
                  <a:pt x="1657292" y="4109972"/>
                </a:lnTo>
                <a:cubicBezTo>
                  <a:pt x="1657292" y="4043645"/>
                  <a:pt x="1603073" y="3990039"/>
                  <a:pt x="1538011" y="3990039"/>
                </a:cubicBezTo>
                <a:lnTo>
                  <a:pt x="118377" y="3990039"/>
                </a:lnTo>
                <a:cubicBezTo>
                  <a:pt x="68903" y="3990039"/>
                  <a:pt x="27052" y="4020192"/>
                  <a:pt x="9219" y="4063251"/>
                </a:cubicBezTo>
                <a:lnTo>
                  <a:pt x="0" y="4109967"/>
                </a:lnTo>
                <a:lnTo>
                  <a:pt x="0" y="3718614"/>
                </a:lnTo>
                <a:lnTo>
                  <a:pt x="9219" y="3764989"/>
                </a:lnTo>
                <a:cubicBezTo>
                  <a:pt x="27052" y="3807734"/>
                  <a:pt x="68903" y="3837667"/>
                  <a:pt x="118377" y="3837667"/>
                </a:cubicBezTo>
                <a:lnTo>
                  <a:pt x="1538011" y="3837667"/>
                </a:lnTo>
                <a:cubicBezTo>
                  <a:pt x="1603073" y="3837667"/>
                  <a:pt x="1657292" y="3784452"/>
                  <a:pt x="1657292" y="3718609"/>
                </a:cubicBezTo>
                <a:lnTo>
                  <a:pt x="1657292" y="3710492"/>
                </a:lnTo>
                <a:cubicBezTo>
                  <a:pt x="1657292" y="3644649"/>
                  <a:pt x="1603073" y="3591434"/>
                  <a:pt x="1538011" y="3591434"/>
                </a:cubicBezTo>
                <a:lnTo>
                  <a:pt x="118377" y="3591434"/>
                </a:lnTo>
                <a:cubicBezTo>
                  <a:pt x="68903" y="3591434"/>
                  <a:pt x="27052" y="3621367"/>
                  <a:pt x="9219" y="3664112"/>
                </a:cubicBezTo>
                <a:lnTo>
                  <a:pt x="0" y="3710487"/>
                </a:lnTo>
                <a:lnTo>
                  <a:pt x="0" y="3320474"/>
                </a:lnTo>
                <a:lnTo>
                  <a:pt x="9219" y="3366496"/>
                </a:lnTo>
                <a:cubicBezTo>
                  <a:pt x="27052" y="3409015"/>
                  <a:pt x="68903" y="3439058"/>
                  <a:pt x="118377" y="3439058"/>
                </a:cubicBezTo>
                <a:lnTo>
                  <a:pt x="1538011" y="3439058"/>
                </a:lnTo>
                <a:cubicBezTo>
                  <a:pt x="1603073" y="3439058"/>
                  <a:pt x="1657292" y="3385648"/>
                  <a:pt x="1657292" y="3320469"/>
                </a:cubicBezTo>
                <a:lnTo>
                  <a:pt x="1657292" y="3311417"/>
                </a:lnTo>
                <a:cubicBezTo>
                  <a:pt x="1657292" y="3246238"/>
                  <a:pt x="1603073" y="3192828"/>
                  <a:pt x="1538011" y="3192828"/>
                </a:cubicBezTo>
                <a:lnTo>
                  <a:pt x="118377" y="3192828"/>
                </a:lnTo>
                <a:cubicBezTo>
                  <a:pt x="68903" y="3192828"/>
                  <a:pt x="27052" y="3222871"/>
                  <a:pt x="9219" y="3265390"/>
                </a:cubicBezTo>
                <a:lnTo>
                  <a:pt x="0" y="3311412"/>
                </a:lnTo>
                <a:lnTo>
                  <a:pt x="0" y="2918352"/>
                </a:lnTo>
                <a:lnTo>
                  <a:pt x="9219" y="2964017"/>
                </a:lnTo>
                <a:cubicBezTo>
                  <a:pt x="27052" y="3006309"/>
                  <a:pt x="68903" y="3036462"/>
                  <a:pt x="118377" y="3036462"/>
                </a:cubicBezTo>
                <a:lnTo>
                  <a:pt x="1538011" y="3036462"/>
                </a:lnTo>
                <a:cubicBezTo>
                  <a:pt x="1603073" y="3036462"/>
                  <a:pt x="1657292" y="2982856"/>
                  <a:pt x="1657292" y="2918347"/>
                </a:cubicBezTo>
                <a:lnTo>
                  <a:pt x="1657292" y="2908352"/>
                </a:lnTo>
                <a:cubicBezTo>
                  <a:pt x="1657292" y="2843843"/>
                  <a:pt x="1603073" y="2790236"/>
                  <a:pt x="1538011" y="2790236"/>
                </a:cubicBezTo>
                <a:lnTo>
                  <a:pt x="118377" y="2790236"/>
                </a:lnTo>
                <a:cubicBezTo>
                  <a:pt x="68903" y="2790236"/>
                  <a:pt x="27052" y="2820390"/>
                  <a:pt x="9219" y="2862682"/>
                </a:cubicBezTo>
                <a:lnTo>
                  <a:pt x="0" y="2908347"/>
                </a:lnTo>
                <a:lnTo>
                  <a:pt x="0" y="2519277"/>
                </a:lnTo>
                <a:lnTo>
                  <a:pt x="9219" y="2565299"/>
                </a:lnTo>
                <a:cubicBezTo>
                  <a:pt x="27052" y="2607818"/>
                  <a:pt x="68903" y="2637861"/>
                  <a:pt x="118377" y="2637861"/>
                </a:cubicBezTo>
                <a:lnTo>
                  <a:pt x="1538011" y="2637861"/>
                </a:lnTo>
                <a:cubicBezTo>
                  <a:pt x="1603073" y="2637861"/>
                  <a:pt x="1657292" y="2584451"/>
                  <a:pt x="1657292" y="2519272"/>
                </a:cubicBezTo>
                <a:lnTo>
                  <a:pt x="1657292" y="2511125"/>
                </a:lnTo>
                <a:cubicBezTo>
                  <a:pt x="1657292" y="2445041"/>
                  <a:pt x="1603073" y="2391631"/>
                  <a:pt x="1538011" y="2391631"/>
                </a:cubicBezTo>
                <a:lnTo>
                  <a:pt x="118377" y="2391631"/>
                </a:lnTo>
                <a:cubicBezTo>
                  <a:pt x="68903" y="2391631"/>
                  <a:pt x="27052" y="2421674"/>
                  <a:pt x="9219" y="2464575"/>
                </a:cubicBezTo>
                <a:lnTo>
                  <a:pt x="0" y="2511120"/>
                </a:lnTo>
                <a:lnTo>
                  <a:pt x="0" y="2120233"/>
                </a:lnTo>
                <a:lnTo>
                  <a:pt x="9219" y="2166808"/>
                </a:lnTo>
                <a:cubicBezTo>
                  <a:pt x="27052" y="2209611"/>
                  <a:pt x="68903" y="2239253"/>
                  <a:pt x="118377" y="2239253"/>
                </a:cubicBezTo>
                <a:lnTo>
                  <a:pt x="1538011" y="2239253"/>
                </a:lnTo>
                <a:cubicBezTo>
                  <a:pt x="1603073" y="2239253"/>
                  <a:pt x="1657292" y="2186555"/>
                  <a:pt x="1657292" y="2120228"/>
                </a:cubicBezTo>
                <a:lnTo>
                  <a:pt x="1657292" y="2112051"/>
                </a:lnTo>
                <a:cubicBezTo>
                  <a:pt x="1657292" y="2046633"/>
                  <a:pt x="1603073" y="1993026"/>
                  <a:pt x="1538011" y="1993026"/>
                </a:cubicBezTo>
                <a:lnTo>
                  <a:pt x="118377" y="1993026"/>
                </a:lnTo>
                <a:cubicBezTo>
                  <a:pt x="68903" y="1993026"/>
                  <a:pt x="27052" y="2023180"/>
                  <a:pt x="9219" y="2065855"/>
                </a:cubicBezTo>
                <a:lnTo>
                  <a:pt x="0" y="2112046"/>
                </a:lnTo>
                <a:lnTo>
                  <a:pt x="0" y="1721628"/>
                </a:lnTo>
                <a:lnTo>
                  <a:pt x="9219" y="1767819"/>
                </a:lnTo>
                <a:cubicBezTo>
                  <a:pt x="27052" y="1810494"/>
                  <a:pt x="68903" y="1840648"/>
                  <a:pt x="118377" y="1840648"/>
                </a:cubicBezTo>
                <a:lnTo>
                  <a:pt x="1538011" y="1840648"/>
                </a:lnTo>
                <a:cubicBezTo>
                  <a:pt x="1603073" y="1840648"/>
                  <a:pt x="1657292" y="1787041"/>
                  <a:pt x="1657292" y="1721623"/>
                </a:cubicBezTo>
                <a:lnTo>
                  <a:pt x="1657292" y="1712537"/>
                </a:lnTo>
                <a:cubicBezTo>
                  <a:pt x="1657292" y="1648028"/>
                  <a:pt x="1603073" y="1594421"/>
                  <a:pt x="1538011" y="1594421"/>
                </a:cubicBezTo>
                <a:lnTo>
                  <a:pt x="118377" y="1594421"/>
                </a:lnTo>
                <a:cubicBezTo>
                  <a:pt x="68903" y="1594421"/>
                  <a:pt x="27052" y="1624575"/>
                  <a:pt x="9219" y="1666867"/>
                </a:cubicBezTo>
                <a:lnTo>
                  <a:pt x="0" y="1712532"/>
                </a:lnTo>
                <a:lnTo>
                  <a:pt x="0" y="1323932"/>
                </a:lnTo>
                <a:lnTo>
                  <a:pt x="9219" y="1369981"/>
                </a:lnTo>
                <a:cubicBezTo>
                  <a:pt x="27052" y="1412401"/>
                  <a:pt x="68903" y="1442043"/>
                  <a:pt x="118377" y="1442043"/>
                </a:cubicBezTo>
                <a:lnTo>
                  <a:pt x="1538011" y="1442043"/>
                </a:lnTo>
                <a:cubicBezTo>
                  <a:pt x="1603073" y="1442043"/>
                  <a:pt x="1657292" y="1389345"/>
                  <a:pt x="1657292" y="1323927"/>
                </a:cubicBezTo>
                <a:lnTo>
                  <a:pt x="1657292" y="1314841"/>
                </a:lnTo>
                <a:cubicBezTo>
                  <a:pt x="1657292" y="1249423"/>
                  <a:pt x="1603073" y="1195816"/>
                  <a:pt x="1538011" y="1195816"/>
                </a:cubicBezTo>
                <a:lnTo>
                  <a:pt x="118377" y="1195816"/>
                </a:lnTo>
                <a:cubicBezTo>
                  <a:pt x="68903" y="1195816"/>
                  <a:pt x="27052" y="1225970"/>
                  <a:pt x="9219" y="1268645"/>
                </a:cubicBezTo>
                <a:lnTo>
                  <a:pt x="0" y="1314836"/>
                </a:lnTo>
                <a:lnTo>
                  <a:pt x="0" y="924418"/>
                </a:lnTo>
                <a:lnTo>
                  <a:pt x="9219" y="970609"/>
                </a:lnTo>
                <a:cubicBezTo>
                  <a:pt x="27052" y="1013284"/>
                  <a:pt x="68903" y="1043438"/>
                  <a:pt x="118377" y="1043438"/>
                </a:cubicBezTo>
                <a:lnTo>
                  <a:pt x="1538011" y="1043438"/>
                </a:lnTo>
                <a:cubicBezTo>
                  <a:pt x="1603073" y="1043438"/>
                  <a:pt x="1657292" y="989831"/>
                  <a:pt x="1657292" y="924413"/>
                </a:cubicBezTo>
                <a:lnTo>
                  <a:pt x="1657292" y="916236"/>
                </a:lnTo>
                <a:cubicBezTo>
                  <a:pt x="1657292" y="850818"/>
                  <a:pt x="1603073" y="797211"/>
                  <a:pt x="1538011" y="797211"/>
                </a:cubicBezTo>
                <a:lnTo>
                  <a:pt x="118377" y="797211"/>
                </a:lnTo>
                <a:cubicBezTo>
                  <a:pt x="68903" y="797211"/>
                  <a:pt x="27052" y="827365"/>
                  <a:pt x="9219" y="870041"/>
                </a:cubicBezTo>
                <a:lnTo>
                  <a:pt x="0" y="916231"/>
                </a:lnTo>
                <a:lnTo>
                  <a:pt x="0" y="526251"/>
                </a:lnTo>
                <a:lnTo>
                  <a:pt x="9219" y="572273"/>
                </a:lnTo>
                <a:cubicBezTo>
                  <a:pt x="27052" y="614792"/>
                  <a:pt x="68903" y="644835"/>
                  <a:pt x="118377" y="644835"/>
                </a:cubicBezTo>
                <a:lnTo>
                  <a:pt x="1538011" y="644835"/>
                </a:lnTo>
                <a:cubicBezTo>
                  <a:pt x="1603073" y="644835"/>
                  <a:pt x="1657292" y="591425"/>
                  <a:pt x="1657292" y="526246"/>
                </a:cubicBezTo>
                <a:lnTo>
                  <a:pt x="1657292" y="517194"/>
                </a:lnTo>
                <a:cubicBezTo>
                  <a:pt x="1657292" y="452921"/>
                  <a:pt x="1603073" y="398605"/>
                  <a:pt x="1538011" y="398605"/>
                </a:cubicBezTo>
                <a:lnTo>
                  <a:pt x="118377" y="398605"/>
                </a:lnTo>
                <a:cubicBezTo>
                  <a:pt x="68903" y="398605"/>
                  <a:pt x="27052" y="429158"/>
                  <a:pt x="9219" y="471550"/>
                </a:cubicBezTo>
                <a:lnTo>
                  <a:pt x="0" y="517189"/>
                </a:lnTo>
                <a:lnTo>
                  <a:pt x="0" y="127646"/>
                </a:lnTo>
                <a:lnTo>
                  <a:pt x="9219" y="173668"/>
                </a:lnTo>
                <a:cubicBezTo>
                  <a:pt x="27052" y="216187"/>
                  <a:pt x="68903" y="246230"/>
                  <a:pt x="118377" y="246230"/>
                </a:cubicBezTo>
                <a:lnTo>
                  <a:pt x="1538011" y="246230"/>
                </a:lnTo>
                <a:cubicBezTo>
                  <a:pt x="1603073" y="246230"/>
                  <a:pt x="1657292" y="192820"/>
                  <a:pt x="1657292" y="127641"/>
                </a:cubicBezTo>
                <a:lnTo>
                  <a:pt x="1657292" y="118589"/>
                </a:lnTo>
                <a:cubicBezTo>
                  <a:pt x="1657292" y="53410"/>
                  <a:pt x="1603073" y="0"/>
                  <a:pt x="1538011" y="0"/>
                </a:cubicBezTo>
                <a:close/>
                <a:moveTo>
                  <a:pt x="0" y="0"/>
                </a:moveTo>
                <a:lnTo>
                  <a:pt x="118377" y="0"/>
                </a:lnTo>
                <a:cubicBezTo>
                  <a:pt x="68903" y="0"/>
                  <a:pt x="27052" y="30043"/>
                  <a:pt x="9219" y="72562"/>
                </a:cubicBezTo>
                <a:lnTo>
                  <a:pt x="0" y="1185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CF02625-043B-44A8-B0E6-B47DFFC1A242}"/>
              </a:ext>
            </a:extLst>
          </p:cNvPr>
          <p:cNvSpPr/>
          <p:nvPr/>
        </p:nvSpPr>
        <p:spPr>
          <a:xfrm>
            <a:off x="12979480" y="4765041"/>
            <a:ext cx="3621961" cy="406400"/>
          </a:xfrm>
          <a:custGeom>
            <a:avLst/>
            <a:gdLst>
              <a:gd name="connsiteX0" fmla="*/ 337325 w 4219635"/>
              <a:gd name="connsiteY0" fmla="*/ 459506 h 459506"/>
              <a:gd name="connsiteX1" fmla="*/ 352565 w 4219635"/>
              <a:gd name="connsiteY1" fmla="*/ 48026 h 459506"/>
              <a:gd name="connsiteX2" fmla="*/ 3964445 w 4219635"/>
              <a:gd name="connsiteY2" fmla="*/ 53106 h 459506"/>
              <a:gd name="connsiteX3" fmla="*/ 3959365 w 4219635"/>
              <a:gd name="connsiteY3" fmla="*/ 449346 h 459506"/>
              <a:gd name="connsiteX0" fmla="*/ 235705 w 4118015"/>
              <a:gd name="connsiteY0" fmla="*/ 459506 h 459506"/>
              <a:gd name="connsiteX1" fmla="*/ 250945 w 4118015"/>
              <a:gd name="connsiteY1" fmla="*/ 48026 h 459506"/>
              <a:gd name="connsiteX2" fmla="*/ 3862825 w 4118015"/>
              <a:gd name="connsiteY2" fmla="*/ 53106 h 459506"/>
              <a:gd name="connsiteX3" fmla="*/ 3857745 w 4118015"/>
              <a:gd name="connsiteY3" fmla="*/ 449346 h 459506"/>
              <a:gd name="connsiteX0" fmla="*/ 257444 w 4139754"/>
              <a:gd name="connsiteY0" fmla="*/ 459506 h 459506"/>
              <a:gd name="connsiteX1" fmla="*/ 272684 w 4139754"/>
              <a:gd name="connsiteY1" fmla="*/ 48026 h 459506"/>
              <a:gd name="connsiteX2" fmla="*/ 3884564 w 4139754"/>
              <a:gd name="connsiteY2" fmla="*/ 53106 h 459506"/>
              <a:gd name="connsiteX3" fmla="*/ 3879484 w 4139754"/>
              <a:gd name="connsiteY3" fmla="*/ 449346 h 459506"/>
              <a:gd name="connsiteX0" fmla="*/ 257444 w 4139754"/>
              <a:gd name="connsiteY0" fmla="*/ 459506 h 459506"/>
              <a:gd name="connsiteX1" fmla="*/ 272684 w 4139754"/>
              <a:gd name="connsiteY1" fmla="*/ 48026 h 459506"/>
              <a:gd name="connsiteX2" fmla="*/ 3884564 w 4139754"/>
              <a:gd name="connsiteY2" fmla="*/ 53106 h 459506"/>
              <a:gd name="connsiteX3" fmla="*/ 3879484 w 4139754"/>
              <a:gd name="connsiteY3" fmla="*/ 449346 h 459506"/>
              <a:gd name="connsiteX0" fmla="*/ 0 w 3882310"/>
              <a:gd name="connsiteY0" fmla="*/ 459506 h 459506"/>
              <a:gd name="connsiteX1" fmla="*/ 15240 w 3882310"/>
              <a:gd name="connsiteY1" fmla="*/ 48026 h 459506"/>
              <a:gd name="connsiteX2" fmla="*/ 3627120 w 3882310"/>
              <a:gd name="connsiteY2" fmla="*/ 53106 h 459506"/>
              <a:gd name="connsiteX3" fmla="*/ 3622040 w 3882310"/>
              <a:gd name="connsiteY3" fmla="*/ 449346 h 459506"/>
              <a:gd name="connsiteX0" fmla="*/ 0 w 3882310"/>
              <a:gd name="connsiteY0" fmla="*/ 456566 h 456566"/>
              <a:gd name="connsiteX1" fmla="*/ 9525 w 3882310"/>
              <a:gd name="connsiteY1" fmla="*/ 50801 h 456566"/>
              <a:gd name="connsiteX2" fmla="*/ 3627120 w 3882310"/>
              <a:gd name="connsiteY2" fmla="*/ 50166 h 456566"/>
              <a:gd name="connsiteX3" fmla="*/ 3622040 w 3882310"/>
              <a:gd name="connsiteY3" fmla="*/ 446406 h 456566"/>
              <a:gd name="connsiteX0" fmla="*/ 12 w 3880417"/>
              <a:gd name="connsiteY0" fmla="*/ 456566 h 456566"/>
              <a:gd name="connsiteX1" fmla="*/ 7632 w 3880417"/>
              <a:gd name="connsiteY1" fmla="*/ 50801 h 456566"/>
              <a:gd name="connsiteX2" fmla="*/ 3625227 w 3880417"/>
              <a:gd name="connsiteY2" fmla="*/ 50166 h 456566"/>
              <a:gd name="connsiteX3" fmla="*/ 3620147 w 3880417"/>
              <a:gd name="connsiteY3" fmla="*/ 446406 h 456566"/>
              <a:gd name="connsiteX0" fmla="*/ 0 w 3880405"/>
              <a:gd name="connsiteY0" fmla="*/ 456566 h 456566"/>
              <a:gd name="connsiteX1" fmla="*/ 7620 w 3880405"/>
              <a:gd name="connsiteY1" fmla="*/ 50801 h 456566"/>
              <a:gd name="connsiteX2" fmla="*/ 3625215 w 3880405"/>
              <a:gd name="connsiteY2" fmla="*/ 50166 h 456566"/>
              <a:gd name="connsiteX3" fmla="*/ 3620135 w 3880405"/>
              <a:gd name="connsiteY3" fmla="*/ 446406 h 456566"/>
              <a:gd name="connsiteX0" fmla="*/ 0 w 3880405"/>
              <a:gd name="connsiteY0" fmla="*/ 456566 h 456566"/>
              <a:gd name="connsiteX1" fmla="*/ 7620 w 3880405"/>
              <a:gd name="connsiteY1" fmla="*/ 50801 h 456566"/>
              <a:gd name="connsiteX2" fmla="*/ 3625215 w 3880405"/>
              <a:gd name="connsiteY2" fmla="*/ 50166 h 456566"/>
              <a:gd name="connsiteX3" fmla="*/ 3620135 w 3880405"/>
              <a:gd name="connsiteY3" fmla="*/ 446406 h 456566"/>
              <a:gd name="connsiteX0" fmla="*/ 0 w 3880405"/>
              <a:gd name="connsiteY0" fmla="*/ 456566 h 456566"/>
              <a:gd name="connsiteX1" fmla="*/ 7620 w 3880405"/>
              <a:gd name="connsiteY1" fmla="*/ 50801 h 456566"/>
              <a:gd name="connsiteX2" fmla="*/ 3625215 w 3880405"/>
              <a:gd name="connsiteY2" fmla="*/ 50166 h 456566"/>
              <a:gd name="connsiteX3" fmla="*/ 3620135 w 3880405"/>
              <a:gd name="connsiteY3" fmla="*/ 446406 h 456566"/>
              <a:gd name="connsiteX0" fmla="*/ 21 w 3876616"/>
              <a:gd name="connsiteY0" fmla="*/ 456566 h 456566"/>
              <a:gd name="connsiteX1" fmla="*/ 3831 w 3876616"/>
              <a:gd name="connsiteY1" fmla="*/ 50801 h 456566"/>
              <a:gd name="connsiteX2" fmla="*/ 3621426 w 3876616"/>
              <a:gd name="connsiteY2" fmla="*/ 50166 h 456566"/>
              <a:gd name="connsiteX3" fmla="*/ 3616346 w 3876616"/>
              <a:gd name="connsiteY3" fmla="*/ 446406 h 456566"/>
              <a:gd name="connsiteX0" fmla="*/ 21 w 3876616"/>
              <a:gd name="connsiteY0" fmla="*/ 456566 h 456566"/>
              <a:gd name="connsiteX1" fmla="*/ 3831 w 3876616"/>
              <a:gd name="connsiteY1" fmla="*/ 50801 h 456566"/>
              <a:gd name="connsiteX2" fmla="*/ 3621426 w 3876616"/>
              <a:gd name="connsiteY2" fmla="*/ 50166 h 456566"/>
              <a:gd name="connsiteX3" fmla="*/ 3616346 w 3876616"/>
              <a:gd name="connsiteY3" fmla="*/ 446406 h 456566"/>
              <a:gd name="connsiteX0" fmla="*/ 21 w 3876616"/>
              <a:gd name="connsiteY0" fmla="*/ 435779 h 435779"/>
              <a:gd name="connsiteX1" fmla="*/ 3831 w 3876616"/>
              <a:gd name="connsiteY1" fmla="*/ 30014 h 435779"/>
              <a:gd name="connsiteX2" fmla="*/ 3621426 w 3876616"/>
              <a:gd name="connsiteY2" fmla="*/ 29379 h 435779"/>
              <a:gd name="connsiteX3" fmla="*/ 3616346 w 3876616"/>
              <a:gd name="connsiteY3" fmla="*/ 425619 h 435779"/>
              <a:gd name="connsiteX0" fmla="*/ 21 w 3876616"/>
              <a:gd name="connsiteY0" fmla="*/ 435779 h 435779"/>
              <a:gd name="connsiteX1" fmla="*/ 3831 w 3876616"/>
              <a:gd name="connsiteY1" fmla="*/ 30014 h 435779"/>
              <a:gd name="connsiteX2" fmla="*/ 3621426 w 3876616"/>
              <a:gd name="connsiteY2" fmla="*/ 29379 h 435779"/>
              <a:gd name="connsiteX3" fmla="*/ 3616346 w 3876616"/>
              <a:gd name="connsiteY3" fmla="*/ 425619 h 435779"/>
              <a:gd name="connsiteX0" fmla="*/ 21 w 3876616"/>
              <a:gd name="connsiteY0" fmla="*/ 406400 h 406400"/>
              <a:gd name="connsiteX1" fmla="*/ 3831 w 3876616"/>
              <a:gd name="connsiteY1" fmla="*/ 635 h 406400"/>
              <a:gd name="connsiteX2" fmla="*/ 3621426 w 3876616"/>
              <a:gd name="connsiteY2" fmla="*/ 0 h 406400"/>
              <a:gd name="connsiteX3" fmla="*/ 3616346 w 3876616"/>
              <a:gd name="connsiteY3" fmla="*/ 396240 h 406400"/>
              <a:gd name="connsiteX0" fmla="*/ 21 w 3621426"/>
              <a:gd name="connsiteY0" fmla="*/ 406400 h 406400"/>
              <a:gd name="connsiteX1" fmla="*/ 3831 w 3621426"/>
              <a:gd name="connsiteY1" fmla="*/ 635 h 406400"/>
              <a:gd name="connsiteX2" fmla="*/ 3621426 w 3621426"/>
              <a:gd name="connsiteY2" fmla="*/ 0 h 406400"/>
              <a:gd name="connsiteX3" fmla="*/ 3616346 w 3621426"/>
              <a:gd name="connsiteY3" fmla="*/ 396240 h 406400"/>
              <a:gd name="connsiteX0" fmla="*/ 21 w 3621426"/>
              <a:gd name="connsiteY0" fmla="*/ 406400 h 406400"/>
              <a:gd name="connsiteX1" fmla="*/ 3831 w 3621426"/>
              <a:gd name="connsiteY1" fmla="*/ 635 h 406400"/>
              <a:gd name="connsiteX2" fmla="*/ 3621426 w 3621426"/>
              <a:gd name="connsiteY2" fmla="*/ 0 h 406400"/>
              <a:gd name="connsiteX3" fmla="*/ 3616346 w 3621426"/>
              <a:gd name="connsiteY3" fmla="*/ 396240 h 406400"/>
              <a:gd name="connsiteX0" fmla="*/ 21 w 3621426"/>
              <a:gd name="connsiteY0" fmla="*/ 406400 h 406400"/>
              <a:gd name="connsiteX1" fmla="*/ 3831 w 3621426"/>
              <a:gd name="connsiteY1" fmla="*/ 635 h 406400"/>
              <a:gd name="connsiteX2" fmla="*/ 3621426 w 3621426"/>
              <a:gd name="connsiteY2" fmla="*/ 0 h 406400"/>
              <a:gd name="connsiteX3" fmla="*/ 3616346 w 3621426"/>
              <a:gd name="connsiteY3" fmla="*/ 396240 h 406400"/>
              <a:gd name="connsiteX0" fmla="*/ 21 w 3621426"/>
              <a:gd name="connsiteY0" fmla="*/ 406400 h 406400"/>
              <a:gd name="connsiteX1" fmla="*/ 3831 w 3621426"/>
              <a:gd name="connsiteY1" fmla="*/ 635 h 406400"/>
              <a:gd name="connsiteX2" fmla="*/ 3621426 w 3621426"/>
              <a:gd name="connsiteY2" fmla="*/ 0 h 406400"/>
              <a:gd name="connsiteX3" fmla="*/ 3616346 w 3621426"/>
              <a:gd name="connsiteY3" fmla="*/ 394335 h 406400"/>
              <a:gd name="connsiteX0" fmla="*/ 0 w 3621405"/>
              <a:gd name="connsiteY0" fmla="*/ 406400 h 406400"/>
              <a:gd name="connsiteX1" fmla="*/ 3810 w 3621405"/>
              <a:gd name="connsiteY1" fmla="*/ 635 h 406400"/>
              <a:gd name="connsiteX2" fmla="*/ 3621405 w 3621405"/>
              <a:gd name="connsiteY2" fmla="*/ 0 h 406400"/>
              <a:gd name="connsiteX3" fmla="*/ 3616325 w 3621405"/>
              <a:gd name="connsiteY3" fmla="*/ 394335 h 406400"/>
              <a:gd name="connsiteX0" fmla="*/ 556 w 3621961"/>
              <a:gd name="connsiteY0" fmla="*/ 406400 h 406400"/>
              <a:gd name="connsiteX1" fmla="*/ 4366 w 3621961"/>
              <a:gd name="connsiteY1" fmla="*/ 635 h 406400"/>
              <a:gd name="connsiteX2" fmla="*/ 3621961 w 3621961"/>
              <a:gd name="connsiteY2" fmla="*/ 0 h 406400"/>
              <a:gd name="connsiteX3" fmla="*/ 3616881 w 3621961"/>
              <a:gd name="connsiteY3" fmla="*/ 394335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1961" h="406400">
                <a:moveTo>
                  <a:pt x="556" y="406400"/>
                </a:moveTo>
                <a:cubicBezTo>
                  <a:pt x="2461" y="26881"/>
                  <a:pt x="-3889" y="255058"/>
                  <a:pt x="4366" y="635"/>
                </a:cubicBezTo>
                <a:lnTo>
                  <a:pt x="3621961" y="0"/>
                </a:lnTo>
                <a:cubicBezTo>
                  <a:pt x="3619209" y="228812"/>
                  <a:pt x="3620268" y="222885"/>
                  <a:pt x="3616881" y="394335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E7AFD54C-A802-408A-A23C-0ACD31144CF8}"/>
              </a:ext>
            </a:extLst>
          </p:cNvPr>
          <p:cNvSpPr/>
          <p:nvPr/>
        </p:nvSpPr>
        <p:spPr>
          <a:xfrm>
            <a:off x="17833816" y="4765041"/>
            <a:ext cx="3621961" cy="406400"/>
          </a:xfrm>
          <a:custGeom>
            <a:avLst/>
            <a:gdLst>
              <a:gd name="connsiteX0" fmla="*/ 337325 w 4219635"/>
              <a:gd name="connsiteY0" fmla="*/ 459506 h 459506"/>
              <a:gd name="connsiteX1" fmla="*/ 352565 w 4219635"/>
              <a:gd name="connsiteY1" fmla="*/ 48026 h 459506"/>
              <a:gd name="connsiteX2" fmla="*/ 3964445 w 4219635"/>
              <a:gd name="connsiteY2" fmla="*/ 53106 h 459506"/>
              <a:gd name="connsiteX3" fmla="*/ 3959365 w 4219635"/>
              <a:gd name="connsiteY3" fmla="*/ 449346 h 459506"/>
              <a:gd name="connsiteX0" fmla="*/ 235705 w 4118015"/>
              <a:gd name="connsiteY0" fmla="*/ 459506 h 459506"/>
              <a:gd name="connsiteX1" fmla="*/ 250945 w 4118015"/>
              <a:gd name="connsiteY1" fmla="*/ 48026 h 459506"/>
              <a:gd name="connsiteX2" fmla="*/ 3862825 w 4118015"/>
              <a:gd name="connsiteY2" fmla="*/ 53106 h 459506"/>
              <a:gd name="connsiteX3" fmla="*/ 3857745 w 4118015"/>
              <a:gd name="connsiteY3" fmla="*/ 449346 h 459506"/>
              <a:gd name="connsiteX0" fmla="*/ 257444 w 4139754"/>
              <a:gd name="connsiteY0" fmla="*/ 459506 h 459506"/>
              <a:gd name="connsiteX1" fmla="*/ 272684 w 4139754"/>
              <a:gd name="connsiteY1" fmla="*/ 48026 h 459506"/>
              <a:gd name="connsiteX2" fmla="*/ 3884564 w 4139754"/>
              <a:gd name="connsiteY2" fmla="*/ 53106 h 459506"/>
              <a:gd name="connsiteX3" fmla="*/ 3879484 w 4139754"/>
              <a:gd name="connsiteY3" fmla="*/ 449346 h 459506"/>
              <a:gd name="connsiteX0" fmla="*/ 257444 w 4139754"/>
              <a:gd name="connsiteY0" fmla="*/ 459506 h 459506"/>
              <a:gd name="connsiteX1" fmla="*/ 272684 w 4139754"/>
              <a:gd name="connsiteY1" fmla="*/ 48026 h 459506"/>
              <a:gd name="connsiteX2" fmla="*/ 3884564 w 4139754"/>
              <a:gd name="connsiteY2" fmla="*/ 53106 h 459506"/>
              <a:gd name="connsiteX3" fmla="*/ 3879484 w 4139754"/>
              <a:gd name="connsiteY3" fmla="*/ 449346 h 459506"/>
              <a:gd name="connsiteX0" fmla="*/ 0 w 3882310"/>
              <a:gd name="connsiteY0" fmla="*/ 459506 h 459506"/>
              <a:gd name="connsiteX1" fmla="*/ 15240 w 3882310"/>
              <a:gd name="connsiteY1" fmla="*/ 48026 h 459506"/>
              <a:gd name="connsiteX2" fmla="*/ 3627120 w 3882310"/>
              <a:gd name="connsiteY2" fmla="*/ 53106 h 459506"/>
              <a:gd name="connsiteX3" fmla="*/ 3622040 w 3882310"/>
              <a:gd name="connsiteY3" fmla="*/ 449346 h 459506"/>
              <a:gd name="connsiteX0" fmla="*/ 0 w 3882310"/>
              <a:gd name="connsiteY0" fmla="*/ 456566 h 456566"/>
              <a:gd name="connsiteX1" fmla="*/ 9525 w 3882310"/>
              <a:gd name="connsiteY1" fmla="*/ 50801 h 456566"/>
              <a:gd name="connsiteX2" fmla="*/ 3627120 w 3882310"/>
              <a:gd name="connsiteY2" fmla="*/ 50166 h 456566"/>
              <a:gd name="connsiteX3" fmla="*/ 3622040 w 3882310"/>
              <a:gd name="connsiteY3" fmla="*/ 446406 h 456566"/>
              <a:gd name="connsiteX0" fmla="*/ 12 w 3880417"/>
              <a:gd name="connsiteY0" fmla="*/ 456566 h 456566"/>
              <a:gd name="connsiteX1" fmla="*/ 7632 w 3880417"/>
              <a:gd name="connsiteY1" fmla="*/ 50801 h 456566"/>
              <a:gd name="connsiteX2" fmla="*/ 3625227 w 3880417"/>
              <a:gd name="connsiteY2" fmla="*/ 50166 h 456566"/>
              <a:gd name="connsiteX3" fmla="*/ 3620147 w 3880417"/>
              <a:gd name="connsiteY3" fmla="*/ 446406 h 456566"/>
              <a:gd name="connsiteX0" fmla="*/ 0 w 3880405"/>
              <a:gd name="connsiteY0" fmla="*/ 456566 h 456566"/>
              <a:gd name="connsiteX1" fmla="*/ 7620 w 3880405"/>
              <a:gd name="connsiteY1" fmla="*/ 50801 h 456566"/>
              <a:gd name="connsiteX2" fmla="*/ 3625215 w 3880405"/>
              <a:gd name="connsiteY2" fmla="*/ 50166 h 456566"/>
              <a:gd name="connsiteX3" fmla="*/ 3620135 w 3880405"/>
              <a:gd name="connsiteY3" fmla="*/ 446406 h 456566"/>
              <a:gd name="connsiteX0" fmla="*/ 0 w 3880405"/>
              <a:gd name="connsiteY0" fmla="*/ 456566 h 456566"/>
              <a:gd name="connsiteX1" fmla="*/ 7620 w 3880405"/>
              <a:gd name="connsiteY1" fmla="*/ 50801 h 456566"/>
              <a:gd name="connsiteX2" fmla="*/ 3625215 w 3880405"/>
              <a:gd name="connsiteY2" fmla="*/ 50166 h 456566"/>
              <a:gd name="connsiteX3" fmla="*/ 3620135 w 3880405"/>
              <a:gd name="connsiteY3" fmla="*/ 446406 h 456566"/>
              <a:gd name="connsiteX0" fmla="*/ 0 w 3880405"/>
              <a:gd name="connsiteY0" fmla="*/ 456566 h 456566"/>
              <a:gd name="connsiteX1" fmla="*/ 7620 w 3880405"/>
              <a:gd name="connsiteY1" fmla="*/ 50801 h 456566"/>
              <a:gd name="connsiteX2" fmla="*/ 3625215 w 3880405"/>
              <a:gd name="connsiteY2" fmla="*/ 50166 h 456566"/>
              <a:gd name="connsiteX3" fmla="*/ 3620135 w 3880405"/>
              <a:gd name="connsiteY3" fmla="*/ 446406 h 456566"/>
              <a:gd name="connsiteX0" fmla="*/ 21 w 3876616"/>
              <a:gd name="connsiteY0" fmla="*/ 456566 h 456566"/>
              <a:gd name="connsiteX1" fmla="*/ 3831 w 3876616"/>
              <a:gd name="connsiteY1" fmla="*/ 50801 h 456566"/>
              <a:gd name="connsiteX2" fmla="*/ 3621426 w 3876616"/>
              <a:gd name="connsiteY2" fmla="*/ 50166 h 456566"/>
              <a:gd name="connsiteX3" fmla="*/ 3616346 w 3876616"/>
              <a:gd name="connsiteY3" fmla="*/ 446406 h 456566"/>
              <a:gd name="connsiteX0" fmla="*/ 21 w 3876616"/>
              <a:gd name="connsiteY0" fmla="*/ 456566 h 456566"/>
              <a:gd name="connsiteX1" fmla="*/ 3831 w 3876616"/>
              <a:gd name="connsiteY1" fmla="*/ 50801 h 456566"/>
              <a:gd name="connsiteX2" fmla="*/ 3621426 w 3876616"/>
              <a:gd name="connsiteY2" fmla="*/ 50166 h 456566"/>
              <a:gd name="connsiteX3" fmla="*/ 3616346 w 3876616"/>
              <a:gd name="connsiteY3" fmla="*/ 446406 h 456566"/>
              <a:gd name="connsiteX0" fmla="*/ 21 w 3876616"/>
              <a:gd name="connsiteY0" fmla="*/ 435779 h 435779"/>
              <a:gd name="connsiteX1" fmla="*/ 3831 w 3876616"/>
              <a:gd name="connsiteY1" fmla="*/ 30014 h 435779"/>
              <a:gd name="connsiteX2" fmla="*/ 3621426 w 3876616"/>
              <a:gd name="connsiteY2" fmla="*/ 29379 h 435779"/>
              <a:gd name="connsiteX3" fmla="*/ 3616346 w 3876616"/>
              <a:gd name="connsiteY3" fmla="*/ 425619 h 435779"/>
              <a:gd name="connsiteX0" fmla="*/ 21 w 3876616"/>
              <a:gd name="connsiteY0" fmla="*/ 435779 h 435779"/>
              <a:gd name="connsiteX1" fmla="*/ 3831 w 3876616"/>
              <a:gd name="connsiteY1" fmla="*/ 30014 h 435779"/>
              <a:gd name="connsiteX2" fmla="*/ 3621426 w 3876616"/>
              <a:gd name="connsiteY2" fmla="*/ 29379 h 435779"/>
              <a:gd name="connsiteX3" fmla="*/ 3616346 w 3876616"/>
              <a:gd name="connsiteY3" fmla="*/ 425619 h 435779"/>
              <a:gd name="connsiteX0" fmla="*/ 21 w 3876616"/>
              <a:gd name="connsiteY0" fmla="*/ 406400 h 406400"/>
              <a:gd name="connsiteX1" fmla="*/ 3831 w 3876616"/>
              <a:gd name="connsiteY1" fmla="*/ 635 h 406400"/>
              <a:gd name="connsiteX2" fmla="*/ 3621426 w 3876616"/>
              <a:gd name="connsiteY2" fmla="*/ 0 h 406400"/>
              <a:gd name="connsiteX3" fmla="*/ 3616346 w 3876616"/>
              <a:gd name="connsiteY3" fmla="*/ 396240 h 406400"/>
              <a:gd name="connsiteX0" fmla="*/ 21 w 3621426"/>
              <a:gd name="connsiteY0" fmla="*/ 406400 h 406400"/>
              <a:gd name="connsiteX1" fmla="*/ 3831 w 3621426"/>
              <a:gd name="connsiteY1" fmla="*/ 635 h 406400"/>
              <a:gd name="connsiteX2" fmla="*/ 3621426 w 3621426"/>
              <a:gd name="connsiteY2" fmla="*/ 0 h 406400"/>
              <a:gd name="connsiteX3" fmla="*/ 3616346 w 3621426"/>
              <a:gd name="connsiteY3" fmla="*/ 396240 h 406400"/>
              <a:gd name="connsiteX0" fmla="*/ 21 w 3621426"/>
              <a:gd name="connsiteY0" fmla="*/ 406400 h 406400"/>
              <a:gd name="connsiteX1" fmla="*/ 3831 w 3621426"/>
              <a:gd name="connsiteY1" fmla="*/ 635 h 406400"/>
              <a:gd name="connsiteX2" fmla="*/ 3621426 w 3621426"/>
              <a:gd name="connsiteY2" fmla="*/ 0 h 406400"/>
              <a:gd name="connsiteX3" fmla="*/ 3616346 w 3621426"/>
              <a:gd name="connsiteY3" fmla="*/ 396240 h 406400"/>
              <a:gd name="connsiteX0" fmla="*/ 21 w 3621426"/>
              <a:gd name="connsiteY0" fmla="*/ 406400 h 406400"/>
              <a:gd name="connsiteX1" fmla="*/ 3831 w 3621426"/>
              <a:gd name="connsiteY1" fmla="*/ 635 h 406400"/>
              <a:gd name="connsiteX2" fmla="*/ 3621426 w 3621426"/>
              <a:gd name="connsiteY2" fmla="*/ 0 h 406400"/>
              <a:gd name="connsiteX3" fmla="*/ 3616346 w 3621426"/>
              <a:gd name="connsiteY3" fmla="*/ 396240 h 406400"/>
              <a:gd name="connsiteX0" fmla="*/ 21 w 3621426"/>
              <a:gd name="connsiteY0" fmla="*/ 406400 h 406400"/>
              <a:gd name="connsiteX1" fmla="*/ 3831 w 3621426"/>
              <a:gd name="connsiteY1" fmla="*/ 635 h 406400"/>
              <a:gd name="connsiteX2" fmla="*/ 3621426 w 3621426"/>
              <a:gd name="connsiteY2" fmla="*/ 0 h 406400"/>
              <a:gd name="connsiteX3" fmla="*/ 3616346 w 3621426"/>
              <a:gd name="connsiteY3" fmla="*/ 394335 h 406400"/>
              <a:gd name="connsiteX0" fmla="*/ 0 w 3621405"/>
              <a:gd name="connsiteY0" fmla="*/ 406400 h 406400"/>
              <a:gd name="connsiteX1" fmla="*/ 3810 w 3621405"/>
              <a:gd name="connsiteY1" fmla="*/ 635 h 406400"/>
              <a:gd name="connsiteX2" fmla="*/ 3621405 w 3621405"/>
              <a:gd name="connsiteY2" fmla="*/ 0 h 406400"/>
              <a:gd name="connsiteX3" fmla="*/ 3616325 w 3621405"/>
              <a:gd name="connsiteY3" fmla="*/ 394335 h 406400"/>
              <a:gd name="connsiteX0" fmla="*/ 556 w 3621961"/>
              <a:gd name="connsiteY0" fmla="*/ 406400 h 406400"/>
              <a:gd name="connsiteX1" fmla="*/ 4366 w 3621961"/>
              <a:gd name="connsiteY1" fmla="*/ 635 h 406400"/>
              <a:gd name="connsiteX2" fmla="*/ 3621961 w 3621961"/>
              <a:gd name="connsiteY2" fmla="*/ 0 h 406400"/>
              <a:gd name="connsiteX3" fmla="*/ 3616881 w 3621961"/>
              <a:gd name="connsiteY3" fmla="*/ 394335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1961" h="406400">
                <a:moveTo>
                  <a:pt x="556" y="406400"/>
                </a:moveTo>
                <a:cubicBezTo>
                  <a:pt x="2461" y="26881"/>
                  <a:pt x="-3889" y="255058"/>
                  <a:pt x="4366" y="635"/>
                </a:cubicBezTo>
                <a:lnTo>
                  <a:pt x="3621961" y="0"/>
                </a:lnTo>
                <a:cubicBezTo>
                  <a:pt x="3619209" y="228812"/>
                  <a:pt x="3620268" y="222885"/>
                  <a:pt x="3616881" y="394335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C2DBEC7-43A1-430A-9F07-79652E271A83}"/>
              </a:ext>
            </a:extLst>
          </p:cNvPr>
          <p:cNvSpPr txBox="1"/>
          <p:nvPr/>
        </p:nvSpPr>
        <p:spPr>
          <a:xfrm>
            <a:off x="3486912" y="11070600"/>
            <a:ext cx="2521157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Innovation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CE01E5C-EC6C-4354-8B90-E3578BE0ECFD}"/>
              </a:ext>
            </a:extLst>
          </p:cNvPr>
          <p:cNvSpPr txBox="1"/>
          <p:nvPr/>
        </p:nvSpPr>
        <p:spPr>
          <a:xfrm>
            <a:off x="7081499" y="11070600"/>
            <a:ext cx="2677668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Connection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3B06CD2-E6F6-4D81-A5B0-44D241DAB2AE}"/>
              </a:ext>
            </a:extLst>
          </p:cNvPr>
          <p:cNvSpPr txBox="1"/>
          <p:nvPr/>
        </p:nvSpPr>
        <p:spPr>
          <a:xfrm>
            <a:off x="13209328" y="3631976"/>
            <a:ext cx="3163088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Raleway" panose="020B0503030101060003" pitchFamily="34" charset="0"/>
              </a:rPr>
              <a:t>2019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EAD33AC-3738-4268-9CA0-D195FF8C7574}"/>
              </a:ext>
            </a:extLst>
          </p:cNvPr>
          <p:cNvSpPr txBox="1"/>
          <p:nvPr/>
        </p:nvSpPr>
        <p:spPr>
          <a:xfrm>
            <a:off x="18063253" y="3631976"/>
            <a:ext cx="3163088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Raleway" panose="020B0503030101060003" pitchFamily="34" charset="0"/>
              </a:rPr>
              <a:t>2020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124AAEBD-EF74-4AF3-8DC8-29A72B1AC300}"/>
              </a:ext>
            </a:extLst>
          </p:cNvPr>
          <p:cNvSpPr txBox="1"/>
          <p:nvPr/>
        </p:nvSpPr>
        <p:spPr>
          <a:xfrm>
            <a:off x="6641321" y="1035226"/>
            <a:ext cx="11095025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Comparison Infographic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57C96774-23A4-4CC8-A185-84E97BDA7D44}"/>
              </a:ext>
            </a:extLst>
          </p:cNvPr>
          <p:cNvSpPr txBox="1"/>
          <p:nvPr/>
        </p:nvSpPr>
        <p:spPr>
          <a:xfrm>
            <a:off x="7752353" y="2310018"/>
            <a:ext cx="8872943" cy="588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 Not everyone falls into success with their first try. </a:t>
            </a:r>
          </a:p>
        </p:txBody>
      </p:sp>
    </p:spTree>
    <p:extLst>
      <p:ext uri="{BB962C8B-B14F-4D97-AF65-F5344CB8AC3E}">
        <p14:creationId xmlns:p14="http://schemas.microsoft.com/office/powerpoint/2010/main" val="1492631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2">
            <a:extLst>
              <a:ext uri="{FF2B5EF4-FFF2-40B4-BE49-F238E27FC236}">
                <a16:creationId xmlns:a16="http://schemas.microsoft.com/office/drawing/2014/main" id="{B4B189FA-9B48-4A33-8F5E-88B75A5D4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029" y="4177383"/>
            <a:ext cx="693573" cy="7154961"/>
          </a:xfrm>
          <a:custGeom>
            <a:avLst/>
            <a:gdLst>
              <a:gd name="T0" fmla="*/ 383 w 766"/>
              <a:gd name="T1" fmla="*/ 7916 h 7917"/>
              <a:gd name="T2" fmla="*/ 383 w 766"/>
              <a:gd name="T3" fmla="*/ 7916 h 7917"/>
              <a:gd name="T4" fmla="*/ 383 w 766"/>
              <a:gd name="T5" fmla="*/ 7916 h 7917"/>
              <a:gd name="T6" fmla="*/ 0 w 766"/>
              <a:gd name="T7" fmla="*/ 7534 h 7917"/>
              <a:gd name="T8" fmla="*/ 0 w 766"/>
              <a:gd name="T9" fmla="*/ 382 h 7917"/>
              <a:gd name="T10" fmla="*/ 0 w 766"/>
              <a:gd name="T11" fmla="*/ 382 h 7917"/>
              <a:gd name="T12" fmla="*/ 383 w 766"/>
              <a:gd name="T13" fmla="*/ 0 h 7917"/>
              <a:gd name="T14" fmla="*/ 383 w 766"/>
              <a:gd name="T15" fmla="*/ 0 h 7917"/>
              <a:gd name="T16" fmla="*/ 765 w 766"/>
              <a:gd name="T17" fmla="*/ 382 h 7917"/>
              <a:gd name="T18" fmla="*/ 765 w 766"/>
              <a:gd name="T19" fmla="*/ 7534 h 7917"/>
              <a:gd name="T20" fmla="*/ 765 w 766"/>
              <a:gd name="T21" fmla="*/ 7534 h 7917"/>
              <a:gd name="T22" fmla="*/ 383 w 766"/>
              <a:gd name="T23" fmla="*/ 7916 h 7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6" h="7917">
                <a:moveTo>
                  <a:pt x="383" y="7916"/>
                </a:moveTo>
                <a:lnTo>
                  <a:pt x="383" y="7916"/>
                </a:lnTo>
                <a:lnTo>
                  <a:pt x="383" y="7916"/>
                </a:lnTo>
                <a:cubicBezTo>
                  <a:pt x="172" y="7916"/>
                  <a:pt x="0" y="7744"/>
                  <a:pt x="0" y="7534"/>
                </a:cubicBezTo>
                <a:lnTo>
                  <a:pt x="0" y="382"/>
                </a:lnTo>
                <a:lnTo>
                  <a:pt x="0" y="382"/>
                </a:lnTo>
                <a:cubicBezTo>
                  <a:pt x="0" y="172"/>
                  <a:pt x="172" y="0"/>
                  <a:pt x="383" y="0"/>
                </a:cubicBezTo>
                <a:lnTo>
                  <a:pt x="383" y="0"/>
                </a:lnTo>
                <a:cubicBezTo>
                  <a:pt x="593" y="0"/>
                  <a:pt x="765" y="172"/>
                  <a:pt x="765" y="382"/>
                </a:cubicBezTo>
                <a:lnTo>
                  <a:pt x="765" y="7534"/>
                </a:lnTo>
                <a:lnTo>
                  <a:pt x="765" y="7534"/>
                </a:lnTo>
                <a:cubicBezTo>
                  <a:pt x="765" y="7744"/>
                  <a:pt x="593" y="7916"/>
                  <a:pt x="383" y="7916"/>
                </a:cubicBez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00" name="Freeform 3">
            <a:extLst>
              <a:ext uri="{FF2B5EF4-FFF2-40B4-BE49-F238E27FC236}">
                <a16:creationId xmlns:a16="http://schemas.microsoft.com/office/drawing/2014/main" id="{30F56F53-28C4-4EF5-AF6D-26055EC1B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274" y="6656706"/>
            <a:ext cx="259095" cy="44444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DD9BA4DF-6EEF-4FD5-BB3F-E38BF1DF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9754" y="4177383"/>
            <a:ext cx="693573" cy="7154961"/>
          </a:xfrm>
          <a:custGeom>
            <a:avLst/>
            <a:gdLst>
              <a:gd name="T0" fmla="*/ 383 w 767"/>
              <a:gd name="T1" fmla="*/ 7916 h 7917"/>
              <a:gd name="T2" fmla="*/ 383 w 767"/>
              <a:gd name="T3" fmla="*/ 7916 h 7917"/>
              <a:gd name="T4" fmla="*/ 383 w 767"/>
              <a:gd name="T5" fmla="*/ 7916 h 7917"/>
              <a:gd name="T6" fmla="*/ 0 w 767"/>
              <a:gd name="T7" fmla="*/ 7534 h 7917"/>
              <a:gd name="T8" fmla="*/ 0 w 767"/>
              <a:gd name="T9" fmla="*/ 382 h 7917"/>
              <a:gd name="T10" fmla="*/ 0 w 767"/>
              <a:gd name="T11" fmla="*/ 382 h 7917"/>
              <a:gd name="T12" fmla="*/ 383 w 767"/>
              <a:gd name="T13" fmla="*/ 0 h 7917"/>
              <a:gd name="T14" fmla="*/ 383 w 767"/>
              <a:gd name="T15" fmla="*/ 0 h 7917"/>
              <a:gd name="T16" fmla="*/ 766 w 767"/>
              <a:gd name="T17" fmla="*/ 382 h 7917"/>
              <a:gd name="T18" fmla="*/ 766 w 767"/>
              <a:gd name="T19" fmla="*/ 7534 h 7917"/>
              <a:gd name="T20" fmla="*/ 766 w 767"/>
              <a:gd name="T21" fmla="*/ 7534 h 7917"/>
              <a:gd name="T22" fmla="*/ 383 w 767"/>
              <a:gd name="T23" fmla="*/ 7916 h 7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7" h="7917">
                <a:moveTo>
                  <a:pt x="383" y="7916"/>
                </a:moveTo>
                <a:lnTo>
                  <a:pt x="383" y="7916"/>
                </a:lnTo>
                <a:lnTo>
                  <a:pt x="383" y="7916"/>
                </a:lnTo>
                <a:cubicBezTo>
                  <a:pt x="173" y="7916"/>
                  <a:pt x="0" y="7744"/>
                  <a:pt x="0" y="7534"/>
                </a:cubicBezTo>
                <a:lnTo>
                  <a:pt x="0" y="382"/>
                </a:lnTo>
                <a:lnTo>
                  <a:pt x="0" y="382"/>
                </a:lnTo>
                <a:cubicBezTo>
                  <a:pt x="0" y="172"/>
                  <a:pt x="173" y="0"/>
                  <a:pt x="383" y="0"/>
                </a:cubicBezTo>
                <a:lnTo>
                  <a:pt x="383" y="0"/>
                </a:lnTo>
                <a:cubicBezTo>
                  <a:pt x="594" y="0"/>
                  <a:pt x="766" y="172"/>
                  <a:pt x="766" y="382"/>
                </a:cubicBezTo>
                <a:lnTo>
                  <a:pt x="766" y="7534"/>
                </a:lnTo>
                <a:lnTo>
                  <a:pt x="766" y="7534"/>
                </a:lnTo>
                <a:cubicBezTo>
                  <a:pt x="766" y="7744"/>
                  <a:pt x="594" y="7916"/>
                  <a:pt x="383" y="7916"/>
                </a:cubicBez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578C27C4-F44B-4D01-9EA8-B25AB72C0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4998" y="8127560"/>
            <a:ext cx="259095" cy="297359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03" name="Freeform 6">
            <a:extLst>
              <a:ext uri="{FF2B5EF4-FFF2-40B4-BE49-F238E27FC236}">
                <a16:creationId xmlns:a16="http://schemas.microsoft.com/office/drawing/2014/main" id="{E3F3FDBE-EFDC-4FF9-9376-6589FF084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1465" y="4177383"/>
            <a:ext cx="693573" cy="7154961"/>
          </a:xfrm>
          <a:custGeom>
            <a:avLst/>
            <a:gdLst>
              <a:gd name="T0" fmla="*/ 383 w 766"/>
              <a:gd name="T1" fmla="*/ 7916 h 7917"/>
              <a:gd name="T2" fmla="*/ 383 w 766"/>
              <a:gd name="T3" fmla="*/ 7916 h 7917"/>
              <a:gd name="T4" fmla="*/ 383 w 766"/>
              <a:gd name="T5" fmla="*/ 7916 h 7917"/>
              <a:gd name="T6" fmla="*/ 0 w 766"/>
              <a:gd name="T7" fmla="*/ 7534 h 7917"/>
              <a:gd name="T8" fmla="*/ 0 w 766"/>
              <a:gd name="T9" fmla="*/ 382 h 7917"/>
              <a:gd name="T10" fmla="*/ 0 w 766"/>
              <a:gd name="T11" fmla="*/ 382 h 7917"/>
              <a:gd name="T12" fmla="*/ 383 w 766"/>
              <a:gd name="T13" fmla="*/ 0 h 7917"/>
              <a:gd name="T14" fmla="*/ 383 w 766"/>
              <a:gd name="T15" fmla="*/ 0 h 7917"/>
              <a:gd name="T16" fmla="*/ 765 w 766"/>
              <a:gd name="T17" fmla="*/ 382 h 7917"/>
              <a:gd name="T18" fmla="*/ 765 w 766"/>
              <a:gd name="T19" fmla="*/ 7534 h 7917"/>
              <a:gd name="T20" fmla="*/ 765 w 766"/>
              <a:gd name="T21" fmla="*/ 7534 h 7917"/>
              <a:gd name="T22" fmla="*/ 383 w 766"/>
              <a:gd name="T23" fmla="*/ 7916 h 7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6" h="7917">
                <a:moveTo>
                  <a:pt x="383" y="7916"/>
                </a:moveTo>
                <a:lnTo>
                  <a:pt x="383" y="7916"/>
                </a:lnTo>
                <a:lnTo>
                  <a:pt x="383" y="7916"/>
                </a:lnTo>
                <a:cubicBezTo>
                  <a:pt x="172" y="7916"/>
                  <a:pt x="0" y="7744"/>
                  <a:pt x="0" y="7534"/>
                </a:cubicBezTo>
                <a:lnTo>
                  <a:pt x="0" y="382"/>
                </a:lnTo>
                <a:lnTo>
                  <a:pt x="0" y="382"/>
                </a:lnTo>
                <a:cubicBezTo>
                  <a:pt x="0" y="172"/>
                  <a:pt x="172" y="0"/>
                  <a:pt x="383" y="0"/>
                </a:cubicBezTo>
                <a:lnTo>
                  <a:pt x="383" y="0"/>
                </a:lnTo>
                <a:cubicBezTo>
                  <a:pt x="593" y="0"/>
                  <a:pt x="765" y="172"/>
                  <a:pt x="765" y="382"/>
                </a:cubicBezTo>
                <a:lnTo>
                  <a:pt x="765" y="7534"/>
                </a:lnTo>
                <a:lnTo>
                  <a:pt x="765" y="7534"/>
                </a:lnTo>
                <a:cubicBezTo>
                  <a:pt x="765" y="7744"/>
                  <a:pt x="593" y="7916"/>
                  <a:pt x="383" y="7916"/>
                </a:cubicBez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04" name="Freeform 7">
            <a:extLst>
              <a:ext uri="{FF2B5EF4-FFF2-40B4-BE49-F238E27FC236}">
                <a16:creationId xmlns:a16="http://schemas.microsoft.com/office/drawing/2014/main" id="{6AE9DCA0-AE08-45B7-91D7-0276C61BB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6712" y="5899357"/>
            <a:ext cx="259092" cy="520578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05" name="Freeform 8">
            <a:extLst>
              <a:ext uri="{FF2B5EF4-FFF2-40B4-BE49-F238E27FC236}">
                <a16:creationId xmlns:a16="http://schemas.microsoft.com/office/drawing/2014/main" id="{A6098A18-485A-49CE-AC60-F4A1F9E39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7088" y="4177383"/>
            <a:ext cx="689588" cy="7154961"/>
          </a:xfrm>
          <a:custGeom>
            <a:avLst/>
            <a:gdLst>
              <a:gd name="T0" fmla="*/ 382 w 765"/>
              <a:gd name="T1" fmla="*/ 7916 h 7917"/>
              <a:gd name="T2" fmla="*/ 382 w 765"/>
              <a:gd name="T3" fmla="*/ 7916 h 7917"/>
              <a:gd name="T4" fmla="*/ 382 w 765"/>
              <a:gd name="T5" fmla="*/ 7916 h 7917"/>
              <a:gd name="T6" fmla="*/ 0 w 765"/>
              <a:gd name="T7" fmla="*/ 7534 h 7917"/>
              <a:gd name="T8" fmla="*/ 0 w 765"/>
              <a:gd name="T9" fmla="*/ 382 h 7917"/>
              <a:gd name="T10" fmla="*/ 0 w 765"/>
              <a:gd name="T11" fmla="*/ 382 h 7917"/>
              <a:gd name="T12" fmla="*/ 382 w 765"/>
              <a:gd name="T13" fmla="*/ 0 h 7917"/>
              <a:gd name="T14" fmla="*/ 382 w 765"/>
              <a:gd name="T15" fmla="*/ 0 h 7917"/>
              <a:gd name="T16" fmla="*/ 764 w 765"/>
              <a:gd name="T17" fmla="*/ 382 h 7917"/>
              <a:gd name="T18" fmla="*/ 764 w 765"/>
              <a:gd name="T19" fmla="*/ 7534 h 7917"/>
              <a:gd name="T20" fmla="*/ 764 w 765"/>
              <a:gd name="T21" fmla="*/ 7534 h 7917"/>
              <a:gd name="T22" fmla="*/ 382 w 765"/>
              <a:gd name="T23" fmla="*/ 7916 h 7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5" h="7917">
                <a:moveTo>
                  <a:pt x="382" y="7916"/>
                </a:moveTo>
                <a:lnTo>
                  <a:pt x="382" y="7916"/>
                </a:lnTo>
                <a:lnTo>
                  <a:pt x="382" y="7916"/>
                </a:lnTo>
                <a:cubicBezTo>
                  <a:pt x="172" y="7916"/>
                  <a:pt x="0" y="7744"/>
                  <a:pt x="0" y="7534"/>
                </a:cubicBezTo>
                <a:lnTo>
                  <a:pt x="0" y="382"/>
                </a:lnTo>
                <a:lnTo>
                  <a:pt x="0" y="382"/>
                </a:lnTo>
                <a:cubicBezTo>
                  <a:pt x="0" y="172"/>
                  <a:pt x="172" y="0"/>
                  <a:pt x="382" y="0"/>
                </a:cubicBezTo>
                <a:lnTo>
                  <a:pt x="382" y="0"/>
                </a:lnTo>
                <a:cubicBezTo>
                  <a:pt x="592" y="0"/>
                  <a:pt x="764" y="172"/>
                  <a:pt x="764" y="382"/>
                </a:cubicBezTo>
                <a:lnTo>
                  <a:pt x="764" y="7534"/>
                </a:lnTo>
                <a:lnTo>
                  <a:pt x="764" y="7534"/>
                </a:lnTo>
                <a:cubicBezTo>
                  <a:pt x="764" y="7744"/>
                  <a:pt x="592" y="7916"/>
                  <a:pt x="382" y="7916"/>
                </a:cubicBez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06" name="Freeform 9">
            <a:extLst>
              <a:ext uri="{FF2B5EF4-FFF2-40B4-BE49-F238E27FC236}">
                <a16:creationId xmlns:a16="http://schemas.microsoft.com/office/drawing/2014/main" id="{CDE8ADF8-D413-4EDA-A1B2-80AA51B62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6324" y="6608871"/>
            <a:ext cx="259092" cy="449626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07" name="Freeform 10">
            <a:extLst>
              <a:ext uri="{FF2B5EF4-FFF2-40B4-BE49-F238E27FC236}">
                <a16:creationId xmlns:a16="http://schemas.microsoft.com/office/drawing/2014/main" id="{37774853-8B72-40CB-A87B-90BE671DE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8517" y="4177383"/>
            <a:ext cx="693573" cy="7154961"/>
          </a:xfrm>
          <a:custGeom>
            <a:avLst/>
            <a:gdLst>
              <a:gd name="T0" fmla="*/ 383 w 766"/>
              <a:gd name="T1" fmla="*/ 7916 h 7917"/>
              <a:gd name="T2" fmla="*/ 383 w 766"/>
              <a:gd name="T3" fmla="*/ 7916 h 7917"/>
              <a:gd name="T4" fmla="*/ 383 w 766"/>
              <a:gd name="T5" fmla="*/ 7916 h 7917"/>
              <a:gd name="T6" fmla="*/ 0 w 766"/>
              <a:gd name="T7" fmla="*/ 7534 h 7917"/>
              <a:gd name="T8" fmla="*/ 0 w 766"/>
              <a:gd name="T9" fmla="*/ 382 h 7917"/>
              <a:gd name="T10" fmla="*/ 0 w 766"/>
              <a:gd name="T11" fmla="*/ 382 h 7917"/>
              <a:gd name="T12" fmla="*/ 383 w 766"/>
              <a:gd name="T13" fmla="*/ 0 h 7917"/>
              <a:gd name="T14" fmla="*/ 383 w 766"/>
              <a:gd name="T15" fmla="*/ 0 h 7917"/>
              <a:gd name="T16" fmla="*/ 765 w 766"/>
              <a:gd name="T17" fmla="*/ 382 h 7917"/>
              <a:gd name="T18" fmla="*/ 765 w 766"/>
              <a:gd name="T19" fmla="*/ 7534 h 7917"/>
              <a:gd name="T20" fmla="*/ 765 w 766"/>
              <a:gd name="T21" fmla="*/ 7534 h 7917"/>
              <a:gd name="T22" fmla="*/ 383 w 766"/>
              <a:gd name="T23" fmla="*/ 7916 h 7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6" h="7917">
                <a:moveTo>
                  <a:pt x="383" y="7916"/>
                </a:moveTo>
                <a:lnTo>
                  <a:pt x="383" y="7916"/>
                </a:lnTo>
                <a:lnTo>
                  <a:pt x="383" y="7916"/>
                </a:lnTo>
                <a:cubicBezTo>
                  <a:pt x="172" y="7916"/>
                  <a:pt x="0" y="7744"/>
                  <a:pt x="0" y="7534"/>
                </a:cubicBezTo>
                <a:lnTo>
                  <a:pt x="0" y="382"/>
                </a:lnTo>
                <a:lnTo>
                  <a:pt x="0" y="382"/>
                </a:lnTo>
                <a:cubicBezTo>
                  <a:pt x="0" y="172"/>
                  <a:pt x="172" y="0"/>
                  <a:pt x="383" y="0"/>
                </a:cubicBezTo>
                <a:lnTo>
                  <a:pt x="383" y="0"/>
                </a:lnTo>
                <a:cubicBezTo>
                  <a:pt x="593" y="0"/>
                  <a:pt x="765" y="172"/>
                  <a:pt x="765" y="382"/>
                </a:cubicBezTo>
                <a:lnTo>
                  <a:pt x="765" y="7534"/>
                </a:lnTo>
                <a:lnTo>
                  <a:pt x="765" y="7534"/>
                </a:lnTo>
                <a:cubicBezTo>
                  <a:pt x="765" y="7744"/>
                  <a:pt x="593" y="7916"/>
                  <a:pt x="383" y="7916"/>
                </a:cubicBez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08" name="Freeform 11">
            <a:extLst>
              <a:ext uri="{FF2B5EF4-FFF2-40B4-BE49-F238E27FC236}">
                <a16:creationId xmlns:a16="http://schemas.microsoft.com/office/drawing/2014/main" id="{47D074BD-C146-43A4-9134-828754D67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3761" y="5899357"/>
            <a:ext cx="259095" cy="52057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09" name="Freeform 12">
            <a:extLst>
              <a:ext uri="{FF2B5EF4-FFF2-40B4-BE49-F238E27FC236}">
                <a16:creationId xmlns:a16="http://schemas.microsoft.com/office/drawing/2014/main" id="{9D44EDDF-B222-4886-AB8F-6BA05B1D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324" y="7613358"/>
            <a:ext cx="1016442" cy="1016444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10" name="Freeform 13">
            <a:extLst>
              <a:ext uri="{FF2B5EF4-FFF2-40B4-BE49-F238E27FC236}">
                <a16:creationId xmlns:a16="http://schemas.microsoft.com/office/drawing/2014/main" id="{BFC662A6-0DE6-4D71-A21D-A7618F986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7376" y="7952174"/>
            <a:ext cx="478326" cy="342800"/>
          </a:xfrm>
          <a:custGeom>
            <a:avLst/>
            <a:gdLst>
              <a:gd name="T0" fmla="*/ 84 w 529"/>
              <a:gd name="T1" fmla="*/ 283 h 378"/>
              <a:gd name="T2" fmla="*/ 444 w 529"/>
              <a:gd name="T3" fmla="*/ 283 h 378"/>
              <a:gd name="T4" fmla="*/ 487 w 529"/>
              <a:gd name="T5" fmla="*/ 326 h 378"/>
              <a:gd name="T6" fmla="*/ 487 w 529"/>
              <a:gd name="T7" fmla="*/ 326 h 378"/>
              <a:gd name="T8" fmla="*/ 490 w 529"/>
              <a:gd name="T9" fmla="*/ 331 h 378"/>
              <a:gd name="T10" fmla="*/ 490 w 529"/>
              <a:gd name="T11" fmla="*/ 331 h 378"/>
              <a:gd name="T12" fmla="*/ 482 w 529"/>
              <a:gd name="T13" fmla="*/ 339 h 378"/>
              <a:gd name="T14" fmla="*/ 45 w 529"/>
              <a:gd name="T15" fmla="*/ 339 h 378"/>
              <a:gd name="T16" fmla="*/ 45 w 529"/>
              <a:gd name="T17" fmla="*/ 339 h 378"/>
              <a:gd name="T18" fmla="*/ 38 w 529"/>
              <a:gd name="T19" fmla="*/ 331 h 378"/>
              <a:gd name="T20" fmla="*/ 38 w 529"/>
              <a:gd name="T21" fmla="*/ 331 h 378"/>
              <a:gd name="T22" fmla="*/ 41 w 529"/>
              <a:gd name="T23" fmla="*/ 326 h 378"/>
              <a:gd name="T24" fmla="*/ 84 w 529"/>
              <a:gd name="T25" fmla="*/ 283 h 378"/>
              <a:gd name="T26" fmla="*/ 94 w 529"/>
              <a:gd name="T27" fmla="*/ 38 h 378"/>
              <a:gd name="T28" fmla="*/ 433 w 529"/>
              <a:gd name="T29" fmla="*/ 38 h 378"/>
              <a:gd name="T30" fmla="*/ 433 w 529"/>
              <a:gd name="T31" fmla="*/ 245 h 378"/>
              <a:gd name="T32" fmla="*/ 94 w 529"/>
              <a:gd name="T33" fmla="*/ 245 h 378"/>
              <a:gd name="T34" fmla="*/ 94 w 529"/>
              <a:gd name="T35" fmla="*/ 38 h 378"/>
              <a:gd name="T36" fmla="*/ 56 w 529"/>
              <a:gd name="T37" fmla="*/ 0 h 378"/>
              <a:gd name="T38" fmla="*/ 56 w 529"/>
              <a:gd name="T39" fmla="*/ 255 h 378"/>
              <a:gd name="T40" fmla="*/ 14 w 529"/>
              <a:gd name="T41" fmla="*/ 299 h 378"/>
              <a:gd name="T42" fmla="*/ 14 w 529"/>
              <a:gd name="T43" fmla="*/ 299 h 378"/>
              <a:gd name="T44" fmla="*/ 0 w 529"/>
              <a:gd name="T45" fmla="*/ 331 h 378"/>
              <a:gd name="T46" fmla="*/ 0 w 529"/>
              <a:gd name="T47" fmla="*/ 331 h 378"/>
              <a:gd name="T48" fmla="*/ 45 w 529"/>
              <a:gd name="T49" fmla="*/ 377 h 378"/>
              <a:gd name="T50" fmla="*/ 482 w 529"/>
              <a:gd name="T51" fmla="*/ 377 h 378"/>
              <a:gd name="T52" fmla="*/ 482 w 529"/>
              <a:gd name="T53" fmla="*/ 377 h 378"/>
              <a:gd name="T54" fmla="*/ 528 w 529"/>
              <a:gd name="T55" fmla="*/ 331 h 378"/>
              <a:gd name="T56" fmla="*/ 528 w 529"/>
              <a:gd name="T57" fmla="*/ 331 h 378"/>
              <a:gd name="T58" fmla="*/ 514 w 529"/>
              <a:gd name="T59" fmla="*/ 299 h 378"/>
              <a:gd name="T60" fmla="*/ 471 w 529"/>
              <a:gd name="T61" fmla="*/ 255 h 378"/>
              <a:gd name="T62" fmla="*/ 471 w 529"/>
              <a:gd name="T63" fmla="*/ 0 h 378"/>
              <a:gd name="T64" fmla="*/ 56 w 529"/>
              <a:gd name="T65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29" h="378">
                <a:moveTo>
                  <a:pt x="84" y="283"/>
                </a:moveTo>
                <a:lnTo>
                  <a:pt x="444" y="283"/>
                </a:lnTo>
                <a:lnTo>
                  <a:pt x="487" y="326"/>
                </a:lnTo>
                <a:lnTo>
                  <a:pt x="487" y="326"/>
                </a:lnTo>
                <a:cubicBezTo>
                  <a:pt x="489" y="327"/>
                  <a:pt x="490" y="330"/>
                  <a:pt x="490" y="331"/>
                </a:cubicBezTo>
                <a:lnTo>
                  <a:pt x="490" y="331"/>
                </a:lnTo>
                <a:cubicBezTo>
                  <a:pt x="490" y="336"/>
                  <a:pt x="486" y="339"/>
                  <a:pt x="482" y="339"/>
                </a:cubicBezTo>
                <a:lnTo>
                  <a:pt x="45" y="339"/>
                </a:lnTo>
                <a:lnTo>
                  <a:pt x="45" y="339"/>
                </a:lnTo>
                <a:cubicBezTo>
                  <a:pt x="41" y="339"/>
                  <a:pt x="38" y="336"/>
                  <a:pt x="38" y="331"/>
                </a:cubicBezTo>
                <a:lnTo>
                  <a:pt x="38" y="331"/>
                </a:lnTo>
                <a:cubicBezTo>
                  <a:pt x="38" y="330"/>
                  <a:pt x="39" y="327"/>
                  <a:pt x="41" y="326"/>
                </a:cubicBezTo>
                <a:lnTo>
                  <a:pt x="84" y="283"/>
                </a:lnTo>
                <a:close/>
                <a:moveTo>
                  <a:pt x="94" y="38"/>
                </a:moveTo>
                <a:lnTo>
                  <a:pt x="433" y="38"/>
                </a:lnTo>
                <a:lnTo>
                  <a:pt x="433" y="245"/>
                </a:lnTo>
                <a:lnTo>
                  <a:pt x="94" y="245"/>
                </a:lnTo>
                <a:lnTo>
                  <a:pt x="94" y="38"/>
                </a:lnTo>
                <a:close/>
                <a:moveTo>
                  <a:pt x="56" y="0"/>
                </a:moveTo>
                <a:lnTo>
                  <a:pt x="56" y="255"/>
                </a:lnTo>
                <a:lnTo>
                  <a:pt x="14" y="299"/>
                </a:lnTo>
                <a:lnTo>
                  <a:pt x="14" y="299"/>
                </a:lnTo>
                <a:cubicBezTo>
                  <a:pt x="5" y="308"/>
                  <a:pt x="0" y="320"/>
                  <a:pt x="0" y="331"/>
                </a:cubicBezTo>
                <a:lnTo>
                  <a:pt x="0" y="331"/>
                </a:lnTo>
                <a:cubicBezTo>
                  <a:pt x="0" y="357"/>
                  <a:pt x="21" y="377"/>
                  <a:pt x="45" y="377"/>
                </a:cubicBezTo>
                <a:lnTo>
                  <a:pt x="482" y="377"/>
                </a:lnTo>
                <a:lnTo>
                  <a:pt x="482" y="377"/>
                </a:lnTo>
                <a:cubicBezTo>
                  <a:pt x="507" y="377"/>
                  <a:pt x="528" y="357"/>
                  <a:pt x="528" y="331"/>
                </a:cubicBezTo>
                <a:lnTo>
                  <a:pt x="528" y="331"/>
                </a:lnTo>
                <a:cubicBezTo>
                  <a:pt x="528" y="320"/>
                  <a:pt x="522" y="308"/>
                  <a:pt x="514" y="299"/>
                </a:cubicBezTo>
                <a:lnTo>
                  <a:pt x="471" y="255"/>
                </a:lnTo>
                <a:lnTo>
                  <a:pt x="471" y="0"/>
                </a:lnTo>
                <a:lnTo>
                  <a:pt x="5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11" name="Freeform 14">
            <a:extLst>
              <a:ext uri="{FF2B5EF4-FFF2-40B4-BE49-F238E27FC236}">
                <a16:creationId xmlns:a16="http://schemas.microsoft.com/office/drawing/2014/main" id="{86DEA8EA-B3C1-4AFB-AFA7-0A306BCA1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2021" y="5237670"/>
            <a:ext cx="1016442" cy="102042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12" name="Freeform 15">
            <a:extLst>
              <a:ext uri="{FF2B5EF4-FFF2-40B4-BE49-F238E27FC236}">
                <a16:creationId xmlns:a16="http://schemas.microsoft.com/office/drawing/2014/main" id="{E3A14A54-EEF9-4CED-A0AD-45496BB6C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6988" y="5540610"/>
            <a:ext cx="426506" cy="414549"/>
          </a:xfrm>
          <a:custGeom>
            <a:avLst/>
            <a:gdLst>
              <a:gd name="T0" fmla="*/ 358 w 472"/>
              <a:gd name="T1" fmla="*/ 226 h 457"/>
              <a:gd name="T2" fmla="*/ 339 w 472"/>
              <a:gd name="T3" fmla="*/ 245 h 457"/>
              <a:gd name="T4" fmla="*/ 358 w 472"/>
              <a:gd name="T5" fmla="*/ 263 h 457"/>
              <a:gd name="T6" fmla="*/ 377 w 472"/>
              <a:gd name="T7" fmla="*/ 245 h 457"/>
              <a:gd name="T8" fmla="*/ 372 w 472"/>
              <a:gd name="T9" fmla="*/ 116 h 457"/>
              <a:gd name="T10" fmla="*/ 373 w 472"/>
              <a:gd name="T11" fmla="*/ 116 h 457"/>
              <a:gd name="T12" fmla="*/ 364 w 472"/>
              <a:gd name="T13" fmla="*/ 169 h 457"/>
              <a:gd name="T14" fmla="*/ 372 w 472"/>
              <a:gd name="T15" fmla="*/ 177 h 457"/>
              <a:gd name="T16" fmla="*/ 408 w 472"/>
              <a:gd name="T17" fmla="*/ 226 h 457"/>
              <a:gd name="T18" fmla="*/ 433 w 472"/>
              <a:gd name="T19" fmla="*/ 301 h 457"/>
              <a:gd name="T20" fmla="*/ 403 w 472"/>
              <a:gd name="T21" fmla="*/ 312 h 457"/>
              <a:gd name="T22" fmla="*/ 360 w 472"/>
              <a:gd name="T23" fmla="*/ 359 h 457"/>
              <a:gd name="T24" fmla="*/ 355 w 472"/>
              <a:gd name="T25" fmla="*/ 385 h 457"/>
              <a:gd name="T26" fmla="*/ 352 w 472"/>
              <a:gd name="T27" fmla="*/ 408 h 457"/>
              <a:gd name="T28" fmla="*/ 324 w 472"/>
              <a:gd name="T29" fmla="*/ 408 h 457"/>
              <a:gd name="T30" fmla="*/ 303 w 472"/>
              <a:gd name="T31" fmla="*/ 387 h 457"/>
              <a:gd name="T32" fmla="*/ 293 w 472"/>
              <a:gd name="T33" fmla="*/ 390 h 457"/>
              <a:gd name="T34" fmla="*/ 245 w 472"/>
              <a:gd name="T35" fmla="*/ 395 h 457"/>
              <a:gd name="T36" fmla="*/ 187 w 472"/>
              <a:gd name="T37" fmla="*/ 387 h 457"/>
              <a:gd name="T38" fmla="*/ 165 w 472"/>
              <a:gd name="T39" fmla="*/ 408 h 457"/>
              <a:gd name="T40" fmla="*/ 138 w 472"/>
              <a:gd name="T41" fmla="*/ 408 h 457"/>
              <a:gd name="T42" fmla="*/ 135 w 472"/>
              <a:gd name="T43" fmla="*/ 385 h 457"/>
              <a:gd name="T44" fmla="*/ 130 w 472"/>
              <a:gd name="T45" fmla="*/ 359 h 457"/>
              <a:gd name="T46" fmla="*/ 76 w 472"/>
              <a:gd name="T47" fmla="*/ 263 h 457"/>
              <a:gd name="T48" fmla="*/ 245 w 472"/>
              <a:gd name="T49" fmla="*/ 132 h 457"/>
              <a:gd name="T50" fmla="*/ 310 w 472"/>
              <a:gd name="T51" fmla="*/ 141 h 457"/>
              <a:gd name="T52" fmla="*/ 329 w 472"/>
              <a:gd name="T53" fmla="*/ 138 h 457"/>
              <a:gd name="T54" fmla="*/ 372 w 472"/>
              <a:gd name="T55" fmla="*/ 116 h 457"/>
              <a:gd name="T56" fmla="*/ 198 w 472"/>
              <a:gd name="T57" fmla="*/ 38 h 457"/>
              <a:gd name="T58" fmla="*/ 245 w 472"/>
              <a:gd name="T59" fmla="*/ 85 h 457"/>
              <a:gd name="T60" fmla="*/ 244 w 472"/>
              <a:gd name="T61" fmla="*/ 94 h 457"/>
              <a:gd name="T62" fmla="*/ 158 w 472"/>
              <a:gd name="T63" fmla="*/ 110 h 457"/>
              <a:gd name="T64" fmla="*/ 151 w 472"/>
              <a:gd name="T65" fmla="*/ 85 h 457"/>
              <a:gd name="T66" fmla="*/ 198 w 472"/>
              <a:gd name="T67" fmla="*/ 0 h 457"/>
              <a:gd name="T68" fmla="*/ 113 w 472"/>
              <a:gd name="T69" fmla="*/ 85 h 457"/>
              <a:gd name="T70" fmla="*/ 125 w 472"/>
              <a:gd name="T71" fmla="*/ 126 h 457"/>
              <a:gd name="T72" fmla="*/ 50 w 472"/>
              <a:gd name="T73" fmla="*/ 207 h 457"/>
              <a:gd name="T74" fmla="*/ 47 w 472"/>
              <a:gd name="T75" fmla="*/ 207 h 457"/>
              <a:gd name="T76" fmla="*/ 38 w 472"/>
              <a:gd name="T77" fmla="*/ 198 h 457"/>
              <a:gd name="T78" fmla="*/ 20 w 472"/>
              <a:gd name="T79" fmla="*/ 159 h 457"/>
              <a:gd name="T80" fmla="*/ 0 w 472"/>
              <a:gd name="T81" fmla="*/ 198 h 457"/>
              <a:gd name="T82" fmla="*/ 40 w 472"/>
              <a:gd name="T83" fmla="*/ 243 h 457"/>
              <a:gd name="T84" fmla="*/ 38 w 472"/>
              <a:gd name="T85" fmla="*/ 263 h 457"/>
              <a:gd name="T86" fmla="*/ 99 w 472"/>
              <a:gd name="T87" fmla="*/ 381 h 457"/>
              <a:gd name="T88" fmla="*/ 111 w 472"/>
              <a:gd name="T89" fmla="*/ 435 h 457"/>
              <a:gd name="T90" fmla="*/ 193 w 472"/>
              <a:gd name="T91" fmla="*/ 435 h 457"/>
              <a:gd name="T92" fmla="*/ 200 w 472"/>
              <a:gd name="T93" fmla="*/ 428 h 457"/>
              <a:gd name="T94" fmla="*/ 245 w 472"/>
              <a:gd name="T95" fmla="*/ 433 h 457"/>
              <a:gd name="T96" fmla="*/ 297 w 472"/>
              <a:gd name="T97" fmla="*/ 435 h 457"/>
              <a:gd name="T98" fmla="*/ 378 w 472"/>
              <a:gd name="T99" fmla="*/ 435 h 457"/>
              <a:gd name="T100" fmla="*/ 391 w 472"/>
              <a:gd name="T101" fmla="*/ 382 h 457"/>
              <a:gd name="T102" fmla="*/ 429 w 472"/>
              <a:gd name="T103" fmla="*/ 338 h 457"/>
              <a:gd name="T104" fmla="*/ 471 w 472"/>
              <a:gd name="T105" fmla="*/ 188 h 457"/>
              <a:gd name="T106" fmla="*/ 428 w 472"/>
              <a:gd name="T107" fmla="*/ 188 h 457"/>
              <a:gd name="T108" fmla="*/ 414 w 472"/>
              <a:gd name="T109" fmla="*/ 99 h 457"/>
              <a:gd name="T110" fmla="*/ 395 w 472"/>
              <a:gd name="T111" fmla="*/ 75 h 457"/>
              <a:gd name="T112" fmla="*/ 312 w 472"/>
              <a:gd name="T113" fmla="*/ 105 h 457"/>
              <a:gd name="T114" fmla="*/ 281 w 472"/>
              <a:gd name="T115" fmla="*/ 97 h 457"/>
              <a:gd name="T116" fmla="*/ 282 w 472"/>
              <a:gd name="T117" fmla="*/ 85 h 457"/>
              <a:gd name="T118" fmla="*/ 198 w 472"/>
              <a:gd name="T119" fmla="*/ 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2" h="457">
                <a:moveTo>
                  <a:pt x="358" y="226"/>
                </a:moveTo>
                <a:lnTo>
                  <a:pt x="358" y="226"/>
                </a:lnTo>
                <a:cubicBezTo>
                  <a:pt x="347" y="226"/>
                  <a:pt x="339" y="234"/>
                  <a:pt x="339" y="245"/>
                </a:cubicBezTo>
                <a:lnTo>
                  <a:pt x="339" y="245"/>
                </a:lnTo>
                <a:cubicBezTo>
                  <a:pt x="339" y="255"/>
                  <a:pt x="347" y="263"/>
                  <a:pt x="358" y="263"/>
                </a:cubicBezTo>
                <a:lnTo>
                  <a:pt x="358" y="263"/>
                </a:lnTo>
                <a:cubicBezTo>
                  <a:pt x="368" y="263"/>
                  <a:pt x="377" y="255"/>
                  <a:pt x="377" y="245"/>
                </a:cubicBezTo>
                <a:lnTo>
                  <a:pt x="377" y="245"/>
                </a:lnTo>
                <a:cubicBezTo>
                  <a:pt x="377" y="234"/>
                  <a:pt x="368" y="226"/>
                  <a:pt x="358" y="226"/>
                </a:cubicBezTo>
                <a:close/>
                <a:moveTo>
                  <a:pt x="372" y="116"/>
                </a:moveTo>
                <a:lnTo>
                  <a:pt x="372" y="116"/>
                </a:lnTo>
                <a:cubicBezTo>
                  <a:pt x="373" y="116"/>
                  <a:pt x="373" y="117"/>
                  <a:pt x="373" y="116"/>
                </a:cubicBezTo>
                <a:lnTo>
                  <a:pt x="366" y="159"/>
                </a:lnTo>
                <a:lnTo>
                  <a:pt x="364" y="169"/>
                </a:lnTo>
                <a:lnTo>
                  <a:pt x="372" y="177"/>
                </a:lnTo>
                <a:lnTo>
                  <a:pt x="372" y="177"/>
                </a:lnTo>
                <a:cubicBezTo>
                  <a:pt x="385" y="188"/>
                  <a:pt x="395" y="201"/>
                  <a:pt x="403" y="215"/>
                </a:cubicBezTo>
                <a:lnTo>
                  <a:pt x="408" y="226"/>
                </a:lnTo>
                <a:lnTo>
                  <a:pt x="433" y="226"/>
                </a:lnTo>
                <a:lnTo>
                  <a:pt x="433" y="301"/>
                </a:lnTo>
                <a:lnTo>
                  <a:pt x="408" y="301"/>
                </a:lnTo>
                <a:lnTo>
                  <a:pt x="403" y="312"/>
                </a:lnTo>
                <a:lnTo>
                  <a:pt x="403" y="312"/>
                </a:lnTo>
                <a:cubicBezTo>
                  <a:pt x="394" y="330"/>
                  <a:pt x="379" y="346"/>
                  <a:pt x="360" y="359"/>
                </a:cubicBezTo>
                <a:lnTo>
                  <a:pt x="346" y="370"/>
                </a:lnTo>
                <a:lnTo>
                  <a:pt x="355" y="385"/>
                </a:lnTo>
                <a:lnTo>
                  <a:pt x="355" y="385"/>
                </a:lnTo>
                <a:cubicBezTo>
                  <a:pt x="360" y="392"/>
                  <a:pt x="359" y="402"/>
                  <a:pt x="352" y="408"/>
                </a:cubicBezTo>
                <a:lnTo>
                  <a:pt x="352" y="408"/>
                </a:lnTo>
                <a:cubicBezTo>
                  <a:pt x="344" y="416"/>
                  <a:pt x="332" y="416"/>
                  <a:pt x="324" y="408"/>
                </a:cubicBezTo>
                <a:lnTo>
                  <a:pt x="311" y="395"/>
                </a:lnTo>
                <a:lnTo>
                  <a:pt x="303" y="387"/>
                </a:lnTo>
                <a:lnTo>
                  <a:pt x="293" y="390"/>
                </a:lnTo>
                <a:lnTo>
                  <a:pt x="293" y="390"/>
                </a:lnTo>
                <a:cubicBezTo>
                  <a:pt x="278" y="393"/>
                  <a:pt x="261" y="395"/>
                  <a:pt x="245" y="395"/>
                </a:cubicBezTo>
                <a:lnTo>
                  <a:pt x="245" y="395"/>
                </a:lnTo>
                <a:cubicBezTo>
                  <a:pt x="229" y="395"/>
                  <a:pt x="212" y="393"/>
                  <a:pt x="196" y="390"/>
                </a:cubicBezTo>
                <a:lnTo>
                  <a:pt x="187" y="387"/>
                </a:lnTo>
                <a:lnTo>
                  <a:pt x="180" y="395"/>
                </a:lnTo>
                <a:lnTo>
                  <a:pt x="165" y="408"/>
                </a:lnTo>
                <a:lnTo>
                  <a:pt x="165" y="408"/>
                </a:lnTo>
                <a:cubicBezTo>
                  <a:pt x="158" y="416"/>
                  <a:pt x="146" y="416"/>
                  <a:pt x="138" y="408"/>
                </a:cubicBezTo>
                <a:lnTo>
                  <a:pt x="138" y="408"/>
                </a:lnTo>
                <a:cubicBezTo>
                  <a:pt x="131" y="402"/>
                  <a:pt x="131" y="392"/>
                  <a:pt x="135" y="385"/>
                </a:cubicBezTo>
                <a:lnTo>
                  <a:pt x="143" y="370"/>
                </a:lnTo>
                <a:lnTo>
                  <a:pt x="130" y="359"/>
                </a:lnTo>
                <a:lnTo>
                  <a:pt x="130" y="359"/>
                </a:lnTo>
                <a:cubicBezTo>
                  <a:pt x="95" y="334"/>
                  <a:pt x="76" y="300"/>
                  <a:pt x="76" y="263"/>
                </a:cubicBezTo>
                <a:lnTo>
                  <a:pt x="76" y="263"/>
                </a:lnTo>
                <a:cubicBezTo>
                  <a:pt x="76" y="192"/>
                  <a:pt x="149" y="132"/>
                  <a:pt x="245" y="132"/>
                </a:cubicBezTo>
                <a:lnTo>
                  <a:pt x="245" y="132"/>
                </a:lnTo>
                <a:cubicBezTo>
                  <a:pt x="268" y="132"/>
                  <a:pt x="290" y="135"/>
                  <a:pt x="310" y="141"/>
                </a:cubicBezTo>
                <a:lnTo>
                  <a:pt x="320" y="145"/>
                </a:lnTo>
                <a:lnTo>
                  <a:pt x="329" y="138"/>
                </a:lnTo>
                <a:lnTo>
                  <a:pt x="329" y="138"/>
                </a:lnTo>
                <a:cubicBezTo>
                  <a:pt x="342" y="126"/>
                  <a:pt x="358" y="119"/>
                  <a:pt x="372" y="116"/>
                </a:cubicBezTo>
                <a:close/>
                <a:moveTo>
                  <a:pt x="198" y="38"/>
                </a:moveTo>
                <a:lnTo>
                  <a:pt x="198" y="38"/>
                </a:lnTo>
                <a:cubicBezTo>
                  <a:pt x="224" y="38"/>
                  <a:pt x="245" y="59"/>
                  <a:pt x="245" y="85"/>
                </a:cubicBezTo>
                <a:lnTo>
                  <a:pt x="245" y="85"/>
                </a:lnTo>
                <a:cubicBezTo>
                  <a:pt x="245" y="88"/>
                  <a:pt x="244" y="91"/>
                  <a:pt x="244" y="94"/>
                </a:cubicBezTo>
                <a:lnTo>
                  <a:pt x="244" y="94"/>
                </a:lnTo>
                <a:cubicBezTo>
                  <a:pt x="213" y="94"/>
                  <a:pt x="185" y="100"/>
                  <a:pt x="158" y="110"/>
                </a:cubicBezTo>
                <a:lnTo>
                  <a:pt x="158" y="110"/>
                </a:lnTo>
                <a:cubicBezTo>
                  <a:pt x="153" y="102"/>
                  <a:pt x="151" y="94"/>
                  <a:pt x="151" y="85"/>
                </a:cubicBezTo>
                <a:lnTo>
                  <a:pt x="151" y="85"/>
                </a:lnTo>
                <a:cubicBezTo>
                  <a:pt x="151" y="59"/>
                  <a:pt x="172" y="38"/>
                  <a:pt x="198" y="38"/>
                </a:cubicBezTo>
                <a:close/>
                <a:moveTo>
                  <a:pt x="198" y="0"/>
                </a:moveTo>
                <a:lnTo>
                  <a:pt x="198" y="0"/>
                </a:lnTo>
                <a:cubicBezTo>
                  <a:pt x="152" y="0"/>
                  <a:pt x="113" y="38"/>
                  <a:pt x="113" y="85"/>
                </a:cubicBezTo>
                <a:lnTo>
                  <a:pt x="113" y="85"/>
                </a:lnTo>
                <a:cubicBezTo>
                  <a:pt x="113" y="100"/>
                  <a:pt x="117" y="113"/>
                  <a:pt x="125" y="126"/>
                </a:cubicBezTo>
                <a:lnTo>
                  <a:pt x="125" y="126"/>
                </a:lnTo>
                <a:cubicBezTo>
                  <a:pt x="90" y="145"/>
                  <a:pt x="64" y="174"/>
                  <a:pt x="50" y="207"/>
                </a:cubicBezTo>
                <a:lnTo>
                  <a:pt x="47" y="207"/>
                </a:lnTo>
                <a:lnTo>
                  <a:pt x="47" y="207"/>
                </a:lnTo>
                <a:cubicBezTo>
                  <a:pt x="42" y="207"/>
                  <a:pt x="38" y="203"/>
                  <a:pt x="38" y="198"/>
                </a:cubicBezTo>
                <a:lnTo>
                  <a:pt x="38" y="198"/>
                </a:lnTo>
                <a:cubicBezTo>
                  <a:pt x="38" y="194"/>
                  <a:pt x="40" y="192"/>
                  <a:pt x="42" y="190"/>
                </a:cubicBezTo>
                <a:lnTo>
                  <a:pt x="20" y="159"/>
                </a:lnTo>
                <a:lnTo>
                  <a:pt x="20" y="159"/>
                </a:lnTo>
                <a:cubicBezTo>
                  <a:pt x="8" y="168"/>
                  <a:pt x="0" y="182"/>
                  <a:pt x="0" y="198"/>
                </a:cubicBezTo>
                <a:lnTo>
                  <a:pt x="0" y="198"/>
                </a:lnTo>
                <a:cubicBezTo>
                  <a:pt x="0" y="220"/>
                  <a:pt x="18" y="240"/>
                  <a:pt x="40" y="243"/>
                </a:cubicBezTo>
                <a:lnTo>
                  <a:pt x="40" y="243"/>
                </a:lnTo>
                <a:cubicBezTo>
                  <a:pt x="39" y="250"/>
                  <a:pt x="38" y="257"/>
                  <a:pt x="38" y="263"/>
                </a:cubicBezTo>
                <a:lnTo>
                  <a:pt x="38" y="263"/>
                </a:lnTo>
                <a:cubicBezTo>
                  <a:pt x="38" y="311"/>
                  <a:pt x="63" y="351"/>
                  <a:pt x="99" y="381"/>
                </a:cubicBezTo>
                <a:lnTo>
                  <a:pt x="99" y="381"/>
                </a:lnTo>
                <a:cubicBezTo>
                  <a:pt x="94" y="400"/>
                  <a:pt x="97" y="420"/>
                  <a:pt x="111" y="435"/>
                </a:cubicBezTo>
                <a:lnTo>
                  <a:pt x="111" y="435"/>
                </a:lnTo>
                <a:cubicBezTo>
                  <a:pt x="134" y="456"/>
                  <a:pt x="170" y="456"/>
                  <a:pt x="193" y="435"/>
                </a:cubicBezTo>
                <a:lnTo>
                  <a:pt x="200" y="428"/>
                </a:lnTo>
                <a:lnTo>
                  <a:pt x="200" y="428"/>
                </a:lnTo>
                <a:cubicBezTo>
                  <a:pt x="214" y="430"/>
                  <a:pt x="229" y="433"/>
                  <a:pt x="245" y="433"/>
                </a:cubicBezTo>
                <a:lnTo>
                  <a:pt x="245" y="433"/>
                </a:lnTo>
                <a:cubicBezTo>
                  <a:pt x="260" y="433"/>
                  <a:pt x="276" y="430"/>
                  <a:pt x="290" y="428"/>
                </a:cubicBezTo>
                <a:lnTo>
                  <a:pt x="297" y="435"/>
                </a:lnTo>
                <a:lnTo>
                  <a:pt x="297" y="435"/>
                </a:lnTo>
                <a:cubicBezTo>
                  <a:pt x="319" y="456"/>
                  <a:pt x="356" y="456"/>
                  <a:pt x="378" y="435"/>
                </a:cubicBezTo>
                <a:lnTo>
                  <a:pt x="378" y="435"/>
                </a:lnTo>
                <a:cubicBezTo>
                  <a:pt x="393" y="420"/>
                  <a:pt x="395" y="401"/>
                  <a:pt x="391" y="382"/>
                </a:cubicBezTo>
                <a:lnTo>
                  <a:pt x="391" y="382"/>
                </a:lnTo>
                <a:cubicBezTo>
                  <a:pt x="406" y="370"/>
                  <a:pt x="419" y="355"/>
                  <a:pt x="429" y="338"/>
                </a:cubicBezTo>
                <a:lnTo>
                  <a:pt x="471" y="338"/>
                </a:lnTo>
                <a:lnTo>
                  <a:pt x="471" y="188"/>
                </a:lnTo>
                <a:lnTo>
                  <a:pt x="428" y="188"/>
                </a:lnTo>
                <a:lnTo>
                  <a:pt x="428" y="188"/>
                </a:lnTo>
                <a:cubicBezTo>
                  <a:pt x="421" y="177"/>
                  <a:pt x="413" y="167"/>
                  <a:pt x="404" y="157"/>
                </a:cubicBezTo>
                <a:lnTo>
                  <a:pt x="414" y="99"/>
                </a:lnTo>
                <a:lnTo>
                  <a:pt x="414" y="75"/>
                </a:lnTo>
                <a:lnTo>
                  <a:pt x="395" y="75"/>
                </a:lnTo>
                <a:lnTo>
                  <a:pt x="395" y="75"/>
                </a:lnTo>
                <a:cubicBezTo>
                  <a:pt x="395" y="75"/>
                  <a:pt x="351" y="75"/>
                  <a:pt x="312" y="105"/>
                </a:cubicBezTo>
                <a:lnTo>
                  <a:pt x="312" y="105"/>
                </a:lnTo>
                <a:cubicBezTo>
                  <a:pt x="302" y="102"/>
                  <a:pt x="291" y="99"/>
                  <a:pt x="281" y="97"/>
                </a:cubicBezTo>
                <a:lnTo>
                  <a:pt x="281" y="97"/>
                </a:lnTo>
                <a:cubicBezTo>
                  <a:pt x="282" y="93"/>
                  <a:pt x="282" y="89"/>
                  <a:pt x="282" y="85"/>
                </a:cubicBezTo>
                <a:lnTo>
                  <a:pt x="282" y="85"/>
                </a:lnTo>
                <a:cubicBezTo>
                  <a:pt x="282" y="38"/>
                  <a:pt x="244" y="0"/>
                  <a:pt x="198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13" name="Freeform 16">
            <a:extLst>
              <a:ext uri="{FF2B5EF4-FFF2-40B4-BE49-F238E27FC236}">
                <a16:creationId xmlns:a16="http://schemas.microsoft.com/office/drawing/2014/main" id="{8FF0E5BB-4C52-4CAE-AFC1-01240DD5E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600" y="6074743"/>
            <a:ext cx="1016442" cy="1016444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14" name="Freeform 17">
            <a:extLst>
              <a:ext uri="{FF2B5EF4-FFF2-40B4-BE49-F238E27FC236}">
                <a16:creationId xmlns:a16="http://schemas.microsoft.com/office/drawing/2014/main" id="{39A0B2C5-1DA6-4A71-8FED-D4C88263F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540" y="6381668"/>
            <a:ext cx="414549" cy="410562"/>
          </a:xfrm>
          <a:custGeom>
            <a:avLst/>
            <a:gdLst>
              <a:gd name="T0" fmla="*/ 0 w 458"/>
              <a:gd name="T1" fmla="*/ 74 h 452"/>
              <a:gd name="T2" fmla="*/ 0 w 458"/>
              <a:gd name="T3" fmla="*/ 451 h 452"/>
              <a:gd name="T4" fmla="*/ 377 w 458"/>
              <a:gd name="T5" fmla="*/ 451 h 452"/>
              <a:gd name="T6" fmla="*/ 377 w 458"/>
              <a:gd name="T7" fmla="*/ 203 h 452"/>
              <a:gd name="T8" fmla="*/ 339 w 458"/>
              <a:gd name="T9" fmla="*/ 240 h 452"/>
              <a:gd name="T10" fmla="*/ 339 w 458"/>
              <a:gd name="T11" fmla="*/ 413 h 452"/>
              <a:gd name="T12" fmla="*/ 38 w 458"/>
              <a:gd name="T13" fmla="*/ 413 h 452"/>
              <a:gd name="T14" fmla="*/ 38 w 458"/>
              <a:gd name="T15" fmla="*/ 112 h 452"/>
              <a:gd name="T16" fmla="*/ 211 w 458"/>
              <a:gd name="T17" fmla="*/ 112 h 452"/>
              <a:gd name="T18" fmla="*/ 249 w 458"/>
              <a:gd name="T19" fmla="*/ 74 h 452"/>
              <a:gd name="T20" fmla="*/ 0 w 458"/>
              <a:gd name="T21" fmla="*/ 74 h 452"/>
              <a:gd name="T22" fmla="*/ 395 w 458"/>
              <a:gd name="T23" fmla="*/ 36 h 452"/>
              <a:gd name="T24" fmla="*/ 395 w 458"/>
              <a:gd name="T25" fmla="*/ 36 h 452"/>
              <a:gd name="T26" fmla="*/ 408 w 458"/>
              <a:gd name="T27" fmla="*/ 43 h 452"/>
              <a:gd name="T28" fmla="*/ 408 w 458"/>
              <a:gd name="T29" fmla="*/ 43 h 452"/>
              <a:gd name="T30" fmla="*/ 408 w 458"/>
              <a:gd name="T31" fmla="*/ 69 h 452"/>
              <a:gd name="T32" fmla="*/ 226 w 458"/>
              <a:gd name="T33" fmla="*/ 251 h 452"/>
              <a:gd name="T34" fmla="*/ 194 w 458"/>
              <a:gd name="T35" fmla="*/ 257 h 452"/>
              <a:gd name="T36" fmla="*/ 200 w 458"/>
              <a:gd name="T37" fmla="*/ 225 h 452"/>
              <a:gd name="T38" fmla="*/ 383 w 458"/>
              <a:gd name="T39" fmla="*/ 43 h 452"/>
              <a:gd name="T40" fmla="*/ 383 w 458"/>
              <a:gd name="T41" fmla="*/ 43 h 452"/>
              <a:gd name="T42" fmla="*/ 395 w 458"/>
              <a:gd name="T43" fmla="*/ 36 h 452"/>
              <a:gd name="T44" fmla="*/ 395 w 458"/>
              <a:gd name="T45" fmla="*/ 0 h 452"/>
              <a:gd name="T46" fmla="*/ 395 w 458"/>
              <a:gd name="T47" fmla="*/ 0 h 452"/>
              <a:gd name="T48" fmla="*/ 356 w 458"/>
              <a:gd name="T49" fmla="*/ 16 h 452"/>
              <a:gd name="T50" fmla="*/ 169 w 458"/>
              <a:gd name="T51" fmla="*/ 202 h 452"/>
              <a:gd name="T52" fmla="*/ 165 w 458"/>
              <a:gd name="T53" fmla="*/ 207 h 452"/>
              <a:gd name="T54" fmla="*/ 164 w 458"/>
              <a:gd name="T55" fmla="*/ 213 h 452"/>
              <a:gd name="T56" fmla="*/ 151 w 458"/>
              <a:gd name="T57" fmla="*/ 279 h 452"/>
              <a:gd name="T58" fmla="*/ 145 w 458"/>
              <a:gd name="T59" fmla="*/ 306 h 452"/>
              <a:gd name="T60" fmla="*/ 173 w 458"/>
              <a:gd name="T61" fmla="*/ 300 h 452"/>
              <a:gd name="T62" fmla="*/ 239 w 458"/>
              <a:gd name="T63" fmla="*/ 287 h 452"/>
              <a:gd name="T64" fmla="*/ 245 w 458"/>
              <a:gd name="T65" fmla="*/ 286 h 452"/>
              <a:gd name="T66" fmla="*/ 249 w 458"/>
              <a:gd name="T67" fmla="*/ 282 h 452"/>
              <a:gd name="T68" fmla="*/ 435 w 458"/>
              <a:gd name="T69" fmla="*/ 95 h 452"/>
              <a:gd name="T70" fmla="*/ 435 w 458"/>
              <a:gd name="T71" fmla="*/ 95 h 452"/>
              <a:gd name="T72" fmla="*/ 435 w 458"/>
              <a:gd name="T73" fmla="*/ 16 h 452"/>
              <a:gd name="T74" fmla="*/ 435 w 458"/>
              <a:gd name="T75" fmla="*/ 16 h 452"/>
              <a:gd name="T76" fmla="*/ 395 w 458"/>
              <a:gd name="T77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58" h="452">
                <a:moveTo>
                  <a:pt x="0" y="74"/>
                </a:moveTo>
                <a:lnTo>
                  <a:pt x="0" y="451"/>
                </a:lnTo>
                <a:lnTo>
                  <a:pt x="377" y="451"/>
                </a:lnTo>
                <a:lnTo>
                  <a:pt x="377" y="203"/>
                </a:lnTo>
                <a:lnTo>
                  <a:pt x="339" y="240"/>
                </a:lnTo>
                <a:lnTo>
                  <a:pt x="339" y="413"/>
                </a:lnTo>
                <a:lnTo>
                  <a:pt x="38" y="413"/>
                </a:lnTo>
                <a:lnTo>
                  <a:pt x="38" y="112"/>
                </a:lnTo>
                <a:lnTo>
                  <a:pt x="211" y="112"/>
                </a:lnTo>
                <a:lnTo>
                  <a:pt x="249" y="74"/>
                </a:lnTo>
                <a:lnTo>
                  <a:pt x="0" y="74"/>
                </a:lnTo>
                <a:close/>
                <a:moveTo>
                  <a:pt x="395" y="36"/>
                </a:moveTo>
                <a:lnTo>
                  <a:pt x="395" y="36"/>
                </a:lnTo>
                <a:cubicBezTo>
                  <a:pt x="400" y="36"/>
                  <a:pt x="404" y="39"/>
                  <a:pt x="408" y="43"/>
                </a:cubicBezTo>
                <a:lnTo>
                  <a:pt x="408" y="43"/>
                </a:lnTo>
                <a:cubicBezTo>
                  <a:pt x="416" y="52"/>
                  <a:pt x="416" y="60"/>
                  <a:pt x="408" y="69"/>
                </a:cubicBezTo>
                <a:lnTo>
                  <a:pt x="226" y="251"/>
                </a:lnTo>
                <a:lnTo>
                  <a:pt x="194" y="257"/>
                </a:lnTo>
                <a:lnTo>
                  <a:pt x="200" y="225"/>
                </a:lnTo>
                <a:lnTo>
                  <a:pt x="383" y="43"/>
                </a:lnTo>
                <a:lnTo>
                  <a:pt x="383" y="43"/>
                </a:lnTo>
                <a:cubicBezTo>
                  <a:pt x="387" y="39"/>
                  <a:pt x="391" y="36"/>
                  <a:pt x="395" y="36"/>
                </a:cubicBezTo>
                <a:close/>
                <a:moveTo>
                  <a:pt x="395" y="0"/>
                </a:moveTo>
                <a:lnTo>
                  <a:pt x="395" y="0"/>
                </a:lnTo>
                <a:cubicBezTo>
                  <a:pt x="381" y="0"/>
                  <a:pt x="367" y="5"/>
                  <a:pt x="356" y="16"/>
                </a:cubicBezTo>
                <a:lnTo>
                  <a:pt x="169" y="202"/>
                </a:lnTo>
                <a:lnTo>
                  <a:pt x="165" y="207"/>
                </a:lnTo>
                <a:lnTo>
                  <a:pt x="164" y="213"/>
                </a:lnTo>
                <a:lnTo>
                  <a:pt x="151" y="279"/>
                </a:lnTo>
                <a:lnTo>
                  <a:pt x="145" y="306"/>
                </a:lnTo>
                <a:lnTo>
                  <a:pt x="173" y="300"/>
                </a:lnTo>
                <a:lnTo>
                  <a:pt x="239" y="287"/>
                </a:lnTo>
                <a:lnTo>
                  <a:pt x="245" y="286"/>
                </a:lnTo>
                <a:lnTo>
                  <a:pt x="249" y="282"/>
                </a:lnTo>
                <a:lnTo>
                  <a:pt x="435" y="95"/>
                </a:lnTo>
                <a:lnTo>
                  <a:pt x="435" y="95"/>
                </a:lnTo>
                <a:cubicBezTo>
                  <a:pt x="457" y="73"/>
                  <a:pt x="457" y="38"/>
                  <a:pt x="435" y="16"/>
                </a:cubicBezTo>
                <a:lnTo>
                  <a:pt x="435" y="16"/>
                </a:lnTo>
                <a:cubicBezTo>
                  <a:pt x="424" y="5"/>
                  <a:pt x="410" y="0"/>
                  <a:pt x="39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15" name="Freeform 18">
            <a:extLst>
              <a:ext uri="{FF2B5EF4-FFF2-40B4-BE49-F238E27FC236}">
                <a16:creationId xmlns:a16="http://schemas.microsoft.com/office/drawing/2014/main" id="{7E441599-FFEB-4599-86DD-1F0DFDDD1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5087" y="5397114"/>
            <a:ext cx="1020429" cy="1016444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16" name="Freeform 19">
            <a:extLst>
              <a:ext uri="{FF2B5EF4-FFF2-40B4-BE49-F238E27FC236}">
                <a16:creationId xmlns:a16="http://schemas.microsoft.com/office/drawing/2014/main" id="{6065715A-8142-4A01-A2DE-8E5562DA5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3971" y="5704042"/>
            <a:ext cx="378674" cy="422521"/>
          </a:xfrm>
          <a:custGeom>
            <a:avLst/>
            <a:gdLst>
              <a:gd name="T0" fmla="*/ 304 w 417"/>
              <a:gd name="T1" fmla="*/ 0 h 466"/>
              <a:gd name="T2" fmla="*/ 304 w 417"/>
              <a:gd name="T3" fmla="*/ 0 h 466"/>
              <a:gd name="T4" fmla="*/ 233 w 417"/>
              <a:gd name="T5" fmla="*/ 29 h 466"/>
              <a:gd name="T6" fmla="*/ 56 w 417"/>
              <a:gd name="T7" fmla="*/ 207 h 466"/>
              <a:gd name="T8" fmla="*/ 56 w 417"/>
              <a:gd name="T9" fmla="*/ 207 h 466"/>
              <a:gd name="T10" fmla="*/ 56 w 417"/>
              <a:gd name="T11" fmla="*/ 410 h 466"/>
              <a:gd name="T12" fmla="*/ 56 w 417"/>
              <a:gd name="T13" fmla="*/ 410 h 466"/>
              <a:gd name="T14" fmla="*/ 260 w 417"/>
              <a:gd name="T15" fmla="*/ 410 h 466"/>
              <a:gd name="T16" fmla="*/ 377 w 417"/>
              <a:gd name="T17" fmla="*/ 292 h 466"/>
              <a:gd name="T18" fmla="*/ 350 w 417"/>
              <a:gd name="T19" fmla="*/ 266 h 466"/>
              <a:gd name="T20" fmla="*/ 233 w 417"/>
              <a:gd name="T21" fmla="*/ 383 h 466"/>
              <a:gd name="T22" fmla="*/ 233 w 417"/>
              <a:gd name="T23" fmla="*/ 383 h 466"/>
              <a:gd name="T24" fmla="*/ 82 w 417"/>
              <a:gd name="T25" fmla="*/ 383 h 466"/>
              <a:gd name="T26" fmla="*/ 82 w 417"/>
              <a:gd name="T27" fmla="*/ 383 h 466"/>
              <a:gd name="T28" fmla="*/ 82 w 417"/>
              <a:gd name="T29" fmla="*/ 233 h 466"/>
              <a:gd name="T30" fmla="*/ 260 w 417"/>
              <a:gd name="T31" fmla="*/ 56 h 466"/>
              <a:gd name="T32" fmla="*/ 260 w 417"/>
              <a:gd name="T33" fmla="*/ 56 h 466"/>
              <a:gd name="T34" fmla="*/ 350 w 417"/>
              <a:gd name="T35" fmla="*/ 56 h 466"/>
              <a:gd name="T36" fmla="*/ 350 w 417"/>
              <a:gd name="T37" fmla="*/ 56 h 466"/>
              <a:gd name="T38" fmla="*/ 350 w 417"/>
              <a:gd name="T39" fmla="*/ 148 h 466"/>
              <a:gd name="T40" fmla="*/ 174 w 417"/>
              <a:gd name="T41" fmla="*/ 324 h 466"/>
              <a:gd name="T42" fmla="*/ 174 w 417"/>
              <a:gd name="T43" fmla="*/ 324 h 466"/>
              <a:gd name="T44" fmla="*/ 141 w 417"/>
              <a:gd name="T45" fmla="*/ 324 h 466"/>
              <a:gd name="T46" fmla="*/ 141 w 417"/>
              <a:gd name="T47" fmla="*/ 324 h 466"/>
              <a:gd name="T48" fmla="*/ 141 w 417"/>
              <a:gd name="T49" fmla="*/ 292 h 466"/>
              <a:gd name="T50" fmla="*/ 303 w 417"/>
              <a:gd name="T51" fmla="*/ 130 h 466"/>
              <a:gd name="T52" fmla="*/ 276 w 417"/>
              <a:gd name="T53" fmla="*/ 104 h 466"/>
              <a:gd name="T54" fmla="*/ 115 w 417"/>
              <a:gd name="T55" fmla="*/ 266 h 466"/>
              <a:gd name="T56" fmla="*/ 115 w 417"/>
              <a:gd name="T57" fmla="*/ 266 h 466"/>
              <a:gd name="T58" fmla="*/ 115 w 417"/>
              <a:gd name="T59" fmla="*/ 351 h 466"/>
              <a:gd name="T60" fmla="*/ 115 w 417"/>
              <a:gd name="T61" fmla="*/ 351 h 466"/>
              <a:gd name="T62" fmla="*/ 200 w 417"/>
              <a:gd name="T63" fmla="*/ 351 h 466"/>
              <a:gd name="T64" fmla="*/ 377 w 417"/>
              <a:gd name="T65" fmla="*/ 174 h 466"/>
              <a:gd name="T66" fmla="*/ 377 w 417"/>
              <a:gd name="T67" fmla="*/ 174 h 466"/>
              <a:gd name="T68" fmla="*/ 377 w 417"/>
              <a:gd name="T69" fmla="*/ 29 h 466"/>
              <a:gd name="T70" fmla="*/ 377 w 417"/>
              <a:gd name="T71" fmla="*/ 29 h 466"/>
              <a:gd name="T72" fmla="*/ 304 w 417"/>
              <a:gd name="T73" fmla="*/ 0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7" h="466">
                <a:moveTo>
                  <a:pt x="304" y="0"/>
                </a:moveTo>
                <a:lnTo>
                  <a:pt x="304" y="0"/>
                </a:lnTo>
                <a:cubicBezTo>
                  <a:pt x="278" y="0"/>
                  <a:pt x="253" y="10"/>
                  <a:pt x="233" y="29"/>
                </a:cubicBezTo>
                <a:lnTo>
                  <a:pt x="56" y="207"/>
                </a:lnTo>
                <a:lnTo>
                  <a:pt x="56" y="207"/>
                </a:lnTo>
                <a:cubicBezTo>
                  <a:pt x="0" y="262"/>
                  <a:pt x="0" y="353"/>
                  <a:pt x="56" y="410"/>
                </a:cubicBezTo>
                <a:lnTo>
                  <a:pt x="56" y="410"/>
                </a:lnTo>
                <a:cubicBezTo>
                  <a:pt x="112" y="465"/>
                  <a:pt x="203" y="465"/>
                  <a:pt x="260" y="410"/>
                </a:cubicBezTo>
                <a:lnTo>
                  <a:pt x="377" y="292"/>
                </a:lnTo>
                <a:lnTo>
                  <a:pt x="350" y="266"/>
                </a:lnTo>
                <a:lnTo>
                  <a:pt x="233" y="383"/>
                </a:lnTo>
                <a:lnTo>
                  <a:pt x="233" y="383"/>
                </a:lnTo>
                <a:cubicBezTo>
                  <a:pt x="191" y="424"/>
                  <a:pt x="124" y="424"/>
                  <a:pt x="82" y="383"/>
                </a:cubicBezTo>
                <a:lnTo>
                  <a:pt x="82" y="383"/>
                </a:lnTo>
                <a:cubicBezTo>
                  <a:pt x="41" y="342"/>
                  <a:pt x="41" y="275"/>
                  <a:pt x="82" y="233"/>
                </a:cubicBezTo>
                <a:lnTo>
                  <a:pt x="260" y="56"/>
                </a:lnTo>
                <a:lnTo>
                  <a:pt x="260" y="56"/>
                </a:lnTo>
                <a:cubicBezTo>
                  <a:pt x="285" y="31"/>
                  <a:pt x="325" y="31"/>
                  <a:pt x="350" y="56"/>
                </a:cubicBezTo>
                <a:lnTo>
                  <a:pt x="350" y="56"/>
                </a:lnTo>
                <a:cubicBezTo>
                  <a:pt x="376" y="82"/>
                  <a:pt x="376" y="122"/>
                  <a:pt x="350" y="148"/>
                </a:cubicBezTo>
                <a:lnTo>
                  <a:pt x="174" y="324"/>
                </a:lnTo>
                <a:lnTo>
                  <a:pt x="174" y="324"/>
                </a:lnTo>
                <a:cubicBezTo>
                  <a:pt x="165" y="333"/>
                  <a:pt x="151" y="333"/>
                  <a:pt x="141" y="324"/>
                </a:cubicBezTo>
                <a:lnTo>
                  <a:pt x="141" y="324"/>
                </a:lnTo>
                <a:cubicBezTo>
                  <a:pt x="132" y="315"/>
                  <a:pt x="132" y="301"/>
                  <a:pt x="141" y="292"/>
                </a:cubicBezTo>
                <a:lnTo>
                  <a:pt x="303" y="130"/>
                </a:lnTo>
                <a:lnTo>
                  <a:pt x="276" y="104"/>
                </a:lnTo>
                <a:lnTo>
                  <a:pt x="115" y="266"/>
                </a:lnTo>
                <a:lnTo>
                  <a:pt x="115" y="266"/>
                </a:lnTo>
                <a:cubicBezTo>
                  <a:pt x="92" y="288"/>
                  <a:pt x="92" y="327"/>
                  <a:pt x="115" y="351"/>
                </a:cubicBezTo>
                <a:lnTo>
                  <a:pt x="115" y="351"/>
                </a:lnTo>
                <a:cubicBezTo>
                  <a:pt x="138" y="374"/>
                  <a:pt x="177" y="374"/>
                  <a:pt x="200" y="351"/>
                </a:cubicBezTo>
                <a:lnTo>
                  <a:pt x="377" y="174"/>
                </a:lnTo>
                <a:lnTo>
                  <a:pt x="377" y="174"/>
                </a:lnTo>
                <a:cubicBezTo>
                  <a:pt x="416" y="134"/>
                  <a:pt x="416" y="70"/>
                  <a:pt x="377" y="29"/>
                </a:cubicBezTo>
                <a:lnTo>
                  <a:pt x="377" y="29"/>
                </a:lnTo>
                <a:cubicBezTo>
                  <a:pt x="357" y="10"/>
                  <a:pt x="330" y="0"/>
                  <a:pt x="30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17" name="Freeform 20">
            <a:extLst>
              <a:ext uri="{FF2B5EF4-FFF2-40B4-BE49-F238E27FC236}">
                <a16:creationId xmlns:a16="http://schemas.microsoft.com/office/drawing/2014/main" id="{41709ECC-5681-4951-B89E-43DB4530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661" y="6098659"/>
            <a:ext cx="1016442" cy="1016444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18" name="Freeform 21">
            <a:extLst>
              <a:ext uri="{FF2B5EF4-FFF2-40B4-BE49-F238E27FC236}">
                <a16:creationId xmlns:a16="http://schemas.microsoft.com/office/drawing/2014/main" id="{55194699-1930-4A5B-B76A-024E24B69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4713" y="6405586"/>
            <a:ext cx="478326" cy="374689"/>
          </a:xfrm>
          <a:custGeom>
            <a:avLst/>
            <a:gdLst>
              <a:gd name="T0" fmla="*/ 414 w 528"/>
              <a:gd name="T1" fmla="*/ 302 h 416"/>
              <a:gd name="T2" fmla="*/ 490 w 528"/>
              <a:gd name="T3" fmla="*/ 302 h 416"/>
              <a:gd name="T4" fmla="*/ 490 w 528"/>
              <a:gd name="T5" fmla="*/ 377 h 416"/>
              <a:gd name="T6" fmla="*/ 414 w 528"/>
              <a:gd name="T7" fmla="*/ 377 h 416"/>
              <a:gd name="T8" fmla="*/ 414 w 528"/>
              <a:gd name="T9" fmla="*/ 302 h 416"/>
              <a:gd name="T10" fmla="*/ 226 w 528"/>
              <a:gd name="T11" fmla="*/ 302 h 416"/>
              <a:gd name="T12" fmla="*/ 301 w 528"/>
              <a:gd name="T13" fmla="*/ 302 h 416"/>
              <a:gd name="T14" fmla="*/ 301 w 528"/>
              <a:gd name="T15" fmla="*/ 377 h 416"/>
              <a:gd name="T16" fmla="*/ 226 w 528"/>
              <a:gd name="T17" fmla="*/ 377 h 416"/>
              <a:gd name="T18" fmla="*/ 226 w 528"/>
              <a:gd name="T19" fmla="*/ 302 h 416"/>
              <a:gd name="T20" fmla="*/ 38 w 528"/>
              <a:gd name="T21" fmla="*/ 302 h 416"/>
              <a:gd name="T22" fmla="*/ 113 w 528"/>
              <a:gd name="T23" fmla="*/ 302 h 416"/>
              <a:gd name="T24" fmla="*/ 113 w 528"/>
              <a:gd name="T25" fmla="*/ 377 h 416"/>
              <a:gd name="T26" fmla="*/ 38 w 528"/>
              <a:gd name="T27" fmla="*/ 377 h 416"/>
              <a:gd name="T28" fmla="*/ 38 w 528"/>
              <a:gd name="T29" fmla="*/ 302 h 416"/>
              <a:gd name="T30" fmla="*/ 226 w 528"/>
              <a:gd name="T31" fmla="*/ 38 h 416"/>
              <a:gd name="T32" fmla="*/ 301 w 528"/>
              <a:gd name="T33" fmla="*/ 38 h 416"/>
              <a:gd name="T34" fmla="*/ 301 w 528"/>
              <a:gd name="T35" fmla="*/ 113 h 416"/>
              <a:gd name="T36" fmla="*/ 226 w 528"/>
              <a:gd name="T37" fmla="*/ 113 h 416"/>
              <a:gd name="T38" fmla="*/ 226 w 528"/>
              <a:gd name="T39" fmla="*/ 38 h 416"/>
              <a:gd name="T40" fmla="*/ 188 w 528"/>
              <a:gd name="T41" fmla="*/ 0 h 416"/>
              <a:gd name="T42" fmla="*/ 188 w 528"/>
              <a:gd name="T43" fmla="*/ 151 h 416"/>
              <a:gd name="T44" fmla="*/ 245 w 528"/>
              <a:gd name="T45" fmla="*/ 151 h 416"/>
              <a:gd name="T46" fmla="*/ 245 w 528"/>
              <a:gd name="T47" fmla="*/ 189 h 416"/>
              <a:gd name="T48" fmla="*/ 57 w 528"/>
              <a:gd name="T49" fmla="*/ 189 h 416"/>
              <a:gd name="T50" fmla="*/ 57 w 528"/>
              <a:gd name="T51" fmla="*/ 264 h 416"/>
              <a:gd name="T52" fmla="*/ 0 w 528"/>
              <a:gd name="T53" fmla="*/ 264 h 416"/>
              <a:gd name="T54" fmla="*/ 0 w 528"/>
              <a:gd name="T55" fmla="*/ 415 h 416"/>
              <a:gd name="T56" fmla="*/ 151 w 528"/>
              <a:gd name="T57" fmla="*/ 415 h 416"/>
              <a:gd name="T58" fmla="*/ 151 w 528"/>
              <a:gd name="T59" fmla="*/ 264 h 416"/>
              <a:gd name="T60" fmla="*/ 95 w 528"/>
              <a:gd name="T61" fmla="*/ 264 h 416"/>
              <a:gd name="T62" fmla="*/ 95 w 528"/>
              <a:gd name="T63" fmla="*/ 226 h 416"/>
              <a:gd name="T64" fmla="*/ 245 w 528"/>
              <a:gd name="T65" fmla="*/ 226 h 416"/>
              <a:gd name="T66" fmla="*/ 245 w 528"/>
              <a:gd name="T67" fmla="*/ 264 h 416"/>
              <a:gd name="T68" fmla="*/ 188 w 528"/>
              <a:gd name="T69" fmla="*/ 264 h 416"/>
              <a:gd name="T70" fmla="*/ 188 w 528"/>
              <a:gd name="T71" fmla="*/ 415 h 416"/>
              <a:gd name="T72" fmla="*/ 339 w 528"/>
              <a:gd name="T73" fmla="*/ 415 h 416"/>
              <a:gd name="T74" fmla="*/ 339 w 528"/>
              <a:gd name="T75" fmla="*/ 264 h 416"/>
              <a:gd name="T76" fmla="*/ 283 w 528"/>
              <a:gd name="T77" fmla="*/ 264 h 416"/>
              <a:gd name="T78" fmla="*/ 283 w 528"/>
              <a:gd name="T79" fmla="*/ 226 h 416"/>
              <a:gd name="T80" fmla="*/ 434 w 528"/>
              <a:gd name="T81" fmla="*/ 226 h 416"/>
              <a:gd name="T82" fmla="*/ 434 w 528"/>
              <a:gd name="T83" fmla="*/ 264 h 416"/>
              <a:gd name="T84" fmla="*/ 377 w 528"/>
              <a:gd name="T85" fmla="*/ 264 h 416"/>
              <a:gd name="T86" fmla="*/ 377 w 528"/>
              <a:gd name="T87" fmla="*/ 415 h 416"/>
              <a:gd name="T88" fmla="*/ 527 w 528"/>
              <a:gd name="T89" fmla="*/ 415 h 416"/>
              <a:gd name="T90" fmla="*/ 527 w 528"/>
              <a:gd name="T91" fmla="*/ 264 h 416"/>
              <a:gd name="T92" fmla="*/ 471 w 528"/>
              <a:gd name="T93" fmla="*/ 264 h 416"/>
              <a:gd name="T94" fmla="*/ 471 w 528"/>
              <a:gd name="T95" fmla="*/ 189 h 416"/>
              <a:gd name="T96" fmla="*/ 283 w 528"/>
              <a:gd name="T97" fmla="*/ 189 h 416"/>
              <a:gd name="T98" fmla="*/ 283 w 528"/>
              <a:gd name="T99" fmla="*/ 151 h 416"/>
              <a:gd name="T100" fmla="*/ 339 w 528"/>
              <a:gd name="T101" fmla="*/ 151 h 416"/>
              <a:gd name="T102" fmla="*/ 339 w 528"/>
              <a:gd name="T103" fmla="*/ 0 h 416"/>
              <a:gd name="T104" fmla="*/ 188 w 528"/>
              <a:gd name="T105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28" h="416">
                <a:moveTo>
                  <a:pt x="414" y="302"/>
                </a:moveTo>
                <a:lnTo>
                  <a:pt x="490" y="302"/>
                </a:lnTo>
                <a:lnTo>
                  <a:pt x="490" y="377"/>
                </a:lnTo>
                <a:lnTo>
                  <a:pt x="414" y="377"/>
                </a:lnTo>
                <a:lnTo>
                  <a:pt x="414" y="302"/>
                </a:lnTo>
                <a:close/>
                <a:moveTo>
                  <a:pt x="226" y="302"/>
                </a:moveTo>
                <a:lnTo>
                  <a:pt x="301" y="302"/>
                </a:lnTo>
                <a:lnTo>
                  <a:pt x="301" y="377"/>
                </a:lnTo>
                <a:lnTo>
                  <a:pt x="226" y="377"/>
                </a:lnTo>
                <a:lnTo>
                  <a:pt x="226" y="302"/>
                </a:lnTo>
                <a:close/>
                <a:moveTo>
                  <a:pt x="38" y="302"/>
                </a:moveTo>
                <a:lnTo>
                  <a:pt x="113" y="302"/>
                </a:lnTo>
                <a:lnTo>
                  <a:pt x="113" y="377"/>
                </a:lnTo>
                <a:lnTo>
                  <a:pt x="38" y="377"/>
                </a:lnTo>
                <a:lnTo>
                  <a:pt x="38" y="302"/>
                </a:lnTo>
                <a:close/>
                <a:moveTo>
                  <a:pt x="226" y="38"/>
                </a:moveTo>
                <a:lnTo>
                  <a:pt x="301" y="38"/>
                </a:lnTo>
                <a:lnTo>
                  <a:pt x="301" y="113"/>
                </a:lnTo>
                <a:lnTo>
                  <a:pt x="226" y="113"/>
                </a:lnTo>
                <a:lnTo>
                  <a:pt x="226" y="38"/>
                </a:lnTo>
                <a:close/>
                <a:moveTo>
                  <a:pt x="188" y="0"/>
                </a:moveTo>
                <a:lnTo>
                  <a:pt x="188" y="151"/>
                </a:lnTo>
                <a:lnTo>
                  <a:pt x="245" y="151"/>
                </a:lnTo>
                <a:lnTo>
                  <a:pt x="245" y="189"/>
                </a:lnTo>
                <a:lnTo>
                  <a:pt x="57" y="189"/>
                </a:lnTo>
                <a:lnTo>
                  <a:pt x="57" y="264"/>
                </a:lnTo>
                <a:lnTo>
                  <a:pt x="0" y="264"/>
                </a:lnTo>
                <a:lnTo>
                  <a:pt x="0" y="415"/>
                </a:lnTo>
                <a:lnTo>
                  <a:pt x="151" y="415"/>
                </a:lnTo>
                <a:lnTo>
                  <a:pt x="151" y="264"/>
                </a:lnTo>
                <a:lnTo>
                  <a:pt x="95" y="264"/>
                </a:lnTo>
                <a:lnTo>
                  <a:pt x="95" y="226"/>
                </a:lnTo>
                <a:lnTo>
                  <a:pt x="245" y="226"/>
                </a:lnTo>
                <a:lnTo>
                  <a:pt x="245" y="264"/>
                </a:lnTo>
                <a:lnTo>
                  <a:pt x="188" y="264"/>
                </a:lnTo>
                <a:lnTo>
                  <a:pt x="188" y="415"/>
                </a:lnTo>
                <a:lnTo>
                  <a:pt x="339" y="415"/>
                </a:lnTo>
                <a:lnTo>
                  <a:pt x="339" y="264"/>
                </a:lnTo>
                <a:lnTo>
                  <a:pt x="283" y="264"/>
                </a:lnTo>
                <a:lnTo>
                  <a:pt x="283" y="226"/>
                </a:lnTo>
                <a:lnTo>
                  <a:pt x="434" y="226"/>
                </a:lnTo>
                <a:lnTo>
                  <a:pt x="434" y="264"/>
                </a:lnTo>
                <a:lnTo>
                  <a:pt x="377" y="264"/>
                </a:lnTo>
                <a:lnTo>
                  <a:pt x="377" y="415"/>
                </a:lnTo>
                <a:lnTo>
                  <a:pt x="527" y="415"/>
                </a:lnTo>
                <a:lnTo>
                  <a:pt x="527" y="264"/>
                </a:lnTo>
                <a:lnTo>
                  <a:pt x="471" y="264"/>
                </a:lnTo>
                <a:lnTo>
                  <a:pt x="471" y="189"/>
                </a:lnTo>
                <a:lnTo>
                  <a:pt x="283" y="189"/>
                </a:lnTo>
                <a:lnTo>
                  <a:pt x="283" y="151"/>
                </a:lnTo>
                <a:lnTo>
                  <a:pt x="339" y="151"/>
                </a:lnTo>
                <a:lnTo>
                  <a:pt x="339" y="0"/>
                </a:lnTo>
                <a:lnTo>
                  <a:pt x="18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19" name="Freeform 22">
            <a:extLst>
              <a:ext uri="{FF2B5EF4-FFF2-40B4-BE49-F238E27FC236}">
                <a16:creationId xmlns:a16="http://schemas.microsoft.com/office/drawing/2014/main" id="{012590D4-D7E8-4435-8280-C3A9C8EE6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066" y="4958649"/>
            <a:ext cx="581963" cy="5819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20" name="Freeform 23">
            <a:extLst>
              <a:ext uri="{FF2B5EF4-FFF2-40B4-BE49-F238E27FC236}">
                <a16:creationId xmlns:a16="http://schemas.microsoft.com/office/drawing/2014/main" id="{EA4BC783-E85C-4B3D-BA75-629F79642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066" y="6222228"/>
            <a:ext cx="581963" cy="58196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21" name="Freeform 24">
            <a:extLst>
              <a:ext uri="{FF2B5EF4-FFF2-40B4-BE49-F238E27FC236}">
                <a16:creationId xmlns:a16="http://schemas.microsoft.com/office/drawing/2014/main" id="{1EF9154E-18CF-47AC-BCF3-0A1CE4F74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066" y="7481820"/>
            <a:ext cx="581963" cy="58196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22" name="Freeform 25">
            <a:extLst>
              <a:ext uri="{FF2B5EF4-FFF2-40B4-BE49-F238E27FC236}">
                <a16:creationId xmlns:a16="http://schemas.microsoft.com/office/drawing/2014/main" id="{F46D5076-7834-4F49-862F-E0904FAE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066" y="8745397"/>
            <a:ext cx="581963" cy="58196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23" name="Freeform 26">
            <a:extLst>
              <a:ext uri="{FF2B5EF4-FFF2-40B4-BE49-F238E27FC236}">
                <a16:creationId xmlns:a16="http://schemas.microsoft.com/office/drawing/2014/main" id="{632DCCD9-C6A6-4638-9FC7-52B278C7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066" y="10004989"/>
            <a:ext cx="581963" cy="5819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D0CA8B5-6B6B-4097-BEC5-78525AFEA1CC}"/>
              </a:ext>
            </a:extLst>
          </p:cNvPr>
          <p:cNvSpPr txBox="1"/>
          <p:nvPr/>
        </p:nvSpPr>
        <p:spPr>
          <a:xfrm>
            <a:off x="6641321" y="1035226"/>
            <a:ext cx="11095025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Comparison Infographic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D351C18-4A5E-4848-8219-49F20DCEFCEF}"/>
              </a:ext>
            </a:extLst>
          </p:cNvPr>
          <p:cNvSpPr txBox="1"/>
          <p:nvPr/>
        </p:nvSpPr>
        <p:spPr>
          <a:xfrm>
            <a:off x="7752353" y="2310018"/>
            <a:ext cx="8872943" cy="588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 Not everyone falls into success with their first try.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F29BC48-20B9-4CDA-BB22-913DC4FA397E}"/>
              </a:ext>
            </a:extLst>
          </p:cNvPr>
          <p:cNvSpPr txBox="1"/>
          <p:nvPr/>
        </p:nvSpPr>
        <p:spPr>
          <a:xfrm>
            <a:off x="3141472" y="4959360"/>
            <a:ext cx="349984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Communication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B7BF3FC-B757-48EB-9746-E1673191D5DC}"/>
              </a:ext>
            </a:extLst>
          </p:cNvPr>
          <p:cNvSpPr txBox="1"/>
          <p:nvPr/>
        </p:nvSpPr>
        <p:spPr>
          <a:xfrm>
            <a:off x="3141472" y="6255417"/>
            <a:ext cx="349984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Innovation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FD2493-FA2A-48BA-8236-267CEA31B109}"/>
              </a:ext>
            </a:extLst>
          </p:cNvPr>
          <p:cNvSpPr txBox="1"/>
          <p:nvPr/>
        </p:nvSpPr>
        <p:spPr>
          <a:xfrm>
            <a:off x="3141472" y="7551025"/>
            <a:ext cx="349984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Saving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29B2D3F-9998-477C-A559-93F9D232F3A9}"/>
              </a:ext>
            </a:extLst>
          </p:cNvPr>
          <p:cNvSpPr txBox="1"/>
          <p:nvPr/>
        </p:nvSpPr>
        <p:spPr>
          <a:xfrm>
            <a:off x="3141472" y="8846633"/>
            <a:ext cx="349984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Connection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D3A8F22-57BC-4C3E-8990-ED8DB09C0654}"/>
              </a:ext>
            </a:extLst>
          </p:cNvPr>
          <p:cNvSpPr txBox="1"/>
          <p:nvPr/>
        </p:nvSpPr>
        <p:spPr>
          <a:xfrm>
            <a:off x="3141472" y="10143105"/>
            <a:ext cx="349984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Venture</a:t>
            </a:r>
          </a:p>
        </p:txBody>
      </p:sp>
    </p:spTree>
    <p:extLst>
      <p:ext uri="{BB962C8B-B14F-4D97-AF65-F5344CB8AC3E}">
        <p14:creationId xmlns:p14="http://schemas.microsoft.com/office/powerpoint/2010/main" val="709835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eeform 2">
            <a:extLst>
              <a:ext uri="{FF2B5EF4-FFF2-40B4-BE49-F238E27FC236}">
                <a16:creationId xmlns:a16="http://schemas.microsoft.com/office/drawing/2014/main" id="{6EB91658-44A2-4DA8-8050-F194DDE3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638"/>
            <a:ext cx="12186833" cy="1042536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1" name="Freeform 3">
            <a:extLst>
              <a:ext uri="{FF2B5EF4-FFF2-40B4-BE49-F238E27FC236}">
                <a16:creationId xmlns:a16="http://schemas.microsoft.com/office/drawing/2014/main" id="{60E814A5-342E-4E18-855B-8CADB7D0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6833" y="3290638"/>
            <a:ext cx="12186833" cy="1042536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2" name="Freeform 4">
            <a:extLst>
              <a:ext uri="{FF2B5EF4-FFF2-40B4-BE49-F238E27FC236}">
                <a16:creationId xmlns:a16="http://schemas.microsoft.com/office/drawing/2014/main" id="{2BB491E3-01F3-4E68-B084-133E00310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0177" y="4139494"/>
            <a:ext cx="1542285" cy="1542285"/>
          </a:xfrm>
          <a:custGeom>
            <a:avLst/>
            <a:gdLst>
              <a:gd name="T0" fmla="*/ 853 w 1707"/>
              <a:gd name="T1" fmla="*/ 30 h 1707"/>
              <a:gd name="T2" fmla="*/ 853 w 1707"/>
              <a:gd name="T3" fmla="*/ 30 h 1707"/>
              <a:gd name="T4" fmla="*/ 1676 w 1707"/>
              <a:gd name="T5" fmla="*/ 853 h 1707"/>
              <a:gd name="T6" fmla="*/ 1676 w 1707"/>
              <a:gd name="T7" fmla="*/ 853 h 1707"/>
              <a:gd name="T8" fmla="*/ 1520 w 1707"/>
              <a:gd name="T9" fmla="*/ 1334 h 1707"/>
              <a:gd name="T10" fmla="*/ 1520 w 1707"/>
              <a:gd name="T11" fmla="*/ 1334 h 1707"/>
              <a:gd name="T12" fmla="*/ 1429 w 1707"/>
              <a:gd name="T13" fmla="*/ 1207 h 1707"/>
              <a:gd name="T14" fmla="*/ 1053 w 1707"/>
              <a:gd name="T15" fmla="*/ 1097 h 1707"/>
              <a:gd name="T16" fmla="*/ 1053 w 1707"/>
              <a:gd name="T17" fmla="*/ 1097 h 1707"/>
              <a:gd name="T18" fmla="*/ 1053 w 1707"/>
              <a:gd name="T19" fmla="*/ 1097 h 1707"/>
              <a:gd name="T20" fmla="*/ 1053 w 1707"/>
              <a:gd name="T21" fmla="*/ 1097 h 1707"/>
              <a:gd name="T22" fmla="*/ 1011 w 1707"/>
              <a:gd name="T23" fmla="*/ 1085 h 1707"/>
              <a:gd name="T24" fmla="*/ 1011 w 1707"/>
              <a:gd name="T25" fmla="*/ 1085 h 1707"/>
              <a:gd name="T26" fmla="*/ 968 w 1707"/>
              <a:gd name="T27" fmla="*/ 1044 h 1707"/>
              <a:gd name="T28" fmla="*/ 968 w 1707"/>
              <a:gd name="T29" fmla="*/ 1044 h 1707"/>
              <a:gd name="T30" fmla="*/ 963 w 1707"/>
              <a:gd name="T31" fmla="*/ 1006 h 1707"/>
              <a:gd name="T32" fmla="*/ 963 w 1707"/>
              <a:gd name="T33" fmla="*/ 1006 h 1707"/>
              <a:gd name="T34" fmla="*/ 1088 w 1707"/>
              <a:gd name="T35" fmla="*/ 998 h 1707"/>
              <a:gd name="T36" fmla="*/ 1082 w 1707"/>
              <a:gd name="T37" fmla="*/ 914 h 1707"/>
              <a:gd name="T38" fmla="*/ 1114 w 1707"/>
              <a:gd name="T39" fmla="*/ 984 h 1707"/>
              <a:gd name="T40" fmla="*/ 1218 w 1707"/>
              <a:gd name="T41" fmla="*/ 953 h 1707"/>
              <a:gd name="T42" fmla="*/ 1218 w 1707"/>
              <a:gd name="T43" fmla="*/ 953 h 1707"/>
              <a:gd name="T44" fmla="*/ 1108 w 1707"/>
              <a:gd name="T45" fmla="*/ 439 h 1707"/>
              <a:gd name="T46" fmla="*/ 1108 w 1707"/>
              <a:gd name="T47" fmla="*/ 439 h 1707"/>
              <a:gd name="T48" fmla="*/ 682 w 1707"/>
              <a:gd name="T49" fmla="*/ 292 h 1707"/>
              <a:gd name="T50" fmla="*/ 682 w 1707"/>
              <a:gd name="T51" fmla="*/ 292 h 1707"/>
              <a:gd name="T52" fmla="*/ 561 w 1707"/>
              <a:gd name="T53" fmla="*/ 670 h 1707"/>
              <a:gd name="T54" fmla="*/ 561 w 1707"/>
              <a:gd name="T55" fmla="*/ 670 h 1707"/>
              <a:gd name="T56" fmla="*/ 470 w 1707"/>
              <a:gd name="T57" fmla="*/ 947 h 1707"/>
              <a:gd name="T58" fmla="*/ 603 w 1707"/>
              <a:gd name="T59" fmla="*/ 987 h 1707"/>
              <a:gd name="T60" fmla="*/ 638 w 1707"/>
              <a:gd name="T61" fmla="*/ 905 h 1707"/>
              <a:gd name="T62" fmla="*/ 638 w 1707"/>
              <a:gd name="T63" fmla="*/ 998 h 1707"/>
              <a:gd name="T64" fmla="*/ 638 w 1707"/>
              <a:gd name="T65" fmla="*/ 998 h 1707"/>
              <a:gd name="T66" fmla="*/ 742 w 1707"/>
              <a:gd name="T67" fmla="*/ 1012 h 1707"/>
              <a:gd name="T68" fmla="*/ 742 w 1707"/>
              <a:gd name="T69" fmla="*/ 1012 h 1707"/>
              <a:gd name="T70" fmla="*/ 737 w 1707"/>
              <a:gd name="T71" fmla="*/ 1044 h 1707"/>
              <a:gd name="T72" fmla="*/ 737 w 1707"/>
              <a:gd name="T73" fmla="*/ 1044 h 1707"/>
              <a:gd name="T74" fmla="*/ 694 w 1707"/>
              <a:gd name="T75" fmla="*/ 1085 h 1707"/>
              <a:gd name="T76" fmla="*/ 652 w 1707"/>
              <a:gd name="T77" fmla="*/ 1097 h 1707"/>
              <a:gd name="T78" fmla="*/ 652 w 1707"/>
              <a:gd name="T79" fmla="*/ 1097 h 1707"/>
              <a:gd name="T80" fmla="*/ 652 w 1707"/>
              <a:gd name="T81" fmla="*/ 1097 h 1707"/>
              <a:gd name="T82" fmla="*/ 652 w 1707"/>
              <a:gd name="T83" fmla="*/ 1097 h 1707"/>
              <a:gd name="T84" fmla="*/ 277 w 1707"/>
              <a:gd name="T85" fmla="*/ 1207 h 1707"/>
              <a:gd name="T86" fmla="*/ 277 w 1707"/>
              <a:gd name="T87" fmla="*/ 1207 h 1707"/>
              <a:gd name="T88" fmla="*/ 185 w 1707"/>
              <a:gd name="T89" fmla="*/ 1334 h 1707"/>
              <a:gd name="T90" fmla="*/ 185 w 1707"/>
              <a:gd name="T91" fmla="*/ 1334 h 1707"/>
              <a:gd name="T92" fmla="*/ 30 w 1707"/>
              <a:gd name="T93" fmla="*/ 853 h 1707"/>
              <a:gd name="T94" fmla="*/ 30 w 1707"/>
              <a:gd name="T95" fmla="*/ 853 h 1707"/>
              <a:gd name="T96" fmla="*/ 853 w 1707"/>
              <a:gd name="T97" fmla="*/ 30 h 1707"/>
              <a:gd name="T98" fmla="*/ 853 w 1707"/>
              <a:gd name="T99" fmla="*/ 0 h 1707"/>
              <a:gd name="T100" fmla="*/ 853 w 1707"/>
              <a:gd name="T101" fmla="*/ 0 h 1707"/>
              <a:gd name="T102" fmla="*/ 0 w 1707"/>
              <a:gd name="T103" fmla="*/ 853 h 1707"/>
              <a:gd name="T104" fmla="*/ 0 w 1707"/>
              <a:gd name="T105" fmla="*/ 853 h 1707"/>
              <a:gd name="T106" fmla="*/ 853 w 1707"/>
              <a:gd name="T107" fmla="*/ 1706 h 1707"/>
              <a:gd name="T108" fmla="*/ 853 w 1707"/>
              <a:gd name="T109" fmla="*/ 1706 h 1707"/>
              <a:gd name="T110" fmla="*/ 1706 w 1707"/>
              <a:gd name="T111" fmla="*/ 853 h 1707"/>
              <a:gd name="T112" fmla="*/ 1706 w 1707"/>
              <a:gd name="T113" fmla="*/ 853 h 1707"/>
              <a:gd name="T114" fmla="*/ 853 w 1707"/>
              <a:gd name="T115" fmla="*/ 0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07" h="1707">
                <a:moveTo>
                  <a:pt x="853" y="30"/>
                </a:moveTo>
                <a:lnTo>
                  <a:pt x="853" y="30"/>
                </a:lnTo>
                <a:cubicBezTo>
                  <a:pt x="1306" y="30"/>
                  <a:pt x="1676" y="400"/>
                  <a:pt x="1676" y="853"/>
                </a:cubicBezTo>
                <a:lnTo>
                  <a:pt x="1676" y="853"/>
                </a:lnTo>
                <a:cubicBezTo>
                  <a:pt x="1676" y="1033"/>
                  <a:pt x="1617" y="1199"/>
                  <a:pt x="1520" y="1334"/>
                </a:cubicBezTo>
                <a:lnTo>
                  <a:pt x="1520" y="1334"/>
                </a:lnTo>
                <a:cubicBezTo>
                  <a:pt x="1510" y="1235"/>
                  <a:pt x="1429" y="1207"/>
                  <a:pt x="1429" y="1207"/>
                </a:cubicBezTo>
                <a:lnTo>
                  <a:pt x="1053" y="1097"/>
                </a:lnTo>
                <a:lnTo>
                  <a:pt x="1053" y="1097"/>
                </a:lnTo>
                <a:lnTo>
                  <a:pt x="1053" y="1097"/>
                </a:lnTo>
                <a:lnTo>
                  <a:pt x="1053" y="1097"/>
                </a:lnTo>
                <a:lnTo>
                  <a:pt x="1011" y="1085"/>
                </a:lnTo>
                <a:lnTo>
                  <a:pt x="1011" y="1085"/>
                </a:lnTo>
                <a:cubicBezTo>
                  <a:pt x="991" y="1075"/>
                  <a:pt x="978" y="1061"/>
                  <a:pt x="968" y="1044"/>
                </a:cubicBezTo>
                <a:lnTo>
                  <a:pt x="968" y="1044"/>
                </a:lnTo>
                <a:cubicBezTo>
                  <a:pt x="965" y="1031"/>
                  <a:pt x="963" y="1018"/>
                  <a:pt x="963" y="1006"/>
                </a:cubicBezTo>
                <a:lnTo>
                  <a:pt x="963" y="1006"/>
                </a:lnTo>
                <a:cubicBezTo>
                  <a:pt x="1034" y="1002"/>
                  <a:pt x="1088" y="998"/>
                  <a:pt x="1088" y="998"/>
                </a:cubicBezTo>
                <a:lnTo>
                  <a:pt x="1082" y="914"/>
                </a:lnTo>
                <a:lnTo>
                  <a:pt x="1114" y="984"/>
                </a:lnTo>
                <a:lnTo>
                  <a:pt x="1218" y="953"/>
                </a:lnTo>
                <a:lnTo>
                  <a:pt x="1218" y="953"/>
                </a:lnTo>
                <a:cubicBezTo>
                  <a:pt x="1106" y="808"/>
                  <a:pt x="1217" y="735"/>
                  <a:pt x="1108" y="439"/>
                </a:cubicBezTo>
                <a:lnTo>
                  <a:pt x="1108" y="439"/>
                </a:lnTo>
                <a:cubicBezTo>
                  <a:pt x="1000" y="142"/>
                  <a:pt x="682" y="292"/>
                  <a:pt x="682" y="292"/>
                </a:cubicBezTo>
                <a:lnTo>
                  <a:pt x="682" y="292"/>
                </a:lnTo>
                <a:cubicBezTo>
                  <a:pt x="526" y="329"/>
                  <a:pt x="561" y="508"/>
                  <a:pt x="561" y="670"/>
                </a:cubicBezTo>
                <a:lnTo>
                  <a:pt x="561" y="670"/>
                </a:lnTo>
                <a:cubicBezTo>
                  <a:pt x="561" y="833"/>
                  <a:pt x="470" y="947"/>
                  <a:pt x="470" y="947"/>
                </a:cubicBezTo>
                <a:lnTo>
                  <a:pt x="603" y="987"/>
                </a:lnTo>
                <a:lnTo>
                  <a:pt x="638" y="905"/>
                </a:lnTo>
                <a:lnTo>
                  <a:pt x="638" y="998"/>
                </a:lnTo>
                <a:lnTo>
                  <a:pt x="638" y="998"/>
                </a:lnTo>
                <a:cubicBezTo>
                  <a:pt x="652" y="1006"/>
                  <a:pt x="692" y="1011"/>
                  <a:pt x="742" y="1012"/>
                </a:cubicBezTo>
                <a:lnTo>
                  <a:pt x="742" y="1012"/>
                </a:lnTo>
                <a:cubicBezTo>
                  <a:pt x="741" y="1023"/>
                  <a:pt x="740" y="1034"/>
                  <a:pt x="737" y="1044"/>
                </a:cubicBezTo>
                <a:lnTo>
                  <a:pt x="737" y="1044"/>
                </a:lnTo>
                <a:cubicBezTo>
                  <a:pt x="727" y="1061"/>
                  <a:pt x="714" y="1075"/>
                  <a:pt x="694" y="1085"/>
                </a:cubicBezTo>
                <a:lnTo>
                  <a:pt x="652" y="1097"/>
                </a:lnTo>
                <a:lnTo>
                  <a:pt x="652" y="1097"/>
                </a:lnTo>
                <a:lnTo>
                  <a:pt x="652" y="1097"/>
                </a:lnTo>
                <a:lnTo>
                  <a:pt x="652" y="1097"/>
                </a:lnTo>
                <a:lnTo>
                  <a:pt x="277" y="1207"/>
                </a:lnTo>
                <a:lnTo>
                  <a:pt x="277" y="1207"/>
                </a:lnTo>
                <a:cubicBezTo>
                  <a:pt x="277" y="1207"/>
                  <a:pt x="195" y="1235"/>
                  <a:pt x="185" y="1334"/>
                </a:cubicBezTo>
                <a:lnTo>
                  <a:pt x="185" y="1334"/>
                </a:lnTo>
                <a:cubicBezTo>
                  <a:pt x="87" y="1199"/>
                  <a:pt x="30" y="1033"/>
                  <a:pt x="30" y="853"/>
                </a:cubicBezTo>
                <a:lnTo>
                  <a:pt x="30" y="853"/>
                </a:lnTo>
                <a:cubicBezTo>
                  <a:pt x="30" y="400"/>
                  <a:pt x="400" y="30"/>
                  <a:pt x="853" y="30"/>
                </a:cubicBezTo>
                <a:close/>
                <a:moveTo>
                  <a:pt x="853" y="0"/>
                </a:moveTo>
                <a:lnTo>
                  <a:pt x="853" y="0"/>
                </a:lnTo>
                <a:cubicBezTo>
                  <a:pt x="382" y="0"/>
                  <a:pt x="0" y="383"/>
                  <a:pt x="0" y="853"/>
                </a:cubicBezTo>
                <a:lnTo>
                  <a:pt x="0" y="853"/>
                </a:lnTo>
                <a:cubicBezTo>
                  <a:pt x="0" y="1323"/>
                  <a:pt x="382" y="1706"/>
                  <a:pt x="853" y="1706"/>
                </a:cubicBezTo>
                <a:lnTo>
                  <a:pt x="853" y="1706"/>
                </a:lnTo>
                <a:cubicBezTo>
                  <a:pt x="1323" y="1706"/>
                  <a:pt x="1706" y="1323"/>
                  <a:pt x="1706" y="853"/>
                </a:cubicBezTo>
                <a:lnTo>
                  <a:pt x="1706" y="853"/>
                </a:lnTo>
                <a:cubicBezTo>
                  <a:pt x="1706" y="383"/>
                  <a:pt x="1323" y="0"/>
                  <a:pt x="8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25E040C2-A455-42F5-8D6F-164E4E183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4522" y="4139494"/>
            <a:ext cx="1542283" cy="1542285"/>
          </a:xfrm>
          <a:custGeom>
            <a:avLst/>
            <a:gdLst>
              <a:gd name="T0" fmla="*/ 853 w 1707"/>
              <a:gd name="T1" fmla="*/ 30 h 1707"/>
              <a:gd name="T2" fmla="*/ 1676 w 1707"/>
              <a:gd name="T3" fmla="*/ 853 h 1707"/>
              <a:gd name="T4" fmla="*/ 1520 w 1707"/>
              <a:gd name="T5" fmla="*/ 1335 h 1707"/>
              <a:gd name="T6" fmla="*/ 1054 w 1707"/>
              <a:gd name="T7" fmla="*/ 1101 h 1707"/>
              <a:gd name="T8" fmla="*/ 1054 w 1707"/>
              <a:gd name="T9" fmla="*/ 1101 h 1707"/>
              <a:gd name="T10" fmla="*/ 1012 w 1707"/>
              <a:gd name="T11" fmla="*/ 1089 h 1707"/>
              <a:gd name="T12" fmla="*/ 969 w 1707"/>
              <a:gd name="T13" fmla="*/ 1048 h 1707"/>
              <a:gd name="T14" fmla="*/ 967 w 1707"/>
              <a:gd name="T15" fmla="*/ 962 h 1707"/>
              <a:gd name="T16" fmla="*/ 1106 w 1707"/>
              <a:gd name="T17" fmla="*/ 777 h 1707"/>
              <a:gd name="T18" fmla="*/ 1116 w 1707"/>
              <a:gd name="T19" fmla="*/ 764 h 1707"/>
              <a:gd name="T20" fmla="*/ 1130 w 1707"/>
              <a:gd name="T21" fmla="*/ 594 h 1707"/>
              <a:gd name="T22" fmla="*/ 1116 w 1707"/>
              <a:gd name="T23" fmla="*/ 577 h 1707"/>
              <a:gd name="T24" fmla="*/ 1113 w 1707"/>
              <a:gd name="T25" fmla="*/ 577 h 1707"/>
              <a:gd name="T26" fmla="*/ 1111 w 1707"/>
              <a:gd name="T27" fmla="*/ 492 h 1707"/>
              <a:gd name="T28" fmla="*/ 1049 w 1707"/>
              <a:gd name="T29" fmla="*/ 250 h 1707"/>
              <a:gd name="T30" fmla="*/ 904 w 1707"/>
              <a:gd name="T31" fmla="*/ 255 h 1707"/>
              <a:gd name="T32" fmla="*/ 684 w 1707"/>
              <a:gd name="T33" fmla="*/ 302 h 1707"/>
              <a:gd name="T34" fmla="*/ 631 w 1707"/>
              <a:gd name="T35" fmla="*/ 349 h 1707"/>
              <a:gd name="T36" fmla="*/ 589 w 1707"/>
              <a:gd name="T37" fmla="*/ 461 h 1707"/>
              <a:gd name="T38" fmla="*/ 598 w 1707"/>
              <a:gd name="T39" fmla="*/ 568 h 1707"/>
              <a:gd name="T40" fmla="*/ 591 w 1707"/>
              <a:gd name="T41" fmla="*/ 567 h 1707"/>
              <a:gd name="T42" fmla="*/ 577 w 1707"/>
              <a:gd name="T43" fmla="*/ 584 h 1707"/>
              <a:gd name="T44" fmla="*/ 590 w 1707"/>
              <a:gd name="T45" fmla="*/ 754 h 1707"/>
              <a:gd name="T46" fmla="*/ 599 w 1707"/>
              <a:gd name="T47" fmla="*/ 766 h 1707"/>
              <a:gd name="T48" fmla="*/ 740 w 1707"/>
              <a:gd name="T49" fmla="*/ 962 h 1707"/>
              <a:gd name="T50" fmla="*/ 738 w 1707"/>
              <a:gd name="T51" fmla="*/ 1048 h 1707"/>
              <a:gd name="T52" fmla="*/ 654 w 1707"/>
              <a:gd name="T53" fmla="*/ 1101 h 1707"/>
              <a:gd name="T54" fmla="*/ 653 w 1707"/>
              <a:gd name="T55" fmla="*/ 1101 h 1707"/>
              <a:gd name="T56" fmla="*/ 278 w 1707"/>
              <a:gd name="T57" fmla="*/ 1211 h 1707"/>
              <a:gd name="T58" fmla="*/ 195 w 1707"/>
              <a:gd name="T59" fmla="*/ 1298 h 1707"/>
              <a:gd name="T60" fmla="*/ 192 w 1707"/>
              <a:gd name="T61" fmla="*/ 1309 h 1707"/>
              <a:gd name="T62" fmla="*/ 186 w 1707"/>
              <a:gd name="T63" fmla="*/ 1335 h 1707"/>
              <a:gd name="T64" fmla="*/ 31 w 1707"/>
              <a:gd name="T65" fmla="*/ 853 h 1707"/>
              <a:gd name="T66" fmla="*/ 853 w 1707"/>
              <a:gd name="T67" fmla="*/ 30 h 1707"/>
              <a:gd name="T68" fmla="*/ 853 w 1707"/>
              <a:gd name="T69" fmla="*/ 0 h 1707"/>
              <a:gd name="T70" fmla="*/ 0 w 1707"/>
              <a:gd name="T71" fmla="*/ 853 h 1707"/>
              <a:gd name="T72" fmla="*/ 853 w 1707"/>
              <a:gd name="T73" fmla="*/ 1706 h 1707"/>
              <a:gd name="T74" fmla="*/ 1706 w 1707"/>
              <a:gd name="T75" fmla="*/ 853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07" h="1707">
                <a:moveTo>
                  <a:pt x="853" y="30"/>
                </a:moveTo>
                <a:lnTo>
                  <a:pt x="853" y="30"/>
                </a:lnTo>
                <a:cubicBezTo>
                  <a:pt x="1307" y="30"/>
                  <a:pt x="1676" y="400"/>
                  <a:pt x="1676" y="853"/>
                </a:cubicBezTo>
                <a:lnTo>
                  <a:pt x="1676" y="853"/>
                </a:lnTo>
                <a:cubicBezTo>
                  <a:pt x="1676" y="1033"/>
                  <a:pt x="1618" y="1199"/>
                  <a:pt x="1520" y="1335"/>
                </a:cubicBezTo>
                <a:lnTo>
                  <a:pt x="1520" y="1335"/>
                </a:lnTo>
                <a:cubicBezTo>
                  <a:pt x="1509" y="1239"/>
                  <a:pt x="1430" y="1211"/>
                  <a:pt x="1430" y="1211"/>
                </a:cubicBezTo>
                <a:lnTo>
                  <a:pt x="1054" y="1101"/>
                </a:lnTo>
                <a:lnTo>
                  <a:pt x="1054" y="1101"/>
                </a:lnTo>
                <a:lnTo>
                  <a:pt x="1054" y="1101"/>
                </a:lnTo>
                <a:lnTo>
                  <a:pt x="1054" y="1101"/>
                </a:lnTo>
                <a:lnTo>
                  <a:pt x="1012" y="1089"/>
                </a:lnTo>
                <a:lnTo>
                  <a:pt x="1012" y="1089"/>
                </a:lnTo>
                <a:cubicBezTo>
                  <a:pt x="992" y="1079"/>
                  <a:pt x="979" y="1065"/>
                  <a:pt x="969" y="1048"/>
                </a:cubicBezTo>
                <a:lnTo>
                  <a:pt x="969" y="1048"/>
                </a:lnTo>
                <a:cubicBezTo>
                  <a:pt x="961" y="1018"/>
                  <a:pt x="963" y="987"/>
                  <a:pt x="967" y="962"/>
                </a:cubicBezTo>
                <a:lnTo>
                  <a:pt x="967" y="962"/>
                </a:lnTo>
                <a:cubicBezTo>
                  <a:pt x="1040" y="929"/>
                  <a:pt x="1094" y="859"/>
                  <a:pt x="1106" y="777"/>
                </a:cubicBezTo>
                <a:lnTo>
                  <a:pt x="1106" y="777"/>
                </a:lnTo>
                <a:cubicBezTo>
                  <a:pt x="1112" y="775"/>
                  <a:pt x="1115" y="770"/>
                  <a:pt x="1116" y="764"/>
                </a:cubicBezTo>
                <a:lnTo>
                  <a:pt x="1130" y="594"/>
                </a:lnTo>
                <a:lnTo>
                  <a:pt x="1130" y="594"/>
                </a:lnTo>
                <a:cubicBezTo>
                  <a:pt x="1131" y="585"/>
                  <a:pt x="1125" y="578"/>
                  <a:pt x="1116" y="577"/>
                </a:cubicBezTo>
                <a:lnTo>
                  <a:pt x="1116" y="577"/>
                </a:lnTo>
                <a:cubicBezTo>
                  <a:pt x="1114" y="577"/>
                  <a:pt x="1114" y="577"/>
                  <a:pt x="1113" y="577"/>
                </a:cubicBezTo>
                <a:lnTo>
                  <a:pt x="1113" y="577"/>
                </a:lnTo>
                <a:cubicBezTo>
                  <a:pt x="1121" y="551"/>
                  <a:pt x="1116" y="519"/>
                  <a:pt x="1111" y="492"/>
                </a:cubicBezTo>
                <a:lnTo>
                  <a:pt x="1111" y="492"/>
                </a:lnTo>
                <a:cubicBezTo>
                  <a:pt x="1121" y="369"/>
                  <a:pt x="1049" y="323"/>
                  <a:pt x="1049" y="323"/>
                </a:cubicBezTo>
                <a:lnTo>
                  <a:pt x="1049" y="250"/>
                </a:lnTo>
                <a:lnTo>
                  <a:pt x="1049" y="250"/>
                </a:lnTo>
                <a:cubicBezTo>
                  <a:pt x="1049" y="250"/>
                  <a:pt x="1031" y="282"/>
                  <a:pt x="904" y="255"/>
                </a:cubicBezTo>
                <a:lnTo>
                  <a:pt x="904" y="255"/>
                </a:lnTo>
                <a:cubicBezTo>
                  <a:pt x="778" y="229"/>
                  <a:pt x="684" y="302"/>
                  <a:pt x="684" y="302"/>
                </a:cubicBezTo>
                <a:lnTo>
                  <a:pt x="631" y="349"/>
                </a:lnTo>
                <a:lnTo>
                  <a:pt x="631" y="349"/>
                </a:lnTo>
                <a:cubicBezTo>
                  <a:pt x="631" y="349"/>
                  <a:pt x="589" y="373"/>
                  <a:pt x="589" y="461"/>
                </a:cubicBezTo>
                <a:lnTo>
                  <a:pt x="589" y="461"/>
                </a:lnTo>
                <a:cubicBezTo>
                  <a:pt x="589" y="492"/>
                  <a:pt x="593" y="524"/>
                  <a:pt x="598" y="550"/>
                </a:cubicBezTo>
                <a:lnTo>
                  <a:pt x="598" y="568"/>
                </a:lnTo>
                <a:lnTo>
                  <a:pt x="598" y="568"/>
                </a:lnTo>
                <a:cubicBezTo>
                  <a:pt x="596" y="568"/>
                  <a:pt x="593" y="567"/>
                  <a:pt x="591" y="567"/>
                </a:cubicBezTo>
                <a:lnTo>
                  <a:pt x="591" y="567"/>
                </a:lnTo>
                <a:cubicBezTo>
                  <a:pt x="583" y="568"/>
                  <a:pt x="576" y="575"/>
                  <a:pt x="577" y="584"/>
                </a:cubicBezTo>
                <a:lnTo>
                  <a:pt x="590" y="754"/>
                </a:lnTo>
                <a:lnTo>
                  <a:pt x="590" y="754"/>
                </a:lnTo>
                <a:cubicBezTo>
                  <a:pt x="591" y="759"/>
                  <a:pt x="595" y="764"/>
                  <a:pt x="599" y="766"/>
                </a:cubicBezTo>
                <a:lnTo>
                  <a:pt x="599" y="766"/>
                </a:lnTo>
                <a:cubicBezTo>
                  <a:pt x="608" y="853"/>
                  <a:pt x="663" y="927"/>
                  <a:pt x="740" y="962"/>
                </a:cubicBezTo>
                <a:lnTo>
                  <a:pt x="740" y="962"/>
                </a:lnTo>
                <a:cubicBezTo>
                  <a:pt x="744" y="987"/>
                  <a:pt x="746" y="1018"/>
                  <a:pt x="738" y="1048"/>
                </a:cubicBezTo>
                <a:lnTo>
                  <a:pt x="738" y="1048"/>
                </a:lnTo>
                <a:cubicBezTo>
                  <a:pt x="728" y="1065"/>
                  <a:pt x="715" y="1079"/>
                  <a:pt x="695" y="1089"/>
                </a:cubicBezTo>
                <a:lnTo>
                  <a:pt x="654" y="1101"/>
                </a:lnTo>
                <a:lnTo>
                  <a:pt x="654" y="1101"/>
                </a:lnTo>
                <a:cubicBezTo>
                  <a:pt x="653" y="1101"/>
                  <a:pt x="653" y="1101"/>
                  <a:pt x="653" y="1101"/>
                </a:cubicBezTo>
                <a:lnTo>
                  <a:pt x="653" y="1101"/>
                </a:lnTo>
                <a:lnTo>
                  <a:pt x="278" y="1211"/>
                </a:lnTo>
                <a:lnTo>
                  <a:pt x="278" y="1211"/>
                </a:lnTo>
                <a:cubicBezTo>
                  <a:pt x="278" y="1211"/>
                  <a:pt x="219" y="1232"/>
                  <a:pt x="195" y="1298"/>
                </a:cubicBezTo>
                <a:lnTo>
                  <a:pt x="193" y="1298"/>
                </a:lnTo>
                <a:lnTo>
                  <a:pt x="192" y="1309"/>
                </a:lnTo>
                <a:lnTo>
                  <a:pt x="192" y="1309"/>
                </a:lnTo>
                <a:cubicBezTo>
                  <a:pt x="189" y="1317"/>
                  <a:pt x="187" y="1325"/>
                  <a:pt x="186" y="1335"/>
                </a:cubicBezTo>
                <a:lnTo>
                  <a:pt x="186" y="1335"/>
                </a:lnTo>
                <a:cubicBezTo>
                  <a:pt x="89" y="1199"/>
                  <a:pt x="31" y="1033"/>
                  <a:pt x="31" y="853"/>
                </a:cubicBezTo>
                <a:lnTo>
                  <a:pt x="31" y="853"/>
                </a:lnTo>
                <a:cubicBezTo>
                  <a:pt x="31" y="400"/>
                  <a:pt x="400" y="30"/>
                  <a:pt x="853" y="30"/>
                </a:cubicBezTo>
                <a:close/>
                <a:moveTo>
                  <a:pt x="853" y="0"/>
                </a:moveTo>
                <a:lnTo>
                  <a:pt x="853" y="0"/>
                </a:lnTo>
                <a:cubicBezTo>
                  <a:pt x="383" y="0"/>
                  <a:pt x="0" y="383"/>
                  <a:pt x="0" y="853"/>
                </a:cubicBezTo>
                <a:lnTo>
                  <a:pt x="0" y="853"/>
                </a:lnTo>
                <a:cubicBezTo>
                  <a:pt x="0" y="1323"/>
                  <a:pt x="383" y="1706"/>
                  <a:pt x="853" y="1706"/>
                </a:cubicBezTo>
                <a:lnTo>
                  <a:pt x="853" y="1706"/>
                </a:lnTo>
                <a:cubicBezTo>
                  <a:pt x="1323" y="1706"/>
                  <a:pt x="1706" y="1323"/>
                  <a:pt x="1706" y="853"/>
                </a:cubicBezTo>
                <a:lnTo>
                  <a:pt x="1706" y="853"/>
                </a:lnTo>
                <a:cubicBezTo>
                  <a:pt x="1706" y="383"/>
                  <a:pt x="1323" y="0"/>
                  <a:pt x="8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4" name="Freeform 6">
            <a:extLst>
              <a:ext uri="{FF2B5EF4-FFF2-40B4-BE49-F238E27FC236}">
                <a16:creationId xmlns:a16="http://schemas.microsoft.com/office/drawing/2014/main" id="{28490094-2EB8-45BE-8D58-5E67496C9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8362" y="4007980"/>
            <a:ext cx="6404263" cy="2040438"/>
          </a:xfrm>
          <a:custGeom>
            <a:avLst/>
            <a:gdLst>
              <a:gd name="T0" fmla="*/ 6916 w 7086"/>
              <a:gd name="T1" fmla="*/ 2255 h 2256"/>
              <a:gd name="T2" fmla="*/ 168 w 7086"/>
              <a:gd name="T3" fmla="*/ 2255 h 2256"/>
              <a:gd name="T4" fmla="*/ 168 w 7086"/>
              <a:gd name="T5" fmla="*/ 2255 h 2256"/>
              <a:gd name="T6" fmla="*/ 0 w 7086"/>
              <a:gd name="T7" fmla="*/ 2087 h 2256"/>
              <a:gd name="T8" fmla="*/ 0 w 7086"/>
              <a:gd name="T9" fmla="*/ 168 h 2256"/>
              <a:gd name="T10" fmla="*/ 0 w 7086"/>
              <a:gd name="T11" fmla="*/ 168 h 2256"/>
              <a:gd name="T12" fmla="*/ 168 w 7086"/>
              <a:gd name="T13" fmla="*/ 0 h 2256"/>
              <a:gd name="T14" fmla="*/ 6916 w 7086"/>
              <a:gd name="T15" fmla="*/ 0 h 2256"/>
              <a:gd name="T16" fmla="*/ 6916 w 7086"/>
              <a:gd name="T17" fmla="*/ 0 h 2256"/>
              <a:gd name="T18" fmla="*/ 7085 w 7086"/>
              <a:gd name="T19" fmla="*/ 168 h 2256"/>
              <a:gd name="T20" fmla="*/ 7085 w 7086"/>
              <a:gd name="T21" fmla="*/ 2087 h 2256"/>
              <a:gd name="T22" fmla="*/ 7085 w 7086"/>
              <a:gd name="T23" fmla="*/ 2087 h 2256"/>
              <a:gd name="T24" fmla="*/ 6916 w 7086"/>
              <a:gd name="T25" fmla="*/ 2255 h 2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86" h="2256">
                <a:moveTo>
                  <a:pt x="6916" y="2255"/>
                </a:moveTo>
                <a:lnTo>
                  <a:pt x="168" y="2255"/>
                </a:lnTo>
                <a:lnTo>
                  <a:pt x="168" y="2255"/>
                </a:lnTo>
                <a:cubicBezTo>
                  <a:pt x="76" y="2255"/>
                  <a:pt x="0" y="2179"/>
                  <a:pt x="0" y="2087"/>
                </a:cubicBezTo>
                <a:lnTo>
                  <a:pt x="0" y="168"/>
                </a:lnTo>
                <a:lnTo>
                  <a:pt x="0" y="168"/>
                </a:lnTo>
                <a:cubicBezTo>
                  <a:pt x="0" y="76"/>
                  <a:pt x="76" y="0"/>
                  <a:pt x="168" y="0"/>
                </a:cubicBezTo>
                <a:lnTo>
                  <a:pt x="6916" y="0"/>
                </a:lnTo>
                <a:lnTo>
                  <a:pt x="6916" y="0"/>
                </a:lnTo>
                <a:cubicBezTo>
                  <a:pt x="7009" y="0"/>
                  <a:pt x="7085" y="76"/>
                  <a:pt x="7085" y="168"/>
                </a:cubicBezTo>
                <a:lnTo>
                  <a:pt x="7085" y="2087"/>
                </a:lnTo>
                <a:lnTo>
                  <a:pt x="7085" y="2087"/>
                </a:lnTo>
                <a:cubicBezTo>
                  <a:pt x="7085" y="2179"/>
                  <a:pt x="7009" y="2255"/>
                  <a:pt x="6916" y="22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5" name="Freeform 7">
            <a:extLst>
              <a:ext uri="{FF2B5EF4-FFF2-40B4-BE49-F238E27FC236}">
                <a16:creationId xmlns:a16="http://schemas.microsoft.com/office/drawing/2014/main" id="{3C665A8F-2757-470F-B8B1-2AF067BA5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3361" y="4007980"/>
            <a:ext cx="6404266" cy="2040438"/>
          </a:xfrm>
          <a:custGeom>
            <a:avLst/>
            <a:gdLst>
              <a:gd name="T0" fmla="*/ 6917 w 7087"/>
              <a:gd name="T1" fmla="*/ 2255 h 2256"/>
              <a:gd name="T2" fmla="*/ 169 w 7087"/>
              <a:gd name="T3" fmla="*/ 2255 h 2256"/>
              <a:gd name="T4" fmla="*/ 169 w 7087"/>
              <a:gd name="T5" fmla="*/ 2255 h 2256"/>
              <a:gd name="T6" fmla="*/ 0 w 7087"/>
              <a:gd name="T7" fmla="*/ 2087 h 2256"/>
              <a:gd name="T8" fmla="*/ 0 w 7087"/>
              <a:gd name="T9" fmla="*/ 168 h 2256"/>
              <a:gd name="T10" fmla="*/ 0 w 7087"/>
              <a:gd name="T11" fmla="*/ 168 h 2256"/>
              <a:gd name="T12" fmla="*/ 169 w 7087"/>
              <a:gd name="T13" fmla="*/ 0 h 2256"/>
              <a:gd name="T14" fmla="*/ 6917 w 7087"/>
              <a:gd name="T15" fmla="*/ 0 h 2256"/>
              <a:gd name="T16" fmla="*/ 6917 w 7087"/>
              <a:gd name="T17" fmla="*/ 0 h 2256"/>
              <a:gd name="T18" fmla="*/ 7086 w 7087"/>
              <a:gd name="T19" fmla="*/ 168 h 2256"/>
              <a:gd name="T20" fmla="*/ 7086 w 7087"/>
              <a:gd name="T21" fmla="*/ 2087 h 2256"/>
              <a:gd name="T22" fmla="*/ 7086 w 7087"/>
              <a:gd name="T23" fmla="*/ 2087 h 2256"/>
              <a:gd name="T24" fmla="*/ 6917 w 7087"/>
              <a:gd name="T25" fmla="*/ 2255 h 2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87" h="2256">
                <a:moveTo>
                  <a:pt x="6917" y="2255"/>
                </a:moveTo>
                <a:lnTo>
                  <a:pt x="169" y="2255"/>
                </a:lnTo>
                <a:lnTo>
                  <a:pt x="169" y="2255"/>
                </a:lnTo>
                <a:cubicBezTo>
                  <a:pt x="76" y="2255"/>
                  <a:pt x="0" y="2179"/>
                  <a:pt x="0" y="2087"/>
                </a:cubicBezTo>
                <a:lnTo>
                  <a:pt x="0" y="168"/>
                </a:lnTo>
                <a:lnTo>
                  <a:pt x="0" y="168"/>
                </a:lnTo>
                <a:cubicBezTo>
                  <a:pt x="0" y="76"/>
                  <a:pt x="76" y="0"/>
                  <a:pt x="169" y="0"/>
                </a:cubicBezTo>
                <a:lnTo>
                  <a:pt x="6917" y="0"/>
                </a:lnTo>
                <a:lnTo>
                  <a:pt x="6917" y="0"/>
                </a:lnTo>
                <a:cubicBezTo>
                  <a:pt x="7010" y="0"/>
                  <a:pt x="7086" y="76"/>
                  <a:pt x="7086" y="168"/>
                </a:cubicBezTo>
                <a:lnTo>
                  <a:pt x="7086" y="2087"/>
                </a:lnTo>
                <a:lnTo>
                  <a:pt x="7086" y="2087"/>
                </a:lnTo>
                <a:cubicBezTo>
                  <a:pt x="7086" y="2179"/>
                  <a:pt x="7010" y="2255"/>
                  <a:pt x="6917" y="22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6" name="Freeform 8">
            <a:extLst>
              <a:ext uri="{FF2B5EF4-FFF2-40B4-BE49-F238E27FC236}">
                <a16:creationId xmlns:a16="http://schemas.microsoft.com/office/drawing/2014/main" id="{C56E456D-17CA-4615-A44A-6E469DC0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082" y="8909815"/>
            <a:ext cx="2586415" cy="2586413"/>
          </a:xfrm>
          <a:custGeom>
            <a:avLst/>
            <a:gdLst>
              <a:gd name="T0" fmla="*/ 1431 w 2863"/>
              <a:gd name="T1" fmla="*/ 57 h 2862"/>
              <a:gd name="T2" fmla="*/ 1431 w 2863"/>
              <a:gd name="T3" fmla="*/ 57 h 2862"/>
              <a:gd name="T4" fmla="*/ 57 w 2863"/>
              <a:gd name="T5" fmla="*/ 1431 h 2862"/>
              <a:gd name="T6" fmla="*/ 57 w 2863"/>
              <a:gd name="T7" fmla="*/ 1431 h 2862"/>
              <a:gd name="T8" fmla="*/ 1431 w 2863"/>
              <a:gd name="T9" fmla="*/ 2805 h 2862"/>
              <a:gd name="T10" fmla="*/ 1431 w 2863"/>
              <a:gd name="T11" fmla="*/ 2805 h 2862"/>
              <a:gd name="T12" fmla="*/ 2806 w 2863"/>
              <a:gd name="T13" fmla="*/ 1431 h 2862"/>
              <a:gd name="T14" fmla="*/ 2806 w 2863"/>
              <a:gd name="T15" fmla="*/ 1431 h 2862"/>
              <a:gd name="T16" fmla="*/ 1431 w 2863"/>
              <a:gd name="T17" fmla="*/ 57 h 2862"/>
              <a:gd name="T18" fmla="*/ 1431 w 2863"/>
              <a:gd name="T19" fmla="*/ 2861 h 2862"/>
              <a:gd name="T20" fmla="*/ 1431 w 2863"/>
              <a:gd name="T21" fmla="*/ 2861 h 2862"/>
              <a:gd name="T22" fmla="*/ 0 w 2863"/>
              <a:gd name="T23" fmla="*/ 1431 h 2862"/>
              <a:gd name="T24" fmla="*/ 0 w 2863"/>
              <a:gd name="T25" fmla="*/ 1431 h 2862"/>
              <a:gd name="T26" fmla="*/ 1431 w 2863"/>
              <a:gd name="T27" fmla="*/ 0 h 2862"/>
              <a:gd name="T28" fmla="*/ 1431 w 2863"/>
              <a:gd name="T29" fmla="*/ 0 h 2862"/>
              <a:gd name="T30" fmla="*/ 2862 w 2863"/>
              <a:gd name="T31" fmla="*/ 1431 h 2862"/>
              <a:gd name="T32" fmla="*/ 2862 w 2863"/>
              <a:gd name="T33" fmla="*/ 1431 h 2862"/>
              <a:gd name="T34" fmla="*/ 1431 w 2863"/>
              <a:gd name="T35" fmla="*/ 2861 h 2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63" h="2862">
                <a:moveTo>
                  <a:pt x="1431" y="57"/>
                </a:moveTo>
                <a:lnTo>
                  <a:pt x="1431" y="57"/>
                </a:lnTo>
                <a:cubicBezTo>
                  <a:pt x="673" y="57"/>
                  <a:pt x="57" y="673"/>
                  <a:pt x="57" y="1431"/>
                </a:cubicBezTo>
                <a:lnTo>
                  <a:pt x="57" y="1431"/>
                </a:lnTo>
                <a:cubicBezTo>
                  <a:pt x="57" y="2189"/>
                  <a:pt x="673" y="2805"/>
                  <a:pt x="1431" y="2805"/>
                </a:cubicBezTo>
                <a:lnTo>
                  <a:pt x="1431" y="2805"/>
                </a:lnTo>
                <a:cubicBezTo>
                  <a:pt x="2189" y="2805"/>
                  <a:pt x="2806" y="2189"/>
                  <a:pt x="2806" y="1431"/>
                </a:cubicBezTo>
                <a:lnTo>
                  <a:pt x="2806" y="1431"/>
                </a:lnTo>
                <a:cubicBezTo>
                  <a:pt x="2806" y="673"/>
                  <a:pt x="2189" y="57"/>
                  <a:pt x="1431" y="57"/>
                </a:cubicBezTo>
                <a:close/>
                <a:moveTo>
                  <a:pt x="1431" y="2861"/>
                </a:moveTo>
                <a:lnTo>
                  <a:pt x="1431" y="2861"/>
                </a:lnTo>
                <a:cubicBezTo>
                  <a:pt x="642" y="2861"/>
                  <a:pt x="0" y="2220"/>
                  <a:pt x="0" y="1431"/>
                </a:cubicBezTo>
                <a:lnTo>
                  <a:pt x="0" y="1431"/>
                </a:lnTo>
                <a:cubicBezTo>
                  <a:pt x="0" y="642"/>
                  <a:pt x="642" y="0"/>
                  <a:pt x="1431" y="0"/>
                </a:cubicBezTo>
                <a:lnTo>
                  <a:pt x="1431" y="0"/>
                </a:lnTo>
                <a:cubicBezTo>
                  <a:pt x="2220" y="0"/>
                  <a:pt x="2862" y="642"/>
                  <a:pt x="2862" y="1431"/>
                </a:cubicBezTo>
                <a:lnTo>
                  <a:pt x="2862" y="1431"/>
                </a:lnTo>
                <a:cubicBezTo>
                  <a:pt x="2862" y="2220"/>
                  <a:pt x="2220" y="2861"/>
                  <a:pt x="1431" y="2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7" name="Freeform 9">
            <a:extLst>
              <a:ext uri="{FF2B5EF4-FFF2-40B4-BE49-F238E27FC236}">
                <a16:creationId xmlns:a16="http://schemas.microsoft.com/office/drawing/2014/main" id="{05AD2536-9B0B-412E-A203-D6DC3B8C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9717" y="9762652"/>
            <a:ext cx="729298" cy="765164"/>
          </a:xfrm>
          <a:custGeom>
            <a:avLst/>
            <a:gdLst>
              <a:gd name="T0" fmla="*/ 514 w 809"/>
              <a:gd name="T1" fmla="*/ 699 h 846"/>
              <a:gd name="T2" fmla="*/ 441 w 809"/>
              <a:gd name="T3" fmla="*/ 625 h 846"/>
              <a:gd name="T4" fmla="*/ 294 w 809"/>
              <a:gd name="T5" fmla="*/ 699 h 846"/>
              <a:gd name="T6" fmla="*/ 367 w 809"/>
              <a:gd name="T7" fmla="*/ 625 h 846"/>
              <a:gd name="T8" fmla="*/ 294 w 809"/>
              <a:gd name="T9" fmla="*/ 699 h 846"/>
              <a:gd name="T10" fmla="*/ 220 w 809"/>
              <a:gd name="T11" fmla="*/ 699 h 846"/>
              <a:gd name="T12" fmla="*/ 146 w 809"/>
              <a:gd name="T13" fmla="*/ 625 h 846"/>
              <a:gd name="T14" fmla="*/ 588 w 809"/>
              <a:gd name="T15" fmla="*/ 552 h 846"/>
              <a:gd name="T16" fmla="*/ 661 w 809"/>
              <a:gd name="T17" fmla="*/ 478 h 846"/>
              <a:gd name="T18" fmla="*/ 588 w 809"/>
              <a:gd name="T19" fmla="*/ 552 h 846"/>
              <a:gd name="T20" fmla="*/ 514 w 809"/>
              <a:gd name="T21" fmla="*/ 552 h 846"/>
              <a:gd name="T22" fmla="*/ 441 w 809"/>
              <a:gd name="T23" fmla="*/ 478 h 846"/>
              <a:gd name="T24" fmla="*/ 294 w 809"/>
              <a:gd name="T25" fmla="*/ 552 h 846"/>
              <a:gd name="T26" fmla="*/ 367 w 809"/>
              <a:gd name="T27" fmla="*/ 478 h 846"/>
              <a:gd name="T28" fmla="*/ 294 w 809"/>
              <a:gd name="T29" fmla="*/ 552 h 846"/>
              <a:gd name="T30" fmla="*/ 220 w 809"/>
              <a:gd name="T31" fmla="*/ 552 h 846"/>
              <a:gd name="T32" fmla="*/ 146 w 809"/>
              <a:gd name="T33" fmla="*/ 478 h 846"/>
              <a:gd name="T34" fmla="*/ 588 w 809"/>
              <a:gd name="T35" fmla="*/ 405 h 846"/>
              <a:gd name="T36" fmla="*/ 661 w 809"/>
              <a:gd name="T37" fmla="*/ 331 h 846"/>
              <a:gd name="T38" fmla="*/ 588 w 809"/>
              <a:gd name="T39" fmla="*/ 405 h 846"/>
              <a:gd name="T40" fmla="*/ 514 w 809"/>
              <a:gd name="T41" fmla="*/ 405 h 846"/>
              <a:gd name="T42" fmla="*/ 441 w 809"/>
              <a:gd name="T43" fmla="*/ 331 h 846"/>
              <a:gd name="T44" fmla="*/ 294 w 809"/>
              <a:gd name="T45" fmla="*/ 405 h 846"/>
              <a:gd name="T46" fmla="*/ 367 w 809"/>
              <a:gd name="T47" fmla="*/ 331 h 846"/>
              <a:gd name="T48" fmla="*/ 294 w 809"/>
              <a:gd name="T49" fmla="*/ 405 h 846"/>
              <a:gd name="T50" fmla="*/ 734 w 809"/>
              <a:gd name="T51" fmla="*/ 258 h 846"/>
              <a:gd name="T52" fmla="*/ 73 w 809"/>
              <a:gd name="T53" fmla="*/ 772 h 846"/>
              <a:gd name="T54" fmla="*/ 73 w 809"/>
              <a:gd name="T55" fmla="*/ 110 h 846"/>
              <a:gd name="T56" fmla="*/ 146 w 809"/>
              <a:gd name="T57" fmla="*/ 147 h 846"/>
              <a:gd name="T58" fmla="*/ 220 w 809"/>
              <a:gd name="T59" fmla="*/ 110 h 846"/>
              <a:gd name="T60" fmla="*/ 588 w 809"/>
              <a:gd name="T61" fmla="*/ 147 h 846"/>
              <a:gd name="T62" fmla="*/ 661 w 809"/>
              <a:gd name="T63" fmla="*/ 110 h 846"/>
              <a:gd name="T64" fmla="*/ 734 w 809"/>
              <a:gd name="T65" fmla="*/ 184 h 846"/>
              <a:gd name="T66" fmla="*/ 73 w 809"/>
              <a:gd name="T67" fmla="*/ 110 h 846"/>
              <a:gd name="T68" fmla="*/ 146 w 809"/>
              <a:gd name="T69" fmla="*/ 37 h 846"/>
              <a:gd name="T70" fmla="*/ 0 w 809"/>
              <a:gd name="T71" fmla="*/ 845 h 846"/>
              <a:gd name="T72" fmla="*/ 808 w 809"/>
              <a:gd name="T73" fmla="*/ 37 h 846"/>
              <a:gd name="T74" fmla="*/ 661 w 809"/>
              <a:gd name="T75" fmla="*/ 0 h 846"/>
              <a:gd name="T76" fmla="*/ 588 w 809"/>
              <a:gd name="T77" fmla="*/ 37 h 846"/>
              <a:gd name="T78" fmla="*/ 220 w 809"/>
              <a:gd name="T79" fmla="*/ 0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9" h="846">
                <a:moveTo>
                  <a:pt x="441" y="699"/>
                </a:moveTo>
                <a:lnTo>
                  <a:pt x="514" y="699"/>
                </a:lnTo>
                <a:lnTo>
                  <a:pt x="514" y="625"/>
                </a:lnTo>
                <a:lnTo>
                  <a:pt x="441" y="625"/>
                </a:lnTo>
                <a:lnTo>
                  <a:pt x="441" y="699"/>
                </a:lnTo>
                <a:close/>
                <a:moveTo>
                  <a:pt x="294" y="699"/>
                </a:moveTo>
                <a:lnTo>
                  <a:pt x="367" y="699"/>
                </a:lnTo>
                <a:lnTo>
                  <a:pt x="367" y="625"/>
                </a:lnTo>
                <a:lnTo>
                  <a:pt x="294" y="625"/>
                </a:lnTo>
                <a:lnTo>
                  <a:pt x="294" y="699"/>
                </a:lnTo>
                <a:close/>
                <a:moveTo>
                  <a:pt x="146" y="699"/>
                </a:moveTo>
                <a:lnTo>
                  <a:pt x="220" y="699"/>
                </a:lnTo>
                <a:lnTo>
                  <a:pt x="220" y="625"/>
                </a:lnTo>
                <a:lnTo>
                  <a:pt x="146" y="625"/>
                </a:lnTo>
                <a:lnTo>
                  <a:pt x="146" y="699"/>
                </a:lnTo>
                <a:close/>
                <a:moveTo>
                  <a:pt x="588" y="552"/>
                </a:moveTo>
                <a:lnTo>
                  <a:pt x="661" y="552"/>
                </a:lnTo>
                <a:lnTo>
                  <a:pt x="661" y="478"/>
                </a:lnTo>
                <a:lnTo>
                  <a:pt x="588" y="478"/>
                </a:lnTo>
                <a:lnTo>
                  <a:pt x="588" y="552"/>
                </a:lnTo>
                <a:close/>
                <a:moveTo>
                  <a:pt x="441" y="552"/>
                </a:moveTo>
                <a:lnTo>
                  <a:pt x="514" y="552"/>
                </a:lnTo>
                <a:lnTo>
                  <a:pt x="514" y="478"/>
                </a:lnTo>
                <a:lnTo>
                  <a:pt x="441" y="478"/>
                </a:lnTo>
                <a:lnTo>
                  <a:pt x="441" y="552"/>
                </a:lnTo>
                <a:close/>
                <a:moveTo>
                  <a:pt x="294" y="552"/>
                </a:moveTo>
                <a:lnTo>
                  <a:pt x="367" y="552"/>
                </a:lnTo>
                <a:lnTo>
                  <a:pt x="367" y="478"/>
                </a:lnTo>
                <a:lnTo>
                  <a:pt x="294" y="478"/>
                </a:lnTo>
                <a:lnTo>
                  <a:pt x="294" y="552"/>
                </a:lnTo>
                <a:close/>
                <a:moveTo>
                  <a:pt x="146" y="552"/>
                </a:moveTo>
                <a:lnTo>
                  <a:pt x="220" y="552"/>
                </a:lnTo>
                <a:lnTo>
                  <a:pt x="220" y="478"/>
                </a:lnTo>
                <a:lnTo>
                  <a:pt x="146" y="478"/>
                </a:lnTo>
                <a:lnTo>
                  <a:pt x="146" y="552"/>
                </a:lnTo>
                <a:close/>
                <a:moveTo>
                  <a:pt x="588" y="405"/>
                </a:moveTo>
                <a:lnTo>
                  <a:pt x="661" y="405"/>
                </a:lnTo>
                <a:lnTo>
                  <a:pt x="661" y="331"/>
                </a:lnTo>
                <a:lnTo>
                  <a:pt x="588" y="331"/>
                </a:lnTo>
                <a:lnTo>
                  <a:pt x="588" y="405"/>
                </a:lnTo>
                <a:close/>
                <a:moveTo>
                  <a:pt x="441" y="405"/>
                </a:moveTo>
                <a:lnTo>
                  <a:pt x="514" y="405"/>
                </a:lnTo>
                <a:lnTo>
                  <a:pt x="514" y="331"/>
                </a:lnTo>
                <a:lnTo>
                  <a:pt x="441" y="331"/>
                </a:lnTo>
                <a:lnTo>
                  <a:pt x="441" y="405"/>
                </a:lnTo>
                <a:close/>
                <a:moveTo>
                  <a:pt x="294" y="405"/>
                </a:moveTo>
                <a:lnTo>
                  <a:pt x="367" y="405"/>
                </a:lnTo>
                <a:lnTo>
                  <a:pt x="367" y="331"/>
                </a:lnTo>
                <a:lnTo>
                  <a:pt x="294" y="331"/>
                </a:lnTo>
                <a:lnTo>
                  <a:pt x="294" y="405"/>
                </a:lnTo>
                <a:close/>
                <a:moveTo>
                  <a:pt x="73" y="258"/>
                </a:moveTo>
                <a:lnTo>
                  <a:pt x="734" y="258"/>
                </a:lnTo>
                <a:lnTo>
                  <a:pt x="734" y="772"/>
                </a:lnTo>
                <a:lnTo>
                  <a:pt x="73" y="772"/>
                </a:lnTo>
                <a:lnTo>
                  <a:pt x="73" y="258"/>
                </a:lnTo>
                <a:close/>
                <a:moveTo>
                  <a:pt x="73" y="110"/>
                </a:moveTo>
                <a:lnTo>
                  <a:pt x="146" y="110"/>
                </a:lnTo>
                <a:lnTo>
                  <a:pt x="146" y="147"/>
                </a:lnTo>
                <a:lnTo>
                  <a:pt x="220" y="147"/>
                </a:lnTo>
                <a:lnTo>
                  <a:pt x="220" y="110"/>
                </a:lnTo>
                <a:lnTo>
                  <a:pt x="588" y="110"/>
                </a:lnTo>
                <a:lnTo>
                  <a:pt x="588" y="147"/>
                </a:lnTo>
                <a:lnTo>
                  <a:pt x="661" y="147"/>
                </a:lnTo>
                <a:lnTo>
                  <a:pt x="661" y="110"/>
                </a:lnTo>
                <a:lnTo>
                  <a:pt x="734" y="110"/>
                </a:lnTo>
                <a:lnTo>
                  <a:pt x="734" y="184"/>
                </a:lnTo>
                <a:lnTo>
                  <a:pt x="73" y="184"/>
                </a:lnTo>
                <a:lnTo>
                  <a:pt x="73" y="110"/>
                </a:lnTo>
                <a:close/>
                <a:moveTo>
                  <a:pt x="146" y="0"/>
                </a:moveTo>
                <a:lnTo>
                  <a:pt x="146" y="37"/>
                </a:lnTo>
                <a:lnTo>
                  <a:pt x="0" y="37"/>
                </a:lnTo>
                <a:lnTo>
                  <a:pt x="0" y="845"/>
                </a:lnTo>
                <a:lnTo>
                  <a:pt x="808" y="845"/>
                </a:lnTo>
                <a:lnTo>
                  <a:pt x="808" y="37"/>
                </a:lnTo>
                <a:lnTo>
                  <a:pt x="661" y="37"/>
                </a:lnTo>
                <a:lnTo>
                  <a:pt x="661" y="0"/>
                </a:lnTo>
                <a:lnTo>
                  <a:pt x="588" y="0"/>
                </a:lnTo>
                <a:lnTo>
                  <a:pt x="588" y="37"/>
                </a:lnTo>
                <a:lnTo>
                  <a:pt x="220" y="37"/>
                </a:lnTo>
                <a:lnTo>
                  <a:pt x="220" y="0"/>
                </a:lnTo>
                <a:lnTo>
                  <a:pt x="1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8" name="Freeform 10">
            <a:extLst>
              <a:ext uri="{FF2B5EF4-FFF2-40B4-BE49-F238E27FC236}">
                <a16:creationId xmlns:a16="http://schemas.microsoft.com/office/drawing/2014/main" id="{D0921C1B-BD8B-4590-830B-8D13BFF19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620" y="8909815"/>
            <a:ext cx="2586415" cy="2586413"/>
          </a:xfrm>
          <a:custGeom>
            <a:avLst/>
            <a:gdLst>
              <a:gd name="T0" fmla="*/ 1432 w 2863"/>
              <a:gd name="T1" fmla="*/ 57 h 2862"/>
              <a:gd name="T2" fmla="*/ 1432 w 2863"/>
              <a:gd name="T3" fmla="*/ 57 h 2862"/>
              <a:gd name="T4" fmla="*/ 56 w 2863"/>
              <a:gd name="T5" fmla="*/ 1431 h 2862"/>
              <a:gd name="T6" fmla="*/ 56 w 2863"/>
              <a:gd name="T7" fmla="*/ 1431 h 2862"/>
              <a:gd name="T8" fmla="*/ 1432 w 2863"/>
              <a:gd name="T9" fmla="*/ 2805 h 2862"/>
              <a:gd name="T10" fmla="*/ 1432 w 2863"/>
              <a:gd name="T11" fmla="*/ 2805 h 2862"/>
              <a:gd name="T12" fmla="*/ 2806 w 2863"/>
              <a:gd name="T13" fmla="*/ 1431 h 2862"/>
              <a:gd name="T14" fmla="*/ 2806 w 2863"/>
              <a:gd name="T15" fmla="*/ 1431 h 2862"/>
              <a:gd name="T16" fmla="*/ 1432 w 2863"/>
              <a:gd name="T17" fmla="*/ 57 h 2862"/>
              <a:gd name="T18" fmla="*/ 1432 w 2863"/>
              <a:gd name="T19" fmla="*/ 2861 h 2862"/>
              <a:gd name="T20" fmla="*/ 1432 w 2863"/>
              <a:gd name="T21" fmla="*/ 2861 h 2862"/>
              <a:gd name="T22" fmla="*/ 0 w 2863"/>
              <a:gd name="T23" fmla="*/ 1431 h 2862"/>
              <a:gd name="T24" fmla="*/ 0 w 2863"/>
              <a:gd name="T25" fmla="*/ 1431 h 2862"/>
              <a:gd name="T26" fmla="*/ 1432 w 2863"/>
              <a:gd name="T27" fmla="*/ 0 h 2862"/>
              <a:gd name="T28" fmla="*/ 1432 w 2863"/>
              <a:gd name="T29" fmla="*/ 0 h 2862"/>
              <a:gd name="T30" fmla="*/ 2862 w 2863"/>
              <a:gd name="T31" fmla="*/ 1431 h 2862"/>
              <a:gd name="T32" fmla="*/ 2862 w 2863"/>
              <a:gd name="T33" fmla="*/ 1431 h 2862"/>
              <a:gd name="T34" fmla="*/ 1432 w 2863"/>
              <a:gd name="T35" fmla="*/ 2861 h 2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63" h="2862">
                <a:moveTo>
                  <a:pt x="1432" y="57"/>
                </a:moveTo>
                <a:lnTo>
                  <a:pt x="1432" y="57"/>
                </a:lnTo>
                <a:cubicBezTo>
                  <a:pt x="674" y="57"/>
                  <a:pt x="56" y="673"/>
                  <a:pt x="56" y="1431"/>
                </a:cubicBezTo>
                <a:lnTo>
                  <a:pt x="56" y="1431"/>
                </a:lnTo>
                <a:cubicBezTo>
                  <a:pt x="56" y="2189"/>
                  <a:pt x="674" y="2805"/>
                  <a:pt x="1432" y="2805"/>
                </a:cubicBezTo>
                <a:lnTo>
                  <a:pt x="1432" y="2805"/>
                </a:lnTo>
                <a:cubicBezTo>
                  <a:pt x="2189" y="2805"/>
                  <a:pt x="2806" y="2189"/>
                  <a:pt x="2806" y="1431"/>
                </a:cubicBezTo>
                <a:lnTo>
                  <a:pt x="2806" y="1431"/>
                </a:lnTo>
                <a:cubicBezTo>
                  <a:pt x="2806" y="673"/>
                  <a:pt x="2189" y="57"/>
                  <a:pt x="1432" y="57"/>
                </a:cubicBezTo>
                <a:close/>
                <a:moveTo>
                  <a:pt x="1432" y="2861"/>
                </a:moveTo>
                <a:lnTo>
                  <a:pt x="1432" y="2861"/>
                </a:lnTo>
                <a:cubicBezTo>
                  <a:pt x="642" y="2861"/>
                  <a:pt x="0" y="2220"/>
                  <a:pt x="0" y="1431"/>
                </a:cubicBezTo>
                <a:lnTo>
                  <a:pt x="0" y="1431"/>
                </a:lnTo>
                <a:cubicBezTo>
                  <a:pt x="0" y="642"/>
                  <a:pt x="642" y="0"/>
                  <a:pt x="1432" y="0"/>
                </a:cubicBezTo>
                <a:lnTo>
                  <a:pt x="1432" y="0"/>
                </a:lnTo>
                <a:cubicBezTo>
                  <a:pt x="2220" y="0"/>
                  <a:pt x="2862" y="642"/>
                  <a:pt x="2862" y="1431"/>
                </a:cubicBezTo>
                <a:lnTo>
                  <a:pt x="2862" y="1431"/>
                </a:lnTo>
                <a:cubicBezTo>
                  <a:pt x="2862" y="2220"/>
                  <a:pt x="2220" y="2861"/>
                  <a:pt x="1432" y="2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9" name="Freeform 11">
            <a:extLst>
              <a:ext uri="{FF2B5EF4-FFF2-40B4-BE49-F238E27FC236}">
                <a16:creationId xmlns:a16="http://schemas.microsoft.com/office/drawing/2014/main" id="{EA0403AC-2033-4A4B-AC3D-E3AD5C685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1180" y="9818445"/>
            <a:ext cx="729296" cy="765164"/>
          </a:xfrm>
          <a:custGeom>
            <a:avLst/>
            <a:gdLst>
              <a:gd name="T0" fmla="*/ 515 w 809"/>
              <a:gd name="T1" fmla="*/ 699 h 846"/>
              <a:gd name="T2" fmla="*/ 441 w 809"/>
              <a:gd name="T3" fmla="*/ 625 h 846"/>
              <a:gd name="T4" fmla="*/ 294 w 809"/>
              <a:gd name="T5" fmla="*/ 699 h 846"/>
              <a:gd name="T6" fmla="*/ 367 w 809"/>
              <a:gd name="T7" fmla="*/ 625 h 846"/>
              <a:gd name="T8" fmla="*/ 294 w 809"/>
              <a:gd name="T9" fmla="*/ 699 h 846"/>
              <a:gd name="T10" fmla="*/ 221 w 809"/>
              <a:gd name="T11" fmla="*/ 699 h 846"/>
              <a:gd name="T12" fmla="*/ 147 w 809"/>
              <a:gd name="T13" fmla="*/ 625 h 846"/>
              <a:gd name="T14" fmla="*/ 588 w 809"/>
              <a:gd name="T15" fmla="*/ 551 h 846"/>
              <a:gd name="T16" fmla="*/ 661 w 809"/>
              <a:gd name="T17" fmla="*/ 478 h 846"/>
              <a:gd name="T18" fmla="*/ 588 w 809"/>
              <a:gd name="T19" fmla="*/ 551 h 846"/>
              <a:gd name="T20" fmla="*/ 515 w 809"/>
              <a:gd name="T21" fmla="*/ 551 h 846"/>
              <a:gd name="T22" fmla="*/ 441 w 809"/>
              <a:gd name="T23" fmla="*/ 478 h 846"/>
              <a:gd name="T24" fmla="*/ 294 w 809"/>
              <a:gd name="T25" fmla="*/ 551 h 846"/>
              <a:gd name="T26" fmla="*/ 367 w 809"/>
              <a:gd name="T27" fmla="*/ 478 h 846"/>
              <a:gd name="T28" fmla="*/ 294 w 809"/>
              <a:gd name="T29" fmla="*/ 551 h 846"/>
              <a:gd name="T30" fmla="*/ 221 w 809"/>
              <a:gd name="T31" fmla="*/ 551 h 846"/>
              <a:gd name="T32" fmla="*/ 147 w 809"/>
              <a:gd name="T33" fmla="*/ 478 h 846"/>
              <a:gd name="T34" fmla="*/ 588 w 809"/>
              <a:gd name="T35" fmla="*/ 404 h 846"/>
              <a:gd name="T36" fmla="*/ 661 w 809"/>
              <a:gd name="T37" fmla="*/ 331 h 846"/>
              <a:gd name="T38" fmla="*/ 588 w 809"/>
              <a:gd name="T39" fmla="*/ 404 h 846"/>
              <a:gd name="T40" fmla="*/ 515 w 809"/>
              <a:gd name="T41" fmla="*/ 404 h 846"/>
              <a:gd name="T42" fmla="*/ 441 w 809"/>
              <a:gd name="T43" fmla="*/ 331 h 846"/>
              <a:gd name="T44" fmla="*/ 294 w 809"/>
              <a:gd name="T45" fmla="*/ 404 h 846"/>
              <a:gd name="T46" fmla="*/ 367 w 809"/>
              <a:gd name="T47" fmla="*/ 331 h 846"/>
              <a:gd name="T48" fmla="*/ 294 w 809"/>
              <a:gd name="T49" fmla="*/ 404 h 846"/>
              <a:gd name="T50" fmla="*/ 735 w 809"/>
              <a:gd name="T51" fmla="*/ 257 h 846"/>
              <a:gd name="T52" fmla="*/ 73 w 809"/>
              <a:gd name="T53" fmla="*/ 772 h 846"/>
              <a:gd name="T54" fmla="*/ 73 w 809"/>
              <a:gd name="T55" fmla="*/ 111 h 846"/>
              <a:gd name="T56" fmla="*/ 147 w 809"/>
              <a:gd name="T57" fmla="*/ 147 h 846"/>
              <a:gd name="T58" fmla="*/ 221 w 809"/>
              <a:gd name="T59" fmla="*/ 111 h 846"/>
              <a:gd name="T60" fmla="*/ 588 w 809"/>
              <a:gd name="T61" fmla="*/ 147 h 846"/>
              <a:gd name="T62" fmla="*/ 661 w 809"/>
              <a:gd name="T63" fmla="*/ 111 h 846"/>
              <a:gd name="T64" fmla="*/ 735 w 809"/>
              <a:gd name="T65" fmla="*/ 184 h 846"/>
              <a:gd name="T66" fmla="*/ 73 w 809"/>
              <a:gd name="T67" fmla="*/ 111 h 846"/>
              <a:gd name="T68" fmla="*/ 147 w 809"/>
              <a:gd name="T69" fmla="*/ 37 h 846"/>
              <a:gd name="T70" fmla="*/ 0 w 809"/>
              <a:gd name="T71" fmla="*/ 845 h 846"/>
              <a:gd name="T72" fmla="*/ 808 w 809"/>
              <a:gd name="T73" fmla="*/ 37 h 846"/>
              <a:gd name="T74" fmla="*/ 661 w 809"/>
              <a:gd name="T75" fmla="*/ 0 h 846"/>
              <a:gd name="T76" fmla="*/ 588 w 809"/>
              <a:gd name="T77" fmla="*/ 37 h 846"/>
              <a:gd name="T78" fmla="*/ 221 w 809"/>
              <a:gd name="T79" fmla="*/ 0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9" h="846">
                <a:moveTo>
                  <a:pt x="441" y="699"/>
                </a:moveTo>
                <a:lnTo>
                  <a:pt x="515" y="699"/>
                </a:lnTo>
                <a:lnTo>
                  <a:pt x="515" y="625"/>
                </a:lnTo>
                <a:lnTo>
                  <a:pt x="441" y="625"/>
                </a:lnTo>
                <a:lnTo>
                  <a:pt x="441" y="699"/>
                </a:lnTo>
                <a:close/>
                <a:moveTo>
                  <a:pt x="294" y="699"/>
                </a:moveTo>
                <a:lnTo>
                  <a:pt x="367" y="699"/>
                </a:lnTo>
                <a:lnTo>
                  <a:pt x="367" y="625"/>
                </a:lnTo>
                <a:lnTo>
                  <a:pt x="294" y="625"/>
                </a:lnTo>
                <a:lnTo>
                  <a:pt x="294" y="699"/>
                </a:lnTo>
                <a:close/>
                <a:moveTo>
                  <a:pt x="147" y="699"/>
                </a:moveTo>
                <a:lnTo>
                  <a:pt x="221" y="699"/>
                </a:lnTo>
                <a:lnTo>
                  <a:pt x="221" y="625"/>
                </a:lnTo>
                <a:lnTo>
                  <a:pt x="147" y="625"/>
                </a:lnTo>
                <a:lnTo>
                  <a:pt x="147" y="699"/>
                </a:lnTo>
                <a:close/>
                <a:moveTo>
                  <a:pt x="588" y="551"/>
                </a:moveTo>
                <a:lnTo>
                  <a:pt x="661" y="551"/>
                </a:lnTo>
                <a:lnTo>
                  <a:pt x="661" y="478"/>
                </a:lnTo>
                <a:lnTo>
                  <a:pt x="588" y="478"/>
                </a:lnTo>
                <a:lnTo>
                  <a:pt x="588" y="551"/>
                </a:lnTo>
                <a:close/>
                <a:moveTo>
                  <a:pt x="441" y="551"/>
                </a:moveTo>
                <a:lnTo>
                  <a:pt x="515" y="551"/>
                </a:lnTo>
                <a:lnTo>
                  <a:pt x="515" y="478"/>
                </a:lnTo>
                <a:lnTo>
                  <a:pt x="441" y="478"/>
                </a:lnTo>
                <a:lnTo>
                  <a:pt x="441" y="551"/>
                </a:lnTo>
                <a:close/>
                <a:moveTo>
                  <a:pt x="294" y="551"/>
                </a:moveTo>
                <a:lnTo>
                  <a:pt x="367" y="551"/>
                </a:lnTo>
                <a:lnTo>
                  <a:pt x="367" y="478"/>
                </a:lnTo>
                <a:lnTo>
                  <a:pt x="294" y="478"/>
                </a:lnTo>
                <a:lnTo>
                  <a:pt x="294" y="551"/>
                </a:lnTo>
                <a:close/>
                <a:moveTo>
                  <a:pt x="147" y="551"/>
                </a:moveTo>
                <a:lnTo>
                  <a:pt x="221" y="551"/>
                </a:lnTo>
                <a:lnTo>
                  <a:pt x="221" y="478"/>
                </a:lnTo>
                <a:lnTo>
                  <a:pt x="147" y="478"/>
                </a:lnTo>
                <a:lnTo>
                  <a:pt x="147" y="551"/>
                </a:lnTo>
                <a:close/>
                <a:moveTo>
                  <a:pt x="588" y="404"/>
                </a:moveTo>
                <a:lnTo>
                  <a:pt x="661" y="404"/>
                </a:lnTo>
                <a:lnTo>
                  <a:pt x="661" y="331"/>
                </a:lnTo>
                <a:lnTo>
                  <a:pt x="588" y="331"/>
                </a:lnTo>
                <a:lnTo>
                  <a:pt x="588" y="404"/>
                </a:lnTo>
                <a:close/>
                <a:moveTo>
                  <a:pt x="441" y="404"/>
                </a:moveTo>
                <a:lnTo>
                  <a:pt x="515" y="404"/>
                </a:lnTo>
                <a:lnTo>
                  <a:pt x="515" y="331"/>
                </a:lnTo>
                <a:lnTo>
                  <a:pt x="441" y="331"/>
                </a:lnTo>
                <a:lnTo>
                  <a:pt x="441" y="404"/>
                </a:lnTo>
                <a:close/>
                <a:moveTo>
                  <a:pt x="294" y="404"/>
                </a:moveTo>
                <a:lnTo>
                  <a:pt x="367" y="404"/>
                </a:lnTo>
                <a:lnTo>
                  <a:pt x="367" y="331"/>
                </a:lnTo>
                <a:lnTo>
                  <a:pt x="294" y="331"/>
                </a:lnTo>
                <a:lnTo>
                  <a:pt x="294" y="404"/>
                </a:lnTo>
                <a:close/>
                <a:moveTo>
                  <a:pt x="73" y="257"/>
                </a:moveTo>
                <a:lnTo>
                  <a:pt x="735" y="257"/>
                </a:lnTo>
                <a:lnTo>
                  <a:pt x="735" y="772"/>
                </a:lnTo>
                <a:lnTo>
                  <a:pt x="73" y="772"/>
                </a:lnTo>
                <a:lnTo>
                  <a:pt x="73" y="257"/>
                </a:lnTo>
                <a:close/>
                <a:moveTo>
                  <a:pt x="73" y="111"/>
                </a:moveTo>
                <a:lnTo>
                  <a:pt x="147" y="111"/>
                </a:lnTo>
                <a:lnTo>
                  <a:pt x="147" y="147"/>
                </a:lnTo>
                <a:lnTo>
                  <a:pt x="221" y="147"/>
                </a:lnTo>
                <a:lnTo>
                  <a:pt x="221" y="111"/>
                </a:lnTo>
                <a:lnTo>
                  <a:pt x="588" y="111"/>
                </a:lnTo>
                <a:lnTo>
                  <a:pt x="588" y="147"/>
                </a:lnTo>
                <a:lnTo>
                  <a:pt x="661" y="147"/>
                </a:lnTo>
                <a:lnTo>
                  <a:pt x="661" y="111"/>
                </a:lnTo>
                <a:lnTo>
                  <a:pt x="735" y="111"/>
                </a:lnTo>
                <a:lnTo>
                  <a:pt x="735" y="184"/>
                </a:lnTo>
                <a:lnTo>
                  <a:pt x="73" y="184"/>
                </a:lnTo>
                <a:lnTo>
                  <a:pt x="73" y="111"/>
                </a:lnTo>
                <a:close/>
                <a:moveTo>
                  <a:pt x="147" y="0"/>
                </a:moveTo>
                <a:lnTo>
                  <a:pt x="147" y="37"/>
                </a:lnTo>
                <a:lnTo>
                  <a:pt x="0" y="37"/>
                </a:lnTo>
                <a:lnTo>
                  <a:pt x="0" y="845"/>
                </a:lnTo>
                <a:lnTo>
                  <a:pt x="808" y="845"/>
                </a:lnTo>
                <a:lnTo>
                  <a:pt x="808" y="37"/>
                </a:lnTo>
                <a:lnTo>
                  <a:pt x="661" y="37"/>
                </a:lnTo>
                <a:lnTo>
                  <a:pt x="661" y="0"/>
                </a:lnTo>
                <a:lnTo>
                  <a:pt x="588" y="0"/>
                </a:lnTo>
                <a:lnTo>
                  <a:pt x="588" y="37"/>
                </a:lnTo>
                <a:lnTo>
                  <a:pt x="221" y="37"/>
                </a:lnTo>
                <a:lnTo>
                  <a:pt x="221" y="0"/>
                </a:lnTo>
                <a:lnTo>
                  <a:pt x="14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0" name="Freeform 12">
            <a:extLst>
              <a:ext uri="{FF2B5EF4-FFF2-40B4-BE49-F238E27FC236}">
                <a16:creationId xmlns:a16="http://schemas.microsoft.com/office/drawing/2014/main" id="{DF49E8CB-3634-4A8E-8EC6-9951DEDF6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256" y="8909815"/>
            <a:ext cx="2586413" cy="2586413"/>
          </a:xfrm>
          <a:custGeom>
            <a:avLst/>
            <a:gdLst>
              <a:gd name="T0" fmla="*/ 1431 w 2863"/>
              <a:gd name="T1" fmla="*/ 57 h 2862"/>
              <a:gd name="T2" fmla="*/ 1431 w 2863"/>
              <a:gd name="T3" fmla="*/ 57 h 2862"/>
              <a:gd name="T4" fmla="*/ 56 w 2863"/>
              <a:gd name="T5" fmla="*/ 1431 h 2862"/>
              <a:gd name="T6" fmla="*/ 56 w 2863"/>
              <a:gd name="T7" fmla="*/ 1431 h 2862"/>
              <a:gd name="T8" fmla="*/ 1431 w 2863"/>
              <a:gd name="T9" fmla="*/ 2805 h 2862"/>
              <a:gd name="T10" fmla="*/ 1431 w 2863"/>
              <a:gd name="T11" fmla="*/ 2805 h 2862"/>
              <a:gd name="T12" fmla="*/ 2805 w 2863"/>
              <a:gd name="T13" fmla="*/ 1431 h 2862"/>
              <a:gd name="T14" fmla="*/ 2805 w 2863"/>
              <a:gd name="T15" fmla="*/ 1431 h 2862"/>
              <a:gd name="T16" fmla="*/ 1431 w 2863"/>
              <a:gd name="T17" fmla="*/ 57 h 2862"/>
              <a:gd name="T18" fmla="*/ 1431 w 2863"/>
              <a:gd name="T19" fmla="*/ 2861 h 2862"/>
              <a:gd name="T20" fmla="*/ 1431 w 2863"/>
              <a:gd name="T21" fmla="*/ 2861 h 2862"/>
              <a:gd name="T22" fmla="*/ 0 w 2863"/>
              <a:gd name="T23" fmla="*/ 1431 h 2862"/>
              <a:gd name="T24" fmla="*/ 0 w 2863"/>
              <a:gd name="T25" fmla="*/ 1431 h 2862"/>
              <a:gd name="T26" fmla="*/ 1431 w 2863"/>
              <a:gd name="T27" fmla="*/ 0 h 2862"/>
              <a:gd name="T28" fmla="*/ 1431 w 2863"/>
              <a:gd name="T29" fmla="*/ 0 h 2862"/>
              <a:gd name="T30" fmla="*/ 2862 w 2863"/>
              <a:gd name="T31" fmla="*/ 1431 h 2862"/>
              <a:gd name="T32" fmla="*/ 2862 w 2863"/>
              <a:gd name="T33" fmla="*/ 1431 h 2862"/>
              <a:gd name="T34" fmla="*/ 1431 w 2863"/>
              <a:gd name="T35" fmla="*/ 2861 h 2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63" h="2862">
                <a:moveTo>
                  <a:pt x="1431" y="57"/>
                </a:moveTo>
                <a:lnTo>
                  <a:pt x="1431" y="57"/>
                </a:lnTo>
                <a:cubicBezTo>
                  <a:pt x="673" y="57"/>
                  <a:pt x="56" y="673"/>
                  <a:pt x="56" y="1431"/>
                </a:cubicBezTo>
                <a:lnTo>
                  <a:pt x="56" y="1431"/>
                </a:lnTo>
                <a:cubicBezTo>
                  <a:pt x="56" y="2189"/>
                  <a:pt x="673" y="2805"/>
                  <a:pt x="1431" y="2805"/>
                </a:cubicBezTo>
                <a:lnTo>
                  <a:pt x="1431" y="2805"/>
                </a:lnTo>
                <a:cubicBezTo>
                  <a:pt x="2189" y="2805"/>
                  <a:pt x="2805" y="2189"/>
                  <a:pt x="2805" y="1431"/>
                </a:cubicBezTo>
                <a:lnTo>
                  <a:pt x="2805" y="1431"/>
                </a:lnTo>
                <a:cubicBezTo>
                  <a:pt x="2805" y="673"/>
                  <a:pt x="2189" y="57"/>
                  <a:pt x="1431" y="57"/>
                </a:cubicBezTo>
                <a:close/>
                <a:moveTo>
                  <a:pt x="1431" y="2861"/>
                </a:moveTo>
                <a:lnTo>
                  <a:pt x="1431" y="2861"/>
                </a:lnTo>
                <a:cubicBezTo>
                  <a:pt x="642" y="2861"/>
                  <a:pt x="0" y="2220"/>
                  <a:pt x="0" y="1431"/>
                </a:cubicBezTo>
                <a:lnTo>
                  <a:pt x="0" y="1431"/>
                </a:lnTo>
                <a:cubicBezTo>
                  <a:pt x="0" y="642"/>
                  <a:pt x="642" y="0"/>
                  <a:pt x="1431" y="0"/>
                </a:cubicBezTo>
                <a:lnTo>
                  <a:pt x="1431" y="0"/>
                </a:lnTo>
                <a:cubicBezTo>
                  <a:pt x="2220" y="0"/>
                  <a:pt x="2862" y="642"/>
                  <a:pt x="2862" y="1431"/>
                </a:cubicBezTo>
                <a:lnTo>
                  <a:pt x="2862" y="1431"/>
                </a:lnTo>
                <a:cubicBezTo>
                  <a:pt x="2862" y="2220"/>
                  <a:pt x="2220" y="2861"/>
                  <a:pt x="1431" y="2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1" name="Freeform 13">
            <a:extLst>
              <a:ext uri="{FF2B5EF4-FFF2-40B4-BE49-F238E27FC236}">
                <a16:creationId xmlns:a16="http://schemas.microsoft.com/office/drawing/2014/main" id="{775CB698-DBA0-467D-A73A-4ECCACBB3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004" y="9762654"/>
            <a:ext cx="809000" cy="864794"/>
          </a:xfrm>
          <a:custGeom>
            <a:avLst/>
            <a:gdLst>
              <a:gd name="T0" fmla="*/ 251 w 895"/>
              <a:gd name="T1" fmla="*/ 661 h 957"/>
              <a:gd name="T2" fmla="*/ 338 w 895"/>
              <a:gd name="T3" fmla="*/ 683 h 957"/>
              <a:gd name="T4" fmla="*/ 226 w 895"/>
              <a:gd name="T5" fmla="*/ 720 h 957"/>
              <a:gd name="T6" fmla="*/ 701 w 895"/>
              <a:gd name="T7" fmla="*/ 634 h 957"/>
              <a:gd name="T8" fmla="*/ 660 w 895"/>
              <a:gd name="T9" fmla="*/ 744 h 957"/>
              <a:gd name="T10" fmla="*/ 574 w 895"/>
              <a:gd name="T11" fmla="*/ 670 h 957"/>
              <a:gd name="T12" fmla="*/ 645 w 895"/>
              <a:gd name="T13" fmla="*/ 658 h 957"/>
              <a:gd name="T14" fmla="*/ 701 w 895"/>
              <a:gd name="T15" fmla="*/ 634 h 957"/>
              <a:gd name="T16" fmla="*/ 470 w 895"/>
              <a:gd name="T17" fmla="*/ 82 h 957"/>
              <a:gd name="T18" fmla="*/ 553 w 895"/>
              <a:gd name="T19" fmla="*/ 135 h 957"/>
              <a:gd name="T20" fmla="*/ 634 w 895"/>
              <a:gd name="T21" fmla="*/ 147 h 957"/>
              <a:gd name="T22" fmla="*/ 679 w 895"/>
              <a:gd name="T23" fmla="*/ 261 h 957"/>
              <a:gd name="T24" fmla="*/ 733 w 895"/>
              <a:gd name="T25" fmla="*/ 341 h 957"/>
              <a:gd name="T26" fmla="*/ 680 w 895"/>
              <a:gd name="T27" fmla="*/ 464 h 957"/>
              <a:gd name="T28" fmla="*/ 667 w 895"/>
              <a:gd name="T29" fmla="*/ 555 h 957"/>
              <a:gd name="T30" fmla="*/ 660 w 895"/>
              <a:gd name="T31" fmla="*/ 572 h 957"/>
              <a:gd name="T32" fmla="*/ 638 w 895"/>
              <a:gd name="T33" fmla="*/ 585 h 957"/>
              <a:gd name="T34" fmla="*/ 542 w 895"/>
              <a:gd name="T35" fmla="*/ 601 h 957"/>
              <a:gd name="T36" fmla="*/ 470 w 895"/>
              <a:gd name="T37" fmla="*/ 654 h 957"/>
              <a:gd name="T38" fmla="*/ 352 w 895"/>
              <a:gd name="T39" fmla="*/ 601 h 957"/>
              <a:gd name="T40" fmla="*/ 259 w 895"/>
              <a:gd name="T41" fmla="*/ 588 h 957"/>
              <a:gd name="T42" fmla="*/ 235 w 895"/>
              <a:gd name="T43" fmla="*/ 572 h 957"/>
              <a:gd name="T44" fmla="*/ 215 w 895"/>
              <a:gd name="T45" fmla="*/ 472 h 957"/>
              <a:gd name="T46" fmla="*/ 161 w 895"/>
              <a:gd name="T47" fmla="*/ 391 h 957"/>
              <a:gd name="T48" fmla="*/ 208 w 895"/>
              <a:gd name="T49" fmla="*/ 280 h 957"/>
              <a:gd name="T50" fmla="*/ 226 w 895"/>
              <a:gd name="T51" fmla="*/ 185 h 957"/>
              <a:gd name="T52" fmla="*/ 226 w 895"/>
              <a:gd name="T53" fmla="*/ 184 h 957"/>
              <a:gd name="T54" fmla="*/ 264 w 895"/>
              <a:gd name="T55" fmla="*/ 146 h 957"/>
              <a:gd name="T56" fmla="*/ 359 w 895"/>
              <a:gd name="T57" fmla="*/ 129 h 957"/>
              <a:gd name="T58" fmla="*/ 447 w 895"/>
              <a:gd name="T59" fmla="*/ 75 h 957"/>
              <a:gd name="T60" fmla="*/ 447 w 895"/>
              <a:gd name="T61" fmla="*/ 0 h 957"/>
              <a:gd name="T62" fmla="*/ 251 w 895"/>
              <a:gd name="T63" fmla="*/ 74 h 957"/>
              <a:gd name="T64" fmla="*/ 248 w 895"/>
              <a:gd name="T65" fmla="*/ 75 h 957"/>
              <a:gd name="T66" fmla="*/ 153 w 895"/>
              <a:gd name="T67" fmla="*/ 171 h 957"/>
              <a:gd name="T68" fmla="*/ 100 w 895"/>
              <a:gd name="T69" fmla="*/ 299 h 957"/>
              <a:gd name="T70" fmla="*/ 101 w 895"/>
              <a:gd name="T71" fmla="*/ 433 h 957"/>
              <a:gd name="T72" fmla="*/ 38 w 895"/>
              <a:gd name="T73" fmla="*/ 738 h 957"/>
              <a:gd name="T74" fmla="*/ 218 w 895"/>
              <a:gd name="T75" fmla="*/ 892 h 957"/>
              <a:gd name="T76" fmla="*/ 399 w 895"/>
              <a:gd name="T77" fmla="*/ 724 h 957"/>
              <a:gd name="T78" fmla="*/ 611 w 895"/>
              <a:gd name="T79" fmla="*/ 898 h 957"/>
              <a:gd name="T80" fmla="*/ 718 w 895"/>
              <a:gd name="T81" fmla="*/ 794 h 957"/>
              <a:gd name="T82" fmla="*/ 741 w 895"/>
              <a:gd name="T83" fmla="*/ 563 h 957"/>
              <a:gd name="T84" fmla="*/ 794 w 895"/>
              <a:gd name="T85" fmla="*/ 432 h 957"/>
              <a:gd name="T86" fmla="*/ 793 w 895"/>
              <a:gd name="T87" fmla="*/ 299 h 957"/>
              <a:gd name="T88" fmla="*/ 737 w 895"/>
              <a:gd name="T89" fmla="*/ 169 h 957"/>
              <a:gd name="T90" fmla="*/ 736 w 895"/>
              <a:gd name="T91" fmla="*/ 167 h 957"/>
              <a:gd name="T92" fmla="*/ 574 w 895"/>
              <a:gd name="T93" fmla="*/ 65 h 957"/>
              <a:gd name="T94" fmla="*/ 447 w 895"/>
              <a:gd name="T95" fmla="*/ 0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95" h="957">
                <a:moveTo>
                  <a:pt x="193" y="636"/>
                </a:moveTo>
                <a:lnTo>
                  <a:pt x="193" y="636"/>
                </a:lnTo>
                <a:cubicBezTo>
                  <a:pt x="209" y="650"/>
                  <a:pt x="229" y="659"/>
                  <a:pt x="251" y="661"/>
                </a:cubicBezTo>
                <a:lnTo>
                  <a:pt x="252" y="661"/>
                </a:lnTo>
                <a:lnTo>
                  <a:pt x="322" y="671"/>
                </a:lnTo>
                <a:lnTo>
                  <a:pt x="338" y="683"/>
                </a:lnTo>
                <a:lnTo>
                  <a:pt x="259" y="802"/>
                </a:lnTo>
                <a:lnTo>
                  <a:pt x="235" y="744"/>
                </a:lnTo>
                <a:lnTo>
                  <a:pt x="226" y="720"/>
                </a:lnTo>
                <a:lnTo>
                  <a:pt x="137" y="720"/>
                </a:lnTo>
                <a:lnTo>
                  <a:pt x="193" y="636"/>
                </a:lnTo>
                <a:close/>
                <a:moveTo>
                  <a:pt x="701" y="634"/>
                </a:moveTo>
                <a:lnTo>
                  <a:pt x="757" y="720"/>
                </a:lnTo>
                <a:lnTo>
                  <a:pt x="669" y="720"/>
                </a:lnTo>
                <a:lnTo>
                  <a:pt x="660" y="744"/>
                </a:lnTo>
                <a:lnTo>
                  <a:pt x="634" y="802"/>
                </a:lnTo>
                <a:lnTo>
                  <a:pt x="556" y="683"/>
                </a:lnTo>
                <a:lnTo>
                  <a:pt x="574" y="670"/>
                </a:lnTo>
                <a:lnTo>
                  <a:pt x="645" y="658"/>
                </a:lnTo>
                <a:lnTo>
                  <a:pt x="645" y="658"/>
                </a:lnTo>
                <a:lnTo>
                  <a:pt x="645" y="658"/>
                </a:lnTo>
                <a:cubicBezTo>
                  <a:pt x="646" y="658"/>
                  <a:pt x="647" y="658"/>
                  <a:pt x="648" y="658"/>
                </a:cubicBezTo>
                <a:lnTo>
                  <a:pt x="648" y="658"/>
                </a:lnTo>
                <a:cubicBezTo>
                  <a:pt x="668" y="655"/>
                  <a:pt x="686" y="646"/>
                  <a:pt x="701" y="634"/>
                </a:cubicBezTo>
                <a:lnTo>
                  <a:pt x="447" y="75"/>
                </a:lnTo>
                <a:lnTo>
                  <a:pt x="447" y="75"/>
                </a:lnTo>
                <a:cubicBezTo>
                  <a:pt x="455" y="75"/>
                  <a:pt x="464" y="77"/>
                  <a:pt x="470" y="82"/>
                </a:cubicBezTo>
                <a:lnTo>
                  <a:pt x="536" y="129"/>
                </a:lnTo>
                <a:lnTo>
                  <a:pt x="543" y="135"/>
                </a:lnTo>
                <a:lnTo>
                  <a:pt x="553" y="135"/>
                </a:lnTo>
                <a:lnTo>
                  <a:pt x="633" y="147"/>
                </a:lnTo>
                <a:lnTo>
                  <a:pt x="634" y="147"/>
                </a:lnTo>
                <a:lnTo>
                  <a:pt x="634" y="147"/>
                </a:lnTo>
                <a:cubicBezTo>
                  <a:pt x="650" y="149"/>
                  <a:pt x="662" y="161"/>
                  <a:pt x="664" y="177"/>
                </a:cubicBezTo>
                <a:lnTo>
                  <a:pt x="664" y="179"/>
                </a:lnTo>
                <a:lnTo>
                  <a:pt x="679" y="261"/>
                </a:lnTo>
                <a:lnTo>
                  <a:pt x="680" y="269"/>
                </a:lnTo>
                <a:lnTo>
                  <a:pt x="686" y="276"/>
                </a:lnTo>
                <a:lnTo>
                  <a:pt x="733" y="341"/>
                </a:lnTo>
                <a:lnTo>
                  <a:pt x="733" y="341"/>
                </a:lnTo>
                <a:cubicBezTo>
                  <a:pt x="741" y="354"/>
                  <a:pt x="743" y="374"/>
                  <a:pt x="732" y="392"/>
                </a:cubicBezTo>
                <a:lnTo>
                  <a:pt x="680" y="464"/>
                </a:lnTo>
                <a:lnTo>
                  <a:pt x="679" y="474"/>
                </a:lnTo>
                <a:lnTo>
                  <a:pt x="667" y="554"/>
                </a:lnTo>
                <a:lnTo>
                  <a:pt x="667" y="555"/>
                </a:lnTo>
                <a:lnTo>
                  <a:pt x="667" y="555"/>
                </a:lnTo>
                <a:cubicBezTo>
                  <a:pt x="667" y="561"/>
                  <a:pt x="665" y="566"/>
                  <a:pt x="661" y="571"/>
                </a:cubicBezTo>
                <a:lnTo>
                  <a:pt x="660" y="572"/>
                </a:lnTo>
                <a:lnTo>
                  <a:pt x="660" y="573"/>
                </a:lnTo>
                <a:lnTo>
                  <a:pt x="660" y="573"/>
                </a:lnTo>
                <a:cubicBezTo>
                  <a:pt x="654" y="580"/>
                  <a:pt x="647" y="584"/>
                  <a:pt x="638" y="585"/>
                </a:cubicBezTo>
                <a:lnTo>
                  <a:pt x="635" y="585"/>
                </a:lnTo>
                <a:lnTo>
                  <a:pt x="552" y="600"/>
                </a:lnTo>
                <a:lnTo>
                  <a:pt x="542" y="601"/>
                </a:lnTo>
                <a:lnTo>
                  <a:pt x="536" y="607"/>
                </a:lnTo>
                <a:lnTo>
                  <a:pt x="470" y="654"/>
                </a:lnTo>
                <a:lnTo>
                  <a:pt x="470" y="654"/>
                </a:lnTo>
                <a:cubicBezTo>
                  <a:pt x="457" y="662"/>
                  <a:pt x="436" y="664"/>
                  <a:pt x="418" y="652"/>
                </a:cubicBezTo>
                <a:lnTo>
                  <a:pt x="359" y="607"/>
                </a:lnTo>
                <a:lnTo>
                  <a:pt x="352" y="601"/>
                </a:lnTo>
                <a:lnTo>
                  <a:pt x="341" y="600"/>
                </a:lnTo>
                <a:lnTo>
                  <a:pt x="261" y="588"/>
                </a:lnTo>
                <a:lnTo>
                  <a:pt x="259" y="588"/>
                </a:lnTo>
                <a:lnTo>
                  <a:pt x="259" y="588"/>
                </a:lnTo>
                <a:cubicBezTo>
                  <a:pt x="248" y="587"/>
                  <a:pt x="240" y="581"/>
                  <a:pt x="235" y="572"/>
                </a:cubicBezTo>
                <a:lnTo>
                  <a:pt x="235" y="572"/>
                </a:lnTo>
                <a:cubicBezTo>
                  <a:pt x="232" y="568"/>
                  <a:pt x="230" y="564"/>
                  <a:pt x="230" y="559"/>
                </a:cubicBezTo>
                <a:lnTo>
                  <a:pt x="230" y="556"/>
                </a:lnTo>
                <a:lnTo>
                  <a:pt x="215" y="472"/>
                </a:lnTo>
                <a:lnTo>
                  <a:pt x="214" y="464"/>
                </a:lnTo>
                <a:lnTo>
                  <a:pt x="208" y="456"/>
                </a:lnTo>
                <a:lnTo>
                  <a:pt x="161" y="391"/>
                </a:lnTo>
                <a:lnTo>
                  <a:pt x="161" y="391"/>
                </a:lnTo>
                <a:cubicBezTo>
                  <a:pt x="152" y="378"/>
                  <a:pt x="151" y="356"/>
                  <a:pt x="162" y="339"/>
                </a:cubicBezTo>
                <a:lnTo>
                  <a:pt x="208" y="280"/>
                </a:lnTo>
                <a:lnTo>
                  <a:pt x="214" y="272"/>
                </a:lnTo>
                <a:lnTo>
                  <a:pt x="215" y="262"/>
                </a:lnTo>
                <a:lnTo>
                  <a:pt x="226" y="185"/>
                </a:lnTo>
                <a:lnTo>
                  <a:pt x="226" y="185"/>
                </a:lnTo>
                <a:cubicBezTo>
                  <a:pt x="226" y="184"/>
                  <a:pt x="226" y="184"/>
                  <a:pt x="226" y="184"/>
                </a:cubicBezTo>
                <a:lnTo>
                  <a:pt x="226" y="184"/>
                </a:lnTo>
                <a:cubicBezTo>
                  <a:pt x="230" y="166"/>
                  <a:pt x="245" y="152"/>
                  <a:pt x="264" y="147"/>
                </a:cubicBezTo>
                <a:lnTo>
                  <a:pt x="264" y="147"/>
                </a:lnTo>
                <a:cubicBezTo>
                  <a:pt x="264" y="147"/>
                  <a:pt x="264" y="147"/>
                  <a:pt x="264" y="146"/>
                </a:cubicBezTo>
                <a:lnTo>
                  <a:pt x="341" y="135"/>
                </a:lnTo>
                <a:lnTo>
                  <a:pt x="350" y="135"/>
                </a:lnTo>
                <a:lnTo>
                  <a:pt x="359" y="129"/>
                </a:lnTo>
                <a:lnTo>
                  <a:pt x="424" y="82"/>
                </a:lnTo>
                <a:lnTo>
                  <a:pt x="424" y="82"/>
                </a:lnTo>
                <a:cubicBezTo>
                  <a:pt x="430" y="77"/>
                  <a:pt x="439" y="75"/>
                  <a:pt x="447" y="75"/>
                </a:cubicBezTo>
                <a:lnTo>
                  <a:pt x="701" y="634"/>
                </a:lnTo>
                <a:close/>
                <a:moveTo>
                  <a:pt x="447" y="0"/>
                </a:moveTo>
                <a:lnTo>
                  <a:pt x="447" y="0"/>
                </a:lnTo>
                <a:cubicBezTo>
                  <a:pt x="424" y="0"/>
                  <a:pt x="401" y="8"/>
                  <a:pt x="381" y="22"/>
                </a:cubicBezTo>
                <a:lnTo>
                  <a:pt x="321" y="65"/>
                </a:lnTo>
                <a:lnTo>
                  <a:pt x="251" y="74"/>
                </a:lnTo>
                <a:lnTo>
                  <a:pt x="249" y="74"/>
                </a:lnTo>
                <a:lnTo>
                  <a:pt x="248" y="75"/>
                </a:lnTo>
                <a:lnTo>
                  <a:pt x="248" y="75"/>
                </a:lnTo>
                <a:cubicBezTo>
                  <a:pt x="201" y="85"/>
                  <a:pt x="165" y="122"/>
                  <a:pt x="154" y="169"/>
                </a:cubicBezTo>
                <a:lnTo>
                  <a:pt x="153" y="170"/>
                </a:lnTo>
                <a:lnTo>
                  <a:pt x="153" y="171"/>
                </a:lnTo>
                <a:lnTo>
                  <a:pt x="144" y="243"/>
                </a:lnTo>
                <a:lnTo>
                  <a:pt x="101" y="298"/>
                </a:lnTo>
                <a:lnTo>
                  <a:pt x="100" y="299"/>
                </a:lnTo>
                <a:lnTo>
                  <a:pt x="100" y="300"/>
                </a:lnTo>
                <a:lnTo>
                  <a:pt x="100" y="300"/>
                </a:lnTo>
                <a:cubicBezTo>
                  <a:pt x="75" y="341"/>
                  <a:pt x="73" y="394"/>
                  <a:pt x="101" y="433"/>
                </a:cubicBezTo>
                <a:lnTo>
                  <a:pt x="144" y="494"/>
                </a:lnTo>
                <a:lnTo>
                  <a:pt x="156" y="557"/>
                </a:lnTo>
                <a:lnTo>
                  <a:pt x="38" y="738"/>
                </a:lnTo>
                <a:lnTo>
                  <a:pt x="0" y="794"/>
                </a:lnTo>
                <a:lnTo>
                  <a:pt x="176" y="794"/>
                </a:lnTo>
                <a:lnTo>
                  <a:pt x="218" y="892"/>
                </a:lnTo>
                <a:lnTo>
                  <a:pt x="245" y="956"/>
                </a:lnTo>
                <a:lnTo>
                  <a:pt x="283" y="898"/>
                </a:lnTo>
                <a:lnTo>
                  <a:pt x="399" y="724"/>
                </a:lnTo>
                <a:lnTo>
                  <a:pt x="399" y="724"/>
                </a:lnTo>
                <a:cubicBezTo>
                  <a:pt x="430" y="737"/>
                  <a:pt x="465" y="738"/>
                  <a:pt x="495" y="724"/>
                </a:cubicBezTo>
                <a:lnTo>
                  <a:pt x="611" y="898"/>
                </a:lnTo>
                <a:lnTo>
                  <a:pt x="649" y="956"/>
                </a:lnTo>
                <a:lnTo>
                  <a:pt x="676" y="892"/>
                </a:lnTo>
                <a:lnTo>
                  <a:pt x="718" y="794"/>
                </a:lnTo>
                <a:lnTo>
                  <a:pt x="894" y="794"/>
                </a:lnTo>
                <a:lnTo>
                  <a:pt x="856" y="738"/>
                </a:lnTo>
                <a:lnTo>
                  <a:pt x="741" y="563"/>
                </a:lnTo>
                <a:lnTo>
                  <a:pt x="750" y="494"/>
                </a:lnTo>
                <a:lnTo>
                  <a:pt x="793" y="433"/>
                </a:lnTo>
                <a:lnTo>
                  <a:pt x="794" y="432"/>
                </a:lnTo>
                <a:lnTo>
                  <a:pt x="794" y="431"/>
                </a:lnTo>
                <a:lnTo>
                  <a:pt x="794" y="431"/>
                </a:lnTo>
                <a:cubicBezTo>
                  <a:pt x="820" y="390"/>
                  <a:pt x="821" y="338"/>
                  <a:pt x="793" y="299"/>
                </a:cubicBezTo>
                <a:lnTo>
                  <a:pt x="750" y="237"/>
                </a:lnTo>
                <a:lnTo>
                  <a:pt x="736" y="169"/>
                </a:lnTo>
                <a:lnTo>
                  <a:pt x="737" y="169"/>
                </a:lnTo>
                <a:lnTo>
                  <a:pt x="737" y="169"/>
                </a:lnTo>
                <a:cubicBezTo>
                  <a:pt x="737" y="169"/>
                  <a:pt x="736" y="168"/>
                  <a:pt x="736" y="167"/>
                </a:cubicBezTo>
                <a:lnTo>
                  <a:pt x="736" y="167"/>
                </a:lnTo>
                <a:cubicBezTo>
                  <a:pt x="729" y="119"/>
                  <a:pt x="692" y="80"/>
                  <a:pt x="643" y="74"/>
                </a:cubicBezTo>
                <a:lnTo>
                  <a:pt x="642" y="74"/>
                </a:lnTo>
                <a:lnTo>
                  <a:pt x="574" y="65"/>
                </a:lnTo>
                <a:lnTo>
                  <a:pt x="512" y="22"/>
                </a:lnTo>
                <a:lnTo>
                  <a:pt x="512" y="22"/>
                </a:lnTo>
                <a:cubicBezTo>
                  <a:pt x="493" y="8"/>
                  <a:pt x="470" y="0"/>
                  <a:pt x="4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2" name="Freeform 14">
            <a:extLst>
              <a:ext uri="{FF2B5EF4-FFF2-40B4-BE49-F238E27FC236}">
                <a16:creationId xmlns:a16="http://schemas.microsoft.com/office/drawing/2014/main" id="{5DD1CF6B-CFBE-4BB0-B7A5-F056C5EDC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2424" y="8909815"/>
            <a:ext cx="2586413" cy="2586413"/>
          </a:xfrm>
          <a:custGeom>
            <a:avLst/>
            <a:gdLst>
              <a:gd name="T0" fmla="*/ 1431 w 2863"/>
              <a:gd name="T1" fmla="*/ 57 h 2862"/>
              <a:gd name="T2" fmla="*/ 1431 w 2863"/>
              <a:gd name="T3" fmla="*/ 57 h 2862"/>
              <a:gd name="T4" fmla="*/ 56 w 2863"/>
              <a:gd name="T5" fmla="*/ 1431 h 2862"/>
              <a:gd name="T6" fmla="*/ 56 w 2863"/>
              <a:gd name="T7" fmla="*/ 1431 h 2862"/>
              <a:gd name="T8" fmla="*/ 1431 w 2863"/>
              <a:gd name="T9" fmla="*/ 2805 h 2862"/>
              <a:gd name="T10" fmla="*/ 1431 w 2863"/>
              <a:gd name="T11" fmla="*/ 2805 h 2862"/>
              <a:gd name="T12" fmla="*/ 2806 w 2863"/>
              <a:gd name="T13" fmla="*/ 1431 h 2862"/>
              <a:gd name="T14" fmla="*/ 2806 w 2863"/>
              <a:gd name="T15" fmla="*/ 1431 h 2862"/>
              <a:gd name="T16" fmla="*/ 1431 w 2863"/>
              <a:gd name="T17" fmla="*/ 57 h 2862"/>
              <a:gd name="T18" fmla="*/ 1431 w 2863"/>
              <a:gd name="T19" fmla="*/ 2861 h 2862"/>
              <a:gd name="T20" fmla="*/ 1431 w 2863"/>
              <a:gd name="T21" fmla="*/ 2861 h 2862"/>
              <a:gd name="T22" fmla="*/ 0 w 2863"/>
              <a:gd name="T23" fmla="*/ 1431 h 2862"/>
              <a:gd name="T24" fmla="*/ 0 w 2863"/>
              <a:gd name="T25" fmla="*/ 1431 h 2862"/>
              <a:gd name="T26" fmla="*/ 1431 w 2863"/>
              <a:gd name="T27" fmla="*/ 0 h 2862"/>
              <a:gd name="T28" fmla="*/ 1431 w 2863"/>
              <a:gd name="T29" fmla="*/ 0 h 2862"/>
              <a:gd name="T30" fmla="*/ 2862 w 2863"/>
              <a:gd name="T31" fmla="*/ 1431 h 2862"/>
              <a:gd name="T32" fmla="*/ 2862 w 2863"/>
              <a:gd name="T33" fmla="*/ 1431 h 2862"/>
              <a:gd name="T34" fmla="*/ 1431 w 2863"/>
              <a:gd name="T35" fmla="*/ 2861 h 2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63" h="2862">
                <a:moveTo>
                  <a:pt x="1431" y="57"/>
                </a:moveTo>
                <a:lnTo>
                  <a:pt x="1431" y="57"/>
                </a:lnTo>
                <a:cubicBezTo>
                  <a:pt x="674" y="57"/>
                  <a:pt x="56" y="673"/>
                  <a:pt x="56" y="1431"/>
                </a:cubicBezTo>
                <a:lnTo>
                  <a:pt x="56" y="1431"/>
                </a:lnTo>
                <a:cubicBezTo>
                  <a:pt x="56" y="2189"/>
                  <a:pt x="674" y="2805"/>
                  <a:pt x="1431" y="2805"/>
                </a:cubicBezTo>
                <a:lnTo>
                  <a:pt x="1431" y="2805"/>
                </a:lnTo>
                <a:cubicBezTo>
                  <a:pt x="2189" y="2805"/>
                  <a:pt x="2806" y="2189"/>
                  <a:pt x="2806" y="1431"/>
                </a:cubicBezTo>
                <a:lnTo>
                  <a:pt x="2806" y="1431"/>
                </a:lnTo>
                <a:cubicBezTo>
                  <a:pt x="2806" y="673"/>
                  <a:pt x="2189" y="57"/>
                  <a:pt x="1431" y="57"/>
                </a:cubicBezTo>
                <a:close/>
                <a:moveTo>
                  <a:pt x="1431" y="2861"/>
                </a:moveTo>
                <a:lnTo>
                  <a:pt x="1431" y="2861"/>
                </a:lnTo>
                <a:cubicBezTo>
                  <a:pt x="642" y="2861"/>
                  <a:pt x="0" y="2220"/>
                  <a:pt x="0" y="1431"/>
                </a:cubicBezTo>
                <a:lnTo>
                  <a:pt x="0" y="1431"/>
                </a:lnTo>
                <a:cubicBezTo>
                  <a:pt x="0" y="642"/>
                  <a:pt x="642" y="0"/>
                  <a:pt x="1431" y="0"/>
                </a:cubicBezTo>
                <a:lnTo>
                  <a:pt x="1431" y="0"/>
                </a:lnTo>
                <a:cubicBezTo>
                  <a:pt x="2220" y="0"/>
                  <a:pt x="2862" y="642"/>
                  <a:pt x="2862" y="1431"/>
                </a:cubicBezTo>
                <a:lnTo>
                  <a:pt x="2862" y="1431"/>
                </a:lnTo>
                <a:cubicBezTo>
                  <a:pt x="2862" y="2220"/>
                  <a:pt x="2220" y="2861"/>
                  <a:pt x="1431" y="2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3" name="Freeform 15">
            <a:extLst>
              <a:ext uri="{FF2B5EF4-FFF2-40B4-BE49-F238E27FC236}">
                <a16:creationId xmlns:a16="http://schemas.microsoft.com/office/drawing/2014/main" id="{66B1C50C-F2BF-484D-9CEF-2A5830F7F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29" y="9750695"/>
            <a:ext cx="809003" cy="864796"/>
          </a:xfrm>
          <a:custGeom>
            <a:avLst/>
            <a:gdLst>
              <a:gd name="T0" fmla="*/ 250 w 894"/>
              <a:gd name="T1" fmla="*/ 661 h 956"/>
              <a:gd name="T2" fmla="*/ 337 w 894"/>
              <a:gd name="T3" fmla="*/ 683 h 956"/>
              <a:gd name="T4" fmla="*/ 225 w 894"/>
              <a:gd name="T5" fmla="*/ 719 h 956"/>
              <a:gd name="T6" fmla="*/ 700 w 894"/>
              <a:gd name="T7" fmla="*/ 633 h 956"/>
              <a:gd name="T8" fmla="*/ 659 w 894"/>
              <a:gd name="T9" fmla="*/ 742 h 956"/>
              <a:gd name="T10" fmla="*/ 573 w 894"/>
              <a:gd name="T11" fmla="*/ 669 h 956"/>
              <a:gd name="T12" fmla="*/ 645 w 894"/>
              <a:gd name="T13" fmla="*/ 658 h 956"/>
              <a:gd name="T14" fmla="*/ 700 w 894"/>
              <a:gd name="T15" fmla="*/ 633 h 956"/>
              <a:gd name="T16" fmla="*/ 469 w 894"/>
              <a:gd name="T17" fmla="*/ 80 h 956"/>
              <a:gd name="T18" fmla="*/ 552 w 894"/>
              <a:gd name="T19" fmla="*/ 135 h 956"/>
              <a:gd name="T20" fmla="*/ 633 w 894"/>
              <a:gd name="T21" fmla="*/ 146 h 956"/>
              <a:gd name="T22" fmla="*/ 678 w 894"/>
              <a:gd name="T23" fmla="*/ 260 h 956"/>
              <a:gd name="T24" fmla="*/ 732 w 894"/>
              <a:gd name="T25" fmla="*/ 340 h 956"/>
              <a:gd name="T26" fmla="*/ 680 w 894"/>
              <a:gd name="T27" fmla="*/ 463 h 956"/>
              <a:gd name="T28" fmla="*/ 667 w 894"/>
              <a:gd name="T29" fmla="*/ 554 h 956"/>
              <a:gd name="T30" fmla="*/ 659 w 894"/>
              <a:gd name="T31" fmla="*/ 571 h 956"/>
              <a:gd name="T32" fmla="*/ 637 w 894"/>
              <a:gd name="T33" fmla="*/ 584 h 956"/>
              <a:gd name="T34" fmla="*/ 542 w 894"/>
              <a:gd name="T35" fmla="*/ 600 h 956"/>
              <a:gd name="T36" fmla="*/ 469 w 894"/>
              <a:gd name="T37" fmla="*/ 653 h 956"/>
              <a:gd name="T38" fmla="*/ 351 w 894"/>
              <a:gd name="T39" fmla="*/ 600 h 956"/>
              <a:gd name="T40" fmla="*/ 259 w 894"/>
              <a:gd name="T41" fmla="*/ 587 h 956"/>
              <a:gd name="T42" fmla="*/ 234 w 894"/>
              <a:gd name="T43" fmla="*/ 571 h 956"/>
              <a:gd name="T44" fmla="*/ 214 w 894"/>
              <a:gd name="T45" fmla="*/ 471 h 956"/>
              <a:gd name="T46" fmla="*/ 161 w 894"/>
              <a:gd name="T47" fmla="*/ 390 h 956"/>
              <a:gd name="T48" fmla="*/ 208 w 894"/>
              <a:gd name="T49" fmla="*/ 278 h 956"/>
              <a:gd name="T50" fmla="*/ 225 w 894"/>
              <a:gd name="T51" fmla="*/ 184 h 956"/>
              <a:gd name="T52" fmla="*/ 225 w 894"/>
              <a:gd name="T53" fmla="*/ 183 h 956"/>
              <a:gd name="T54" fmla="*/ 263 w 894"/>
              <a:gd name="T55" fmla="*/ 145 h 956"/>
              <a:gd name="T56" fmla="*/ 358 w 894"/>
              <a:gd name="T57" fmla="*/ 127 h 956"/>
              <a:gd name="T58" fmla="*/ 446 w 894"/>
              <a:gd name="T59" fmla="*/ 74 h 956"/>
              <a:gd name="T60" fmla="*/ 380 w 894"/>
              <a:gd name="T61" fmla="*/ 21 h 956"/>
              <a:gd name="T62" fmla="*/ 249 w 894"/>
              <a:gd name="T63" fmla="*/ 73 h 956"/>
              <a:gd name="T64" fmla="*/ 153 w 894"/>
              <a:gd name="T65" fmla="*/ 168 h 956"/>
              <a:gd name="T66" fmla="*/ 143 w 894"/>
              <a:gd name="T67" fmla="*/ 241 h 956"/>
              <a:gd name="T68" fmla="*/ 99 w 894"/>
              <a:gd name="T69" fmla="*/ 299 h 956"/>
              <a:gd name="T70" fmla="*/ 145 w 894"/>
              <a:gd name="T71" fmla="*/ 493 h 956"/>
              <a:gd name="T72" fmla="*/ 0 w 894"/>
              <a:gd name="T73" fmla="*/ 793 h 956"/>
              <a:gd name="T74" fmla="*/ 244 w 894"/>
              <a:gd name="T75" fmla="*/ 955 h 956"/>
              <a:gd name="T76" fmla="*/ 398 w 894"/>
              <a:gd name="T77" fmla="*/ 723 h 956"/>
              <a:gd name="T78" fmla="*/ 648 w 894"/>
              <a:gd name="T79" fmla="*/ 955 h 956"/>
              <a:gd name="T80" fmla="*/ 893 w 894"/>
              <a:gd name="T81" fmla="*/ 793 h 956"/>
              <a:gd name="T82" fmla="*/ 750 w 894"/>
              <a:gd name="T83" fmla="*/ 493 h 956"/>
              <a:gd name="T84" fmla="*/ 793 w 894"/>
              <a:gd name="T85" fmla="*/ 430 h 956"/>
              <a:gd name="T86" fmla="*/ 750 w 894"/>
              <a:gd name="T87" fmla="*/ 237 h 956"/>
              <a:gd name="T88" fmla="*/ 737 w 894"/>
              <a:gd name="T89" fmla="*/ 168 h 956"/>
              <a:gd name="T90" fmla="*/ 643 w 894"/>
              <a:gd name="T91" fmla="*/ 73 h 956"/>
              <a:gd name="T92" fmla="*/ 512 w 894"/>
              <a:gd name="T93" fmla="*/ 21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4" h="956">
                <a:moveTo>
                  <a:pt x="192" y="634"/>
                </a:moveTo>
                <a:lnTo>
                  <a:pt x="192" y="634"/>
                </a:lnTo>
                <a:cubicBezTo>
                  <a:pt x="208" y="649"/>
                  <a:pt x="228" y="659"/>
                  <a:pt x="250" y="661"/>
                </a:cubicBezTo>
                <a:lnTo>
                  <a:pt x="251" y="661"/>
                </a:lnTo>
                <a:lnTo>
                  <a:pt x="321" y="671"/>
                </a:lnTo>
                <a:lnTo>
                  <a:pt x="337" y="683"/>
                </a:lnTo>
                <a:lnTo>
                  <a:pt x="259" y="801"/>
                </a:lnTo>
                <a:lnTo>
                  <a:pt x="234" y="742"/>
                </a:lnTo>
                <a:lnTo>
                  <a:pt x="225" y="719"/>
                </a:lnTo>
                <a:lnTo>
                  <a:pt x="136" y="719"/>
                </a:lnTo>
                <a:lnTo>
                  <a:pt x="192" y="634"/>
                </a:lnTo>
                <a:close/>
                <a:moveTo>
                  <a:pt x="700" y="633"/>
                </a:moveTo>
                <a:lnTo>
                  <a:pt x="756" y="719"/>
                </a:lnTo>
                <a:lnTo>
                  <a:pt x="668" y="719"/>
                </a:lnTo>
                <a:lnTo>
                  <a:pt x="659" y="742"/>
                </a:lnTo>
                <a:lnTo>
                  <a:pt x="633" y="801"/>
                </a:lnTo>
                <a:lnTo>
                  <a:pt x="555" y="681"/>
                </a:lnTo>
                <a:lnTo>
                  <a:pt x="573" y="669"/>
                </a:lnTo>
                <a:lnTo>
                  <a:pt x="645" y="656"/>
                </a:lnTo>
                <a:lnTo>
                  <a:pt x="645" y="658"/>
                </a:lnTo>
                <a:lnTo>
                  <a:pt x="645" y="658"/>
                </a:lnTo>
                <a:cubicBezTo>
                  <a:pt x="646" y="657"/>
                  <a:pt x="646" y="656"/>
                  <a:pt x="647" y="656"/>
                </a:cubicBezTo>
                <a:lnTo>
                  <a:pt x="647" y="656"/>
                </a:lnTo>
                <a:cubicBezTo>
                  <a:pt x="667" y="653"/>
                  <a:pt x="685" y="645"/>
                  <a:pt x="700" y="633"/>
                </a:cubicBezTo>
                <a:close/>
                <a:moveTo>
                  <a:pt x="446" y="74"/>
                </a:moveTo>
                <a:lnTo>
                  <a:pt x="446" y="74"/>
                </a:lnTo>
                <a:cubicBezTo>
                  <a:pt x="455" y="74"/>
                  <a:pt x="463" y="76"/>
                  <a:pt x="469" y="80"/>
                </a:cubicBezTo>
                <a:lnTo>
                  <a:pt x="535" y="127"/>
                </a:lnTo>
                <a:lnTo>
                  <a:pt x="542" y="133"/>
                </a:lnTo>
                <a:lnTo>
                  <a:pt x="552" y="135"/>
                </a:lnTo>
                <a:lnTo>
                  <a:pt x="632" y="146"/>
                </a:lnTo>
                <a:lnTo>
                  <a:pt x="633" y="146"/>
                </a:lnTo>
                <a:lnTo>
                  <a:pt x="633" y="146"/>
                </a:lnTo>
                <a:cubicBezTo>
                  <a:pt x="650" y="148"/>
                  <a:pt x="661" y="160"/>
                  <a:pt x="663" y="176"/>
                </a:cubicBezTo>
                <a:lnTo>
                  <a:pt x="663" y="178"/>
                </a:lnTo>
                <a:lnTo>
                  <a:pt x="678" y="260"/>
                </a:lnTo>
                <a:lnTo>
                  <a:pt x="680" y="268"/>
                </a:lnTo>
                <a:lnTo>
                  <a:pt x="685" y="275"/>
                </a:lnTo>
                <a:lnTo>
                  <a:pt x="732" y="340"/>
                </a:lnTo>
                <a:lnTo>
                  <a:pt x="732" y="340"/>
                </a:lnTo>
                <a:cubicBezTo>
                  <a:pt x="741" y="353"/>
                  <a:pt x="742" y="373"/>
                  <a:pt x="731" y="391"/>
                </a:cubicBezTo>
                <a:lnTo>
                  <a:pt x="680" y="463"/>
                </a:lnTo>
                <a:lnTo>
                  <a:pt x="678" y="472"/>
                </a:lnTo>
                <a:lnTo>
                  <a:pt x="667" y="553"/>
                </a:lnTo>
                <a:lnTo>
                  <a:pt x="667" y="554"/>
                </a:lnTo>
                <a:lnTo>
                  <a:pt x="667" y="554"/>
                </a:lnTo>
                <a:cubicBezTo>
                  <a:pt x="666" y="560"/>
                  <a:pt x="663" y="566"/>
                  <a:pt x="661" y="570"/>
                </a:cubicBezTo>
                <a:lnTo>
                  <a:pt x="659" y="571"/>
                </a:lnTo>
                <a:lnTo>
                  <a:pt x="659" y="573"/>
                </a:lnTo>
                <a:lnTo>
                  <a:pt x="659" y="573"/>
                </a:lnTo>
                <a:cubicBezTo>
                  <a:pt x="654" y="579"/>
                  <a:pt x="646" y="583"/>
                  <a:pt x="637" y="584"/>
                </a:cubicBezTo>
                <a:lnTo>
                  <a:pt x="634" y="584"/>
                </a:lnTo>
                <a:lnTo>
                  <a:pt x="551" y="599"/>
                </a:lnTo>
                <a:lnTo>
                  <a:pt x="542" y="600"/>
                </a:lnTo>
                <a:lnTo>
                  <a:pt x="535" y="606"/>
                </a:lnTo>
                <a:lnTo>
                  <a:pt x="469" y="653"/>
                </a:lnTo>
                <a:lnTo>
                  <a:pt x="469" y="653"/>
                </a:lnTo>
                <a:cubicBezTo>
                  <a:pt x="457" y="662"/>
                  <a:pt x="435" y="663"/>
                  <a:pt x="417" y="652"/>
                </a:cubicBezTo>
                <a:lnTo>
                  <a:pt x="358" y="606"/>
                </a:lnTo>
                <a:lnTo>
                  <a:pt x="351" y="600"/>
                </a:lnTo>
                <a:lnTo>
                  <a:pt x="341" y="599"/>
                </a:lnTo>
                <a:lnTo>
                  <a:pt x="260" y="587"/>
                </a:lnTo>
                <a:lnTo>
                  <a:pt x="259" y="587"/>
                </a:lnTo>
                <a:lnTo>
                  <a:pt x="259" y="587"/>
                </a:lnTo>
                <a:cubicBezTo>
                  <a:pt x="247" y="586"/>
                  <a:pt x="239" y="580"/>
                  <a:pt x="234" y="571"/>
                </a:cubicBezTo>
                <a:lnTo>
                  <a:pt x="234" y="571"/>
                </a:lnTo>
                <a:cubicBezTo>
                  <a:pt x="231" y="567"/>
                  <a:pt x="229" y="563"/>
                  <a:pt x="229" y="557"/>
                </a:cubicBezTo>
                <a:lnTo>
                  <a:pt x="229" y="555"/>
                </a:lnTo>
                <a:lnTo>
                  <a:pt x="214" y="471"/>
                </a:lnTo>
                <a:lnTo>
                  <a:pt x="213" y="462"/>
                </a:lnTo>
                <a:lnTo>
                  <a:pt x="208" y="455"/>
                </a:lnTo>
                <a:lnTo>
                  <a:pt x="161" y="390"/>
                </a:lnTo>
                <a:lnTo>
                  <a:pt x="161" y="390"/>
                </a:lnTo>
                <a:cubicBezTo>
                  <a:pt x="151" y="378"/>
                  <a:pt x="150" y="356"/>
                  <a:pt x="161" y="338"/>
                </a:cubicBezTo>
                <a:lnTo>
                  <a:pt x="208" y="278"/>
                </a:lnTo>
                <a:lnTo>
                  <a:pt x="213" y="272"/>
                </a:lnTo>
                <a:lnTo>
                  <a:pt x="214" y="261"/>
                </a:lnTo>
                <a:lnTo>
                  <a:pt x="225" y="184"/>
                </a:lnTo>
                <a:lnTo>
                  <a:pt x="225" y="184"/>
                </a:lnTo>
                <a:cubicBezTo>
                  <a:pt x="225" y="183"/>
                  <a:pt x="225" y="183"/>
                  <a:pt x="225" y="183"/>
                </a:cubicBezTo>
                <a:lnTo>
                  <a:pt x="225" y="183"/>
                </a:lnTo>
                <a:cubicBezTo>
                  <a:pt x="231" y="165"/>
                  <a:pt x="245" y="151"/>
                  <a:pt x="262" y="146"/>
                </a:cubicBezTo>
                <a:lnTo>
                  <a:pt x="262" y="146"/>
                </a:lnTo>
                <a:cubicBezTo>
                  <a:pt x="263" y="146"/>
                  <a:pt x="263" y="145"/>
                  <a:pt x="263" y="145"/>
                </a:cubicBezTo>
                <a:lnTo>
                  <a:pt x="341" y="135"/>
                </a:lnTo>
                <a:lnTo>
                  <a:pt x="349" y="133"/>
                </a:lnTo>
                <a:lnTo>
                  <a:pt x="358" y="127"/>
                </a:lnTo>
                <a:lnTo>
                  <a:pt x="423" y="80"/>
                </a:lnTo>
                <a:lnTo>
                  <a:pt x="423" y="80"/>
                </a:lnTo>
                <a:cubicBezTo>
                  <a:pt x="429" y="76"/>
                  <a:pt x="438" y="74"/>
                  <a:pt x="446" y="74"/>
                </a:cubicBezTo>
                <a:close/>
                <a:moveTo>
                  <a:pt x="446" y="0"/>
                </a:moveTo>
                <a:lnTo>
                  <a:pt x="446" y="0"/>
                </a:lnTo>
                <a:cubicBezTo>
                  <a:pt x="423" y="0"/>
                  <a:pt x="401" y="7"/>
                  <a:pt x="380" y="21"/>
                </a:cubicBezTo>
                <a:lnTo>
                  <a:pt x="320" y="64"/>
                </a:lnTo>
                <a:lnTo>
                  <a:pt x="250" y="73"/>
                </a:lnTo>
                <a:lnTo>
                  <a:pt x="249" y="73"/>
                </a:lnTo>
                <a:lnTo>
                  <a:pt x="247" y="74"/>
                </a:lnTo>
                <a:lnTo>
                  <a:pt x="247" y="74"/>
                </a:lnTo>
                <a:cubicBezTo>
                  <a:pt x="201" y="85"/>
                  <a:pt x="164" y="122"/>
                  <a:pt x="153" y="168"/>
                </a:cubicBezTo>
                <a:lnTo>
                  <a:pt x="152" y="169"/>
                </a:lnTo>
                <a:lnTo>
                  <a:pt x="152" y="170"/>
                </a:lnTo>
                <a:lnTo>
                  <a:pt x="143" y="241"/>
                </a:lnTo>
                <a:lnTo>
                  <a:pt x="101" y="297"/>
                </a:lnTo>
                <a:lnTo>
                  <a:pt x="99" y="298"/>
                </a:lnTo>
                <a:lnTo>
                  <a:pt x="99" y="299"/>
                </a:lnTo>
                <a:lnTo>
                  <a:pt x="99" y="299"/>
                </a:lnTo>
                <a:cubicBezTo>
                  <a:pt x="74" y="340"/>
                  <a:pt x="73" y="393"/>
                  <a:pt x="101" y="432"/>
                </a:cubicBezTo>
                <a:lnTo>
                  <a:pt x="145" y="493"/>
                </a:lnTo>
                <a:lnTo>
                  <a:pt x="155" y="557"/>
                </a:lnTo>
                <a:lnTo>
                  <a:pt x="37" y="737"/>
                </a:lnTo>
                <a:lnTo>
                  <a:pt x="0" y="793"/>
                </a:lnTo>
                <a:lnTo>
                  <a:pt x="175" y="793"/>
                </a:lnTo>
                <a:lnTo>
                  <a:pt x="218" y="892"/>
                </a:lnTo>
                <a:lnTo>
                  <a:pt x="244" y="955"/>
                </a:lnTo>
                <a:lnTo>
                  <a:pt x="282" y="897"/>
                </a:lnTo>
                <a:lnTo>
                  <a:pt x="398" y="723"/>
                </a:lnTo>
                <a:lnTo>
                  <a:pt x="398" y="723"/>
                </a:lnTo>
                <a:cubicBezTo>
                  <a:pt x="429" y="735"/>
                  <a:pt x="464" y="737"/>
                  <a:pt x="494" y="723"/>
                </a:cubicBezTo>
                <a:lnTo>
                  <a:pt x="611" y="897"/>
                </a:lnTo>
                <a:lnTo>
                  <a:pt x="648" y="955"/>
                </a:lnTo>
                <a:lnTo>
                  <a:pt x="675" y="892"/>
                </a:lnTo>
                <a:lnTo>
                  <a:pt x="718" y="793"/>
                </a:lnTo>
                <a:lnTo>
                  <a:pt x="893" y="793"/>
                </a:lnTo>
                <a:lnTo>
                  <a:pt x="855" y="737"/>
                </a:lnTo>
                <a:lnTo>
                  <a:pt x="740" y="562"/>
                </a:lnTo>
                <a:lnTo>
                  <a:pt x="750" y="493"/>
                </a:lnTo>
                <a:lnTo>
                  <a:pt x="792" y="432"/>
                </a:lnTo>
                <a:lnTo>
                  <a:pt x="793" y="431"/>
                </a:lnTo>
                <a:lnTo>
                  <a:pt x="793" y="430"/>
                </a:lnTo>
                <a:lnTo>
                  <a:pt x="793" y="430"/>
                </a:lnTo>
                <a:cubicBezTo>
                  <a:pt x="819" y="389"/>
                  <a:pt x="820" y="338"/>
                  <a:pt x="792" y="298"/>
                </a:cubicBezTo>
                <a:lnTo>
                  <a:pt x="750" y="237"/>
                </a:lnTo>
                <a:lnTo>
                  <a:pt x="735" y="168"/>
                </a:lnTo>
                <a:lnTo>
                  <a:pt x="737" y="168"/>
                </a:lnTo>
                <a:lnTo>
                  <a:pt x="737" y="168"/>
                </a:lnTo>
                <a:cubicBezTo>
                  <a:pt x="737" y="167"/>
                  <a:pt x="736" y="166"/>
                  <a:pt x="735" y="166"/>
                </a:cubicBezTo>
                <a:lnTo>
                  <a:pt x="735" y="166"/>
                </a:lnTo>
                <a:cubicBezTo>
                  <a:pt x="730" y="117"/>
                  <a:pt x="691" y="79"/>
                  <a:pt x="643" y="73"/>
                </a:cubicBezTo>
                <a:lnTo>
                  <a:pt x="642" y="73"/>
                </a:lnTo>
                <a:lnTo>
                  <a:pt x="573" y="64"/>
                </a:lnTo>
                <a:lnTo>
                  <a:pt x="512" y="21"/>
                </a:lnTo>
                <a:lnTo>
                  <a:pt x="512" y="21"/>
                </a:lnTo>
                <a:cubicBezTo>
                  <a:pt x="492" y="7"/>
                  <a:pt x="469" y="0"/>
                  <a:pt x="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4" name="Freeform 16">
            <a:extLst>
              <a:ext uri="{FF2B5EF4-FFF2-40B4-BE49-F238E27FC236}">
                <a16:creationId xmlns:a16="http://schemas.microsoft.com/office/drawing/2014/main" id="{68B3A97D-6BCD-40EC-B205-B2527496E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179" y="8909815"/>
            <a:ext cx="2586413" cy="2586413"/>
          </a:xfrm>
          <a:custGeom>
            <a:avLst/>
            <a:gdLst>
              <a:gd name="T0" fmla="*/ 1432 w 2863"/>
              <a:gd name="T1" fmla="*/ 57 h 2862"/>
              <a:gd name="T2" fmla="*/ 1432 w 2863"/>
              <a:gd name="T3" fmla="*/ 57 h 2862"/>
              <a:gd name="T4" fmla="*/ 57 w 2863"/>
              <a:gd name="T5" fmla="*/ 1431 h 2862"/>
              <a:gd name="T6" fmla="*/ 57 w 2863"/>
              <a:gd name="T7" fmla="*/ 1431 h 2862"/>
              <a:gd name="T8" fmla="*/ 1432 w 2863"/>
              <a:gd name="T9" fmla="*/ 2805 h 2862"/>
              <a:gd name="T10" fmla="*/ 1432 w 2863"/>
              <a:gd name="T11" fmla="*/ 2805 h 2862"/>
              <a:gd name="T12" fmla="*/ 2805 w 2863"/>
              <a:gd name="T13" fmla="*/ 1431 h 2862"/>
              <a:gd name="T14" fmla="*/ 2805 w 2863"/>
              <a:gd name="T15" fmla="*/ 1431 h 2862"/>
              <a:gd name="T16" fmla="*/ 1432 w 2863"/>
              <a:gd name="T17" fmla="*/ 57 h 2862"/>
              <a:gd name="T18" fmla="*/ 1432 w 2863"/>
              <a:gd name="T19" fmla="*/ 2861 h 2862"/>
              <a:gd name="T20" fmla="*/ 1432 w 2863"/>
              <a:gd name="T21" fmla="*/ 2861 h 2862"/>
              <a:gd name="T22" fmla="*/ 0 w 2863"/>
              <a:gd name="T23" fmla="*/ 1431 h 2862"/>
              <a:gd name="T24" fmla="*/ 0 w 2863"/>
              <a:gd name="T25" fmla="*/ 1431 h 2862"/>
              <a:gd name="T26" fmla="*/ 1432 w 2863"/>
              <a:gd name="T27" fmla="*/ 0 h 2862"/>
              <a:gd name="T28" fmla="*/ 1432 w 2863"/>
              <a:gd name="T29" fmla="*/ 0 h 2862"/>
              <a:gd name="T30" fmla="*/ 2862 w 2863"/>
              <a:gd name="T31" fmla="*/ 1431 h 2862"/>
              <a:gd name="T32" fmla="*/ 2862 w 2863"/>
              <a:gd name="T33" fmla="*/ 1431 h 2862"/>
              <a:gd name="T34" fmla="*/ 1432 w 2863"/>
              <a:gd name="T35" fmla="*/ 2861 h 2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63" h="2862">
                <a:moveTo>
                  <a:pt x="1432" y="57"/>
                </a:moveTo>
                <a:lnTo>
                  <a:pt x="1432" y="57"/>
                </a:lnTo>
                <a:cubicBezTo>
                  <a:pt x="673" y="57"/>
                  <a:pt x="57" y="673"/>
                  <a:pt x="57" y="1431"/>
                </a:cubicBezTo>
                <a:lnTo>
                  <a:pt x="57" y="1431"/>
                </a:lnTo>
                <a:cubicBezTo>
                  <a:pt x="57" y="2189"/>
                  <a:pt x="673" y="2805"/>
                  <a:pt x="1432" y="2805"/>
                </a:cubicBezTo>
                <a:lnTo>
                  <a:pt x="1432" y="2805"/>
                </a:lnTo>
                <a:cubicBezTo>
                  <a:pt x="2189" y="2805"/>
                  <a:pt x="2805" y="2189"/>
                  <a:pt x="2805" y="1431"/>
                </a:cubicBezTo>
                <a:lnTo>
                  <a:pt x="2805" y="1431"/>
                </a:lnTo>
                <a:cubicBezTo>
                  <a:pt x="2805" y="673"/>
                  <a:pt x="2189" y="57"/>
                  <a:pt x="1432" y="57"/>
                </a:cubicBezTo>
                <a:close/>
                <a:moveTo>
                  <a:pt x="1432" y="2861"/>
                </a:moveTo>
                <a:lnTo>
                  <a:pt x="1432" y="2861"/>
                </a:lnTo>
                <a:cubicBezTo>
                  <a:pt x="643" y="2861"/>
                  <a:pt x="0" y="2220"/>
                  <a:pt x="0" y="1431"/>
                </a:cubicBezTo>
                <a:lnTo>
                  <a:pt x="0" y="1431"/>
                </a:lnTo>
                <a:cubicBezTo>
                  <a:pt x="0" y="642"/>
                  <a:pt x="643" y="0"/>
                  <a:pt x="1432" y="0"/>
                </a:cubicBezTo>
                <a:lnTo>
                  <a:pt x="1432" y="0"/>
                </a:lnTo>
                <a:cubicBezTo>
                  <a:pt x="2221" y="0"/>
                  <a:pt x="2862" y="642"/>
                  <a:pt x="2862" y="1431"/>
                </a:cubicBezTo>
                <a:lnTo>
                  <a:pt x="2862" y="1431"/>
                </a:lnTo>
                <a:cubicBezTo>
                  <a:pt x="2862" y="2220"/>
                  <a:pt x="2221" y="2861"/>
                  <a:pt x="1432" y="2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5" name="Freeform 17">
            <a:extLst>
              <a:ext uri="{FF2B5EF4-FFF2-40B4-BE49-F238E27FC236}">
                <a16:creationId xmlns:a16="http://schemas.microsoft.com/office/drawing/2014/main" id="{986537E3-0B75-4B12-A2A8-7CE47BB46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999" y="9762654"/>
            <a:ext cx="864796" cy="864794"/>
          </a:xfrm>
          <a:custGeom>
            <a:avLst/>
            <a:gdLst>
              <a:gd name="T0" fmla="*/ 568 w 957"/>
              <a:gd name="T1" fmla="*/ 515 h 957"/>
              <a:gd name="T2" fmla="*/ 880 w 957"/>
              <a:gd name="T3" fmla="*/ 515 h 957"/>
              <a:gd name="T4" fmla="*/ 880 w 957"/>
              <a:gd name="T5" fmla="*/ 515 h 957"/>
              <a:gd name="T6" fmla="*/ 790 w 957"/>
              <a:gd name="T7" fmla="*/ 738 h 957"/>
              <a:gd name="T8" fmla="*/ 568 w 957"/>
              <a:gd name="T9" fmla="*/ 515 h 957"/>
              <a:gd name="T10" fmla="*/ 515 w 957"/>
              <a:gd name="T11" fmla="*/ 76 h 957"/>
              <a:gd name="T12" fmla="*/ 515 w 957"/>
              <a:gd name="T13" fmla="*/ 76 h 957"/>
              <a:gd name="T14" fmla="*/ 880 w 957"/>
              <a:gd name="T15" fmla="*/ 442 h 957"/>
              <a:gd name="T16" fmla="*/ 515 w 957"/>
              <a:gd name="T17" fmla="*/ 442 h 957"/>
              <a:gd name="T18" fmla="*/ 515 w 957"/>
              <a:gd name="T19" fmla="*/ 76 h 957"/>
              <a:gd name="T20" fmla="*/ 437 w 957"/>
              <a:gd name="T21" fmla="*/ 76 h 957"/>
              <a:gd name="T22" fmla="*/ 437 w 957"/>
              <a:gd name="T23" fmla="*/ 76 h 957"/>
              <a:gd name="T24" fmla="*/ 442 w 957"/>
              <a:gd name="T25" fmla="*/ 76 h 957"/>
              <a:gd name="T26" fmla="*/ 442 w 957"/>
              <a:gd name="T27" fmla="*/ 493 h 957"/>
              <a:gd name="T28" fmla="*/ 452 w 957"/>
              <a:gd name="T29" fmla="*/ 505 h 957"/>
              <a:gd name="T30" fmla="*/ 737 w 957"/>
              <a:gd name="T31" fmla="*/ 790 h 957"/>
              <a:gd name="T32" fmla="*/ 737 w 957"/>
              <a:gd name="T33" fmla="*/ 790 h 957"/>
              <a:gd name="T34" fmla="*/ 478 w 957"/>
              <a:gd name="T35" fmla="*/ 882 h 957"/>
              <a:gd name="T36" fmla="*/ 478 w 957"/>
              <a:gd name="T37" fmla="*/ 882 h 957"/>
              <a:gd name="T38" fmla="*/ 74 w 957"/>
              <a:gd name="T39" fmla="*/ 478 h 957"/>
              <a:gd name="T40" fmla="*/ 74 w 957"/>
              <a:gd name="T41" fmla="*/ 478 h 957"/>
              <a:gd name="T42" fmla="*/ 437 w 957"/>
              <a:gd name="T43" fmla="*/ 76 h 957"/>
              <a:gd name="T44" fmla="*/ 478 w 957"/>
              <a:gd name="T45" fmla="*/ 0 h 957"/>
              <a:gd name="T46" fmla="*/ 478 w 957"/>
              <a:gd name="T47" fmla="*/ 0 h 957"/>
              <a:gd name="T48" fmla="*/ 0 w 957"/>
              <a:gd name="T49" fmla="*/ 478 h 957"/>
              <a:gd name="T50" fmla="*/ 0 w 957"/>
              <a:gd name="T51" fmla="*/ 478 h 957"/>
              <a:gd name="T52" fmla="*/ 478 w 957"/>
              <a:gd name="T53" fmla="*/ 956 h 957"/>
              <a:gd name="T54" fmla="*/ 478 w 957"/>
              <a:gd name="T55" fmla="*/ 956 h 957"/>
              <a:gd name="T56" fmla="*/ 956 w 957"/>
              <a:gd name="T57" fmla="*/ 478 h 957"/>
              <a:gd name="T58" fmla="*/ 956 w 957"/>
              <a:gd name="T59" fmla="*/ 478 h 957"/>
              <a:gd name="T60" fmla="*/ 478 w 957"/>
              <a:gd name="T61" fmla="*/ 0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57" h="957">
                <a:moveTo>
                  <a:pt x="568" y="515"/>
                </a:moveTo>
                <a:lnTo>
                  <a:pt x="880" y="515"/>
                </a:lnTo>
                <a:lnTo>
                  <a:pt x="880" y="515"/>
                </a:lnTo>
                <a:cubicBezTo>
                  <a:pt x="872" y="599"/>
                  <a:pt x="840" y="677"/>
                  <a:pt x="790" y="738"/>
                </a:cubicBezTo>
                <a:lnTo>
                  <a:pt x="568" y="515"/>
                </a:lnTo>
                <a:close/>
                <a:moveTo>
                  <a:pt x="515" y="76"/>
                </a:moveTo>
                <a:lnTo>
                  <a:pt x="515" y="76"/>
                </a:lnTo>
                <a:cubicBezTo>
                  <a:pt x="709" y="94"/>
                  <a:pt x="862" y="247"/>
                  <a:pt x="880" y="442"/>
                </a:cubicBezTo>
                <a:lnTo>
                  <a:pt x="515" y="442"/>
                </a:lnTo>
                <a:lnTo>
                  <a:pt x="515" y="76"/>
                </a:lnTo>
                <a:close/>
                <a:moveTo>
                  <a:pt x="437" y="76"/>
                </a:moveTo>
                <a:lnTo>
                  <a:pt x="437" y="76"/>
                </a:lnTo>
                <a:cubicBezTo>
                  <a:pt x="438" y="76"/>
                  <a:pt x="440" y="76"/>
                  <a:pt x="442" y="76"/>
                </a:cubicBezTo>
                <a:lnTo>
                  <a:pt x="442" y="493"/>
                </a:lnTo>
                <a:lnTo>
                  <a:pt x="452" y="505"/>
                </a:lnTo>
                <a:lnTo>
                  <a:pt x="737" y="790"/>
                </a:lnTo>
                <a:lnTo>
                  <a:pt x="737" y="790"/>
                </a:lnTo>
                <a:cubicBezTo>
                  <a:pt x="668" y="848"/>
                  <a:pt x="576" y="882"/>
                  <a:pt x="478" y="882"/>
                </a:cubicBezTo>
                <a:lnTo>
                  <a:pt x="478" y="882"/>
                </a:lnTo>
                <a:cubicBezTo>
                  <a:pt x="255" y="882"/>
                  <a:pt x="74" y="702"/>
                  <a:pt x="74" y="478"/>
                </a:cubicBezTo>
                <a:lnTo>
                  <a:pt x="74" y="478"/>
                </a:lnTo>
                <a:cubicBezTo>
                  <a:pt x="74" y="268"/>
                  <a:pt x="233" y="97"/>
                  <a:pt x="437" y="76"/>
                </a:cubicBezTo>
                <a:close/>
                <a:moveTo>
                  <a:pt x="478" y="0"/>
                </a:moveTo>
                <a:lnTo>
                  <a:pt x="478" y="0"/>
                </a:lnTo>
                <a:cubicBezTo>
                  <a:pt x="215" y="0"/>
                  <a:pt x="0" y="215"/>
                  <a:pt x="0" y="478"/>
                </a:cubicBezTo>
                <a:lnTo>
                  <a:pt x="0" y="478"/>
                </a:lnTo>
                <a:cubicBezTo>
                  <a:pt x="0" y="742"/>
                  <a:pt x="215" y="956"/>
                  <a:pt x="478" y="956"/>
                </a:cubicBezTo>
                <a:lnTo>
                  <a:pt x="478" y="956"/>
                </a:lnTo>
                <a:cubicBezTo>
                  <a:pt x="742" y="956"/>
                  <a:pt x="956" y="742"/>
                  <a:pt x="956" y="478"/>
                </a:cubicBezTo>
                <a:lnTo>
                  <a:pt x="956" y="478"/>
                </a:lnTo>
                <a:cubicBezTo>
                  <a:pt x="956" y="215"/>
                  <a:pt x="742" y="0"/>
                  <a:pt x="4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6" name="Freeform 18">
            <a:extLst>
              <a:ext uri="{FF2B5EF4-FFF2-40B4-BE49-F238E27FC236}">
                <a16:creationId xmlns:a16="http://schemas.microsoft.com/office/drawing/2014/main" id="{AC5C4705-9483-4150-885C-DAC64EB1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1542" y="8909815"/>
            <a:ext cx="2586415" cy="2586413"/>
          </a:xfrm>
          <a:custGeom>
            <a:avLst/>
            <a:gdLst>
              <a:gd name="T0" fmla="*/ 1430 w 2862"/>
              <a:gd name="T1" fmla="*/ 57 h 2862"/>
              <a:gd name="T2" fmla="*/ 1430 w 2862"/>
              <a:gd name="T3" fmla="*/ 57 h 2862"/>
              <a:gd name="T4" fmla="*/ 56 w 2862"/>
              <a:gd name="T5" fmla="*/ 1431 h 2862"/>
              <a:gd name="T6" fmla="*/ 56 w 2862"/>
              <a:gd name="T7" fmla="*/ 1431 h 2862"/>
              <a:gd name="T8" fmla="*/ 1430 w 2862"/>
              <a:gd name="T9" fmla="*/ 2805 h 2862"/>
              <a:gd name="T10" fmla="*/ 1430 w 2862"/>
              <a:gd name="T11" fmla="*/ 2805 h 2862"/>
              <a:gd name="T12" fmla="*/ 2805 w 2862"/>
              <a:gd name="T13" fmla="*/ 1431 h 2862"/>
              <a:gd name="T14" fmla="*/ 2805 w 2862"/>
              <a:gd name="T15" fmla="*/ 1431 h 2862"/>
              <a:gd name="T16" fmla="*/ 1430 w 2862"/>
              <a:gd name="T17" fmla="*/ 57 h 2862"/>
              <a:gd name="T18" fmla="*/ 1430 w 2862"/>
              <a:gd name="T19" fmla="*/ 2861 h 2862"/>
              <a:gd name="T20" fmla="*/ 1430 w 2862"/>
              <a:gd name="T21" fmla="*/ 2861 h 2862"/>
              <a:gd name="T22" fmla="*/ 0 w 2862"/>
              <a:gd name="T23" fmla="*/ 1431 h 2862"/>
              <a:gd name="T24" fmla="*/ 0 w 2862"/>
              <a:gd name="T25" fmla="*/ 1431 h 2862"/>
              <a:gd name="T26" fmla="*/ 1430 w 2862"/>
              <a:gd name="T27" fmla="*/ 0 h 2862"/>
              <a:gd name="T28" fmla="*/ 1430 w 2862"/>
              <a:gd name="T29" fmla="*/ 0 h 2862"/>
              <a:gd name="T30" fmla="*/ 2861 w 2862"/>
              <a:gd name="T31" fmla="*/ 1431 h 2862"/>
              <a:gd name="T32" fmla="*/ 2861 w 2862"/>
              <a:gd name="T33" fmla="*/ 1431 h 2862"/>
              <a:gd name="T34" fmla="*/ 1430 w 2862"/>
              <a:gd name="T35" fmla="*/ 2861 h 2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62" h="2862">
                <a:moveTo>
                  <a:pt x="1430" y="57"/>
                </a:moveTo>
                <a:lnTo>
                  <a:pt x="1430" y="57"/>
                </a:lnTo>
                <a:cubicBezTo>
                  <a:pt x="672" y="57"/>
                  <a:pt x="56" y="673"/>
                  <a:pt x="56" y="1431"/>
                </a:cubicBezTo>
                <a:lnTo>
                  <a:pt x="56" y="1431"/>
                </a:lnTo>
                <a:cubicBezTo>
                  <a:pt x="56" y="2189"/>
                  <a:pt x="672" y="2805"/>
                  <a:pt x="1430" y="2805"/>
                </a:cubicBezTo>
                <a:lnTo>
                  <a:pt x="1430" y="2805"/>
                </a:lnTo>
                <a:cubicBezTo>
                  <a:pt x="2189" y="2805"/>
                  <a:pt x="2805" y="2189"/>
                  <a:pt x="2805" y="1431"/>
                </a:cubicBezTo>
                <a:lnTo>
                  <a:pt x="2805" y="1431"/>
                </a:lnTo>
                <a:cubicBezTo>
                  <a:pt x="2805" y="673"/>
                  <a:pt x="2189" y="57"/>
                  <a:pt x="1430" y="57"/>
                </a:cubicBezTo>
                <a:close/>
                <a:moveTo>
                  <a:pt x="1430" y="2861"/>
                </a:moveTo>
                <a:lnTo>
                  <a:pt x="1430" y="2861"/>
                </a:lnTo>
                <a:cubicBezTo>
                  <a:pt x="641" y="2861"/>
                  <a:pt x="0" y="2220"/>
                  <a:pt x="0" y="1431"/>
                </a:cubicBezTo>
                <a:lnTo>
                  <a:pt x="0" y="1431"/>
                </a:lnTo>
                <a:cubicBezTo>
                  <a:pt x="0" y="642"/>
                  <a:pt x="641" y="0"/>
                  <a:pt x="1430" y="0"/>
                </a:cubicBezTo>
                <a:lnTo>
                  <a:pt x="1430" y="0"/>
                </a:lnTo>
                <a:cubicBezTo>
                  <a:pt x="2219" y="0"/>
                  <a:pt x="2861" y="642"/>
                  <a:pt x="2861" y="1431"/>
                </a:cubicBezTo>
                <a:lnTo>
                  <a:pt x="2861" y="1431"/>
                </a:lnTo>
                <a:cubicBezTo>
                  <a:pt x="2861" y="2220"/>
                  <a:pt x="2219" y="2861"/>
                  <a:pt x="1430" y="2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7" name="Freeform 19">
            <a:extLst>
              <a:ext uri="{FF2B5EF4-FFF2-40B4-BE49-F238E27FC236}">
                <a16:creationId xmlns:a16="http://schemas.microsoft.com/office/drawing/2014/main" id="{4599CD36-8E4B-498B-A1ED-8CD8A2533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8370" y="9750695"/>
            <a:ext cx="864794" cy="864796"/>
          </a:xfrm>
          <a:custGeom>
            <a:avLst/>
            <a:gdLst>
              <a:gd name="T0" fmla="*/ 568 w 957"/>
              <a:gd name="T1" fmla="*/ 514 h 956"/>
              <a:gd name="T2" fmla="*/ 880 w 957"/>
              <a:gd name="T3" fmla="*/ 514 h 956"/>
              <a:gd name="T4" fmla="*/ 880 w 957"/>
              <a:gd name="T5" fmla="*/ 514 h 956"/>
              <a:gd name="T6" fmla="*/ 789 w 957"/>
              <a:gd name="T7" fmla="*/ 737 h 956"/>
              <a:gd name="T8" fmla="*/ 568 w 957"/>
              <a:gd name="T9" fmla="*/ 514 h 956"/>
              <a:gd name="T10" fmla="*/ 515 w 957"/>
              <a:gd name="T11" fmla="*/ 75 h 956"/>
              <a:gd name="T12" fmla="*/ 515 w 957"/>
              <a:gd name="T13" fmla="*/ 75 h 956"/>
              <a:gd name="T14" fmla="*/ 880 w 957"/>
              <a:gd name="T15" fmla="*/ 440 h 956"/>
              <a:gd name="T16" fmla="*/ 515 w 957"/>
              <a:gd name="T17" fmla="*/ 440 h 956"/>
              <a:gd name="T18" fmla="*/ 515 w 957"/>
              <a:gd name="T19" fmla="*/ 75 h 956"/>
              <a:gd name="T20" fmla="*/ 437 w 957"/>
              <a:gd name="T21" fmla="*/ 75 h 956"/>
              <a:gd name="T22" fmla="*/ 437 w 957"/>
              <a:gd name="T23" fmla="*/ 75 h 956"/>
              <a:gd name="T24" fmla="*/ 441 w 957"/>
              <a:gd name="T25" fmla="*/ 75 h 956"/>
              <a:gd name="T26" fmla="*/ 441 w 957"/>
              <a:gd name="T27" fmla="*/ 492 h 956"/>
              <a:gd name="T28" fmla="*/ 452 w 957"/>
              <a:gd name="T29" fmla="*/ 504 h 956"/>
              <a:gd name="T30" fmla="*/ 738 w 957"/>
              <a:gd name="T31" fmla="*/ 788 h 956"/>
              <a:gd name="T32" fmla="*/ 738 w 957"/>
              <a:gd name="T33" fmla="*/ 788 h 956"/>
              <a:gd name="T34" fmla="*/ 478 w 957"/>
              <a:gd name="T35" fmla="*/ 881 h 956"/>
              <a:gd name="T36" fmla="*/ 478 w 957"/>
              <a:gd name="T37" fmla="*/ 881 h 956"/>
              <a:gd name="T38" fmla="*/ 73 w 957"/>
              <a:gd name="T39" fmla="*/ 477 h 956"/>
              <a:gd name="T40" fmla="*/ 73 w 957"/>
              <a:gd name="T41" fmla="*/ 477 h 956"/>
              <a:gd name="T42" fmla="*/ 437 w 957"/>
              <a:gd name="T43" fmla="*/ 75 h 956"/>
              <a:gd name="T44" fmla="*/ 478 w 957"/>
              <a:gd name="T45" fmla="*/ 0 h 956"/>
              <a:gd name="T46" fmla="*/ 478 w 957"/>
              <a:gd name="T47" fmla="*/ 0 h 956"/>
              <a:gd name="T48" fmla="*/ 0 w 957"/>
              <a:gd name="T49" fmla="*/ 477 h 956"/>
              <a:gd name="T50" fmla="*/ 0 w 957"/>
              <a:gd name="T51" fmla="*/ 477 h 956"/>
              <a:gd name="T52" fmla="*/ 478 w 957"/>
              <a:gd name="T53" fmla="*/ 955 h 956"/>
              <a:gd name="T54" fmla="*/ 478 w 957"/>
              <a:gd name="T55" fmla="*/ 955 h 956"/>
              <a:gd name="T56" fmla="*/ 956 w 957"/>
              <a:gd name="T57" fmla="*/ 477 h 956"/>
              <a:gd name="T58" fmla="*/ 956 w 957"/>
              <a:gd name="T59" fmla="*/ 477 h 956"/>
              <a:gd name="T60" fmla="*/ 478 w 957"/>
              <a:gd name="T61" fmla="*/ 0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57" h="956">
                <a:moveTo>
                  <a:pt x="568" y="514"/>
                </a:moveTo>
                <a:lnTo>
                  <a:pt x="880" y="514"/>
                </a:lnTo>
                <a:lnTo>
                  <a:pt x="880" y="514"/>
                </a:lnTo>
                <a:cubicBezTo>
                  <a:pt x="873" y="598"/>
                  <a:pt x="840" y="675"/>
                  <a:pt x="789" y="737"/>
                </a:cubicBezTo>
                <a:lnTo>
                  <a:pt x="568" y="514"/>
                </a:lnTo>
                <a:close/>
                <a:moveTo>
                  <a:pt x="515" y="75"/>
                </a:moveTo>
                <a:lnTo>
                  <a:pt x="515" y="75"/>
                </a:lnTo>
                <a:cubicBezTo>
                  <a:pt x="709" y="92"/>
                  <a:pt x="862" y="246"/>
                  <a:pt x="880" y="440"/>
                </a:cubicBezTo>
                <a:lnTo>
                  <a:pt x="515" y="440"/>
                </a:lnTo>
                <a:lnTo>
                  <a:pt x="515" y="75"/>
                </a:lnTo>
                <a:close/>
                <a:moveTo>
                  <a:pt x="437" y="75"/>
                </a:moveTo>
                <a:lnTo>
                  <a:pt x="437" y="75"/>
                </a:lnTo>
                <a:cubicBezTo>
                  <a:pt x="439" y="74"/>
                  <a:pt x="440" y="75"/>
                  <a:pt x="441" y="75"/>
                </a:cubicBezTo>
                <a:lnTo>
                  <a:pt x="441" y="492"/>
                </a:lnTo>
                <a:lnTo>
                  <a:pt x="452" y="504"/>
                </a:lnTo>
                <a:lnTo>
                  <a:pt x="738" y="788"/>
                </a:lnTo>
                <a:lnTo>
                  <a:pt x="738" y="788"/>
                </a:lnTo>
                <a:cubicBezTo>
                  <a:pt x="668" y="847"/>
                  <a:pt x="577" y="881"/>
                  <a:pt x="478" y="881"/>
                </a:cubicBezTo>
                <a:lnTo>
                  <a:pt x="478" y="881"/>
                </a:lnTo>
                <a:cubicBezTo>
                  <a:pt x="255" y="881"/>
                  <a:pt x="73" y="701"/>
                  <a:pt x="73" y="477"/>
                </a:cubicBezTo>
                <a:lnTo>
                  <a:pt x="73" y="477"/>
                </a:lnTo>
                <a:cubicBezTo>
                  <a:pt x="73" y="268"/>
                  <a:pt x="233" y="96"/>
                  <a:pt x="437" y="75"/>
                </a:cubicBezTo>
                <a:close/>
                <a:moveTo>
                  <a:pt x="478" y="0"/>
                </a:moveTo>
                <a:lnTo>
                  <a:pt x="478" y="0"/>
                </a:lnTo>
                <a:cubicBezTo>
                  <a:pt x="214" y="0"/>
                  <a:pt x="0" y="213"/>
                  <a:pt x="0" y="477"/>
                </a:cubicBezTo>
                <a:lnTo>
                  <a:pt x="0" y="477"/>
                </a:lnTo>
                <a:cubicBezTo>
                  <a:pt x="0" y="740"/>
                  <a:pt x="214" y="955"/>
                  <a:pt x="478" y="955"/>
                </a:cubicBezTo>
                <a:lnTo>
                  <a:pt x="478" y="955"/>
                </a:lnTo>
                <a:cubicBezTo>
                  <a:pt x="742" y="955"/>
                  <a:pt x="956" y="740"/>
                  <a:pt x="956" y="477"/>
                </a:cubicBezTo>
                <a:lnTo>
                  <a:pt x="956" y="477"/>
                </a:lnTo>
                <a:cubicBezTo>
                  <a:pt x="956" y="213"/>
                  <a:pt x="742" y="0"/>
                  <a:pt x="4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8" name="Freeform 20">
            <a:extLst>
              <a:ext uri="{FF2B5EF4-FFF2-40B4-BE49-F238E27FC236}">
                <a16:creationId xmlns:a16="http://schemas.microsoft.com/office/drawing/2014/main" id="{AE794DF8-C955-47D4-9DAF-D0545767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754" y="6733877"/>
            <a:ext cx="294907" cy="745237"/>
          </a:xfrm>
          <a:custGeom>
            <a:avLst/>
            <a:gdLst>
              <a:gd name="T0" fmla="*/ 326 w 327"/>
              <a:gd name="T1" fmla="*/ 825 h 826"/>
              <a:gd name="T2" fmla="*/ 0 w 327"/>
              <a:gd name="T3" fmla="*/ 825 h 826"/>
              <a:gd name="T4" fmla="*/ 0 w 327"/>
              <a:gd name="T5" fmla="*/ 0 h 826"/>
              <a:gd name="T6" fmla="*/ 326 w 327"/>
              <a:gd name="T7" fmla="*/ 0 h 826"/>
              <a:gd name="T8" fmla="*/ 326 w 327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326" y="825"/>
                </a:moveTo>
                <a:lnTo>
                  <a:pt x="0" y="825"/>
                </a:lnTo>
                <a:lnTo>
                  <a:pt x="0" y="0"/>
                </a:lnTo>
                <a:lnTo>
                  <a:pt x="326" y="0"/>
                </a:lnTo>
                <a:lnTo>
                  <a:pt x="326" y="82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9" name="Freeform 21">
            <a:extLst>
              <a:ext uri="{FF2B5EF4-FFF2-40B4-BE49-F238E27FC236}">
                <a16:creationId xmlns:a16="http://schemas.microsoft.com/office/drawing/2014/main" id="{D6BCC26F-227A-4021-8E01-2F791DA9E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011" y="6733877"/>
            <a:ext cx="294907" cy="745237"/>
          </a:xfrm>
          <a:custGeom>
            <a:avLst/>
            <a:gdLst>
              <a:gd name="T0" fmla="*/ 326 w 327"/>
              <a:gd name="T1" fmla="*/ 825 h 826"/>
              <a:gd name="T2" fmla="*/ 0 w 327"/>
              <a:gd name="T3" fmla="*/ 825 h 826"/>
              <a:gd name="T4" fmla="*/ 0 w 327"/>
              <a:gd name="T5" fmla="*/ 0 h 826"/>
              <a:gd name="T6" fmla="*/ 326 w 327"/>
              <a:gd name="T7" fmla="*/ 0 h 826"/>
              <a:gd name="T8" fmla="*/ 326 w 327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326" y="825"/>
                </a:moveTo>
                <a:lnTo>
                  <a:pt x="0" y="825"/>
                </a:lnTo>
                <a:lnTo>
                  <a:pt x="0" y="0"/>
                </a:lnTo>
                <a:lnTo>
                  <a:pt x="326" y="0"/>
                </a:lnTo>
                <a:lnTo>
                  <a:pt x="326" y="82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0" name="Freeform 22">
            <a:extLst>
              <a:ext uri="{FF2B5EF4-FFF2-40B4-BE49-F238E27FC236}">
                <a16:creationId xmlns:a16="http://schemas.microsoft.com/office/drawing/2014/main" id="{E44D5B61-AD12-4973-92D8-A083A1F0E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282" y="6733877"/>
            <a:ext cx="294907" cy="745237"/>
          </a:xfrm>
          <a:custGeom>
            <a:avLst/>
            <a:gdLst>
              <a:gd name="T0" fmla="*/ 326 w 327"/>
              <a:gd name="T1" fmla="*/ 825 h 826"/>
              <a:gd name="T2" fmla="*/ 0 w 327"/>
              <a:gd name="T3" fmla="*/ 825 h 826"/>
              <a:gd name="T4" fmla="*/ 0 w 327"/>
              <a:gd name="T5" fmla="*/ 0 h 826"/>
              <a:gd name="T6" fmla="*/ 326 w 327"/>
              <a:gd name="T7" fmla="*/ 0 h 826"/>
              <a:gd name="T8" fmla="*/ 326 w 327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326" y="825"/>
                </a:moveTo>
                <a:lnTo>
                  <a:pt x="0" y="825"/>
                </a:lnTo>
                <a:lnTo>
                  <a:pt x="0" y="0"/>
                </a:lnTo>
                <a:lnTo>
                  <a:pt x="326" y="0"/>
                </a:lnTo>
                <a:lnTo>
                  <a:pt x="326" y="82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1" name="Freeform 23">
            <a:extLst>
              <a:ext uri="{FF2B5EF4-FFF2-40B4-BE49-F238E27FC236}">
                <a16:creationId xmlns:a16="http://schemas.microsoft.com/office/drawing/2014/main" id="{511AAF80-AAB6-41C5-8880-97D4E382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555" y="6733877"/>
            <a:ext cx="294907" cy="745237"/>
          </a:xfrm>
          <a:custGeom>
            <a:avLst/>
            <a:gdLst>
              <a:gd name="T0" fmla="*/ 327 w 328"/>
              <a:gd name="T1" fmla="*/ 825 h 826"/>
              <a:gd name="T2" fmla="*/ 0 w 328"/>
              <a:gd name="T3" fmla="*/ 825 h 826"/>
              <a:gd name="T4" fmla="*/ 0 w 328"/>
              <a:gd name="T5" fmla="*/ 0 h 826"/>
              <a:gd name="T6" fmla="*/ 327 w 328"/>
              <a:gd name="T7" fmla="*/ 0 h 826"/>
              <a:gd name="T8" fmla="*/ 327 w 328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826">
                <a:moveTo>
                  <a:pt x="327" y="825"/>
                </a:moveTo>
                <a:lnTo>
                  <a:pt x="0" y="825"/>
                </a:lnTo>
                <a:lnTo>
                  <a:pt x="0" y="0"/>
                </a:lnTo>
                <a:lnTo>
                  <a:pt x="327" y="0"/>
                </a:lnTo>
                <a:lnTo>
                  <a:pt x="327" y="82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2" name="Freeform 24">
            <a:extLst>
              <a:ext uri="{FF2B5EF4-FFF2-40B4-BE49-F238E27FC236}">
                <a16:creationId xmlns:a16="http://schemas.microsoft.com/office/drawing/2014/main" id="{A75BFFBB-B19E-4080-9C39-358A82859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825" y="6733877"/>
            <a:ext cx="294907" cy="745237"/>
          </a:xfrm>
          <a:custGeom>
            <a:avLst/>
            <a:gdLst>
              <a:gd name="T0" fmla="*/ 326 w 327"/>
              <a:gd name="T1" fmla="*/ 825 h 826"/>
              <a:gd name="T2" fmla="*/ 0 w 327"/>
              <a:gd name="T3" fmla="*/ 825 h 826"/>
              <a:gd name="T4" fmla="*/ 0 w 327"/>
              <a:gd name="T5" fmla="*/ 0 h 826"/>
              <a:gd name="T6" fmla="*/ 326 w 327"/>
              <a:gd name="T7" fmla="*/ 0 h 826"/>
              <a:gd name="T8" fmla="*/ 326 w 327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326" y="825"/>
                </a:moveTo>
                <a:lnTo>
                  <a:pt x="0" y="825"/>
                </a:lnTo>
                <a:lnTo>
                  <a:pt x="0" y="0"/>
                </a:lnTo>
                <a:lnTo>
                  <a:pt x="326" y="0"/>
                </a:lnTo>
                <a:lnTo>
                  <a:pt x="326" y="82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3" name="Freeform 25">
            <a:extLst>
              <a:ext uri="{FF2B5EF4-FFF2-40B4-BE49-F238E27FC236}">
                <a16:creationId xmlns:a16="http://schemas.microsoft.com/office/drawing/2014/main" id="{A3847EE8-58E4-4292-8915-21C605C64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099" y="6733877"/>
            <a:ext cx="294907" cy="745237"/>
          </a:xfrm>
          <a:custGeom>
            <a:avLst/>
            <a:gdLst>
              <a:gd name="T0" fmla="*/ 326 w 327"/>
              <a:gd name="T1" fmla="*/ 825 h 826"/>
              <a:gd name="T2" fmla="*/ 0 w 327"/>
              <a:gd name="T3" fmla="*/ 825 h 826"/>
              <a:gd name="T4" fmla="*/ 0 w 327"/>
              <a:gd name="T5" fmla="*/ 0 h 826"/>
              <a:gd name="T6" fmla="*/ 326 w 327"/>
              <a:gd name="T7" fmla="*/ 0 h 826"/>
              <a:gd name="T8" fmla="*/ 326 w 327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326" y="825"/>
                </a:moveTo>
                <a:lnTo>
                  <a:pt x="0" y="825"/>
                </a:lnTo>
                <a:lnTo>
                  <a:pt x="0" y="0"/>
                </a:lnTo>
                <a:lnTo>
                  <a:pt x="326" y="0"/>
                </a:lnTo>
                <a:lnTo>
                  <a:pt x="326" y="82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4" name="Freeform 26">
            <a:extLst>
              <a:ext uri="{FF2B5EF4-FFF2-40B4-BE49-F238E27FC236}">
                <a16:creationId xmlns:a16="http://schemas.microsoft.com/office/drawing/2014/main" id="{7E92C527-6343-4810-886A-2B67B21D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369" y="6733877"/>
            <a:ext cx="294907" cy="745237"/>
          </a:xfrm>
          <a:custGeom>
            <a:avLst/>
            <a:gdLst>
              <a:gd name="T0" fmla="*/ 326 w 327"/>
              <a:gd name="T1" fmla="*/ 825 h 826"/>
              <a:gd name="T2" fmla="*/ 0 w 327"/>
              <a:gd name="T3" fmla="*/ 825 h 826"/>
              <a:gd name="T4" fmla="*/ 0 w 327"/>
              <a:gd name="T5" fmla="*/ 0 h 826"/>
              <a:gd name="T6" fmla="*/ 326 w 327"/>
              <a:gd name="T7" fmla="*/ 0 h 826"/>
              <a:gd name="T8" fmla="*/ 326 w 327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326" y="825"/>
                </a:moveTo>
                <a:lnTo>
                  <a:pt x="0" y="825"/>
                </a:lnTo>
                <a:lnTo>
                  <a:pt x="0" y="0"/>
                </a:lnTo>
                <a:lnTo>
                  <a:pt x="326" y="0"/>
                </a:lnTo>
                <a:lnTo>
                  <a:pt x="326" y="82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5" name="Freeform 27">
            <a:extLst>
              <a:ext uri="{FF2B5EF4-FFF2-40B4-BE49-F238E27FC236}">
                <a16:creationId xmlns:a16="http://schemas.microsoft.com/office/drawing/2014/main" id="{B0C2D8BA-3EE5-459F-82E7-9E7762DD7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42" y="6733877"/>
            <a:ext cx="294907" cy="745237"/>
          </a:xfrm>
          <a:custGeom>
            <a:avLst/>
            <a:gdLst>
              <a:gd name="T0" fmla="*/ 327 w 328"/>
              <a:gd name="T1" fmla="*/ 825 h 826"/>
              <a:gd name="T2" fmla="*/ 0 w 328"/>
              <a:gd name="T3" fmla="*/ 825 h 826"/>
              <a:gd name="T4" fmla="*/ 0 w 328"/>
              <a:gd name="T5" fmla="*/ 0 h 826"/>
              <a:gd name="T6" fmla="*/ 327 w 328"/>
              <a:gd name="T7" fmla="*/ 0 h 826"/>
              <a:gd name="T8" fmla="*/ 327 w 328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826">
                <a:moveTo>
                  <a:pt x="327" y="825"/>
                </a:moveTo>
                <a:lnTo>
                  <a:pt x="0" y="825"/>
                </a:lnTo>
                <a:lnTo>
                  <a:pt x="0" y="0"/>
                </a:lnTo>
                <a:lnTo>
                  <a:pt x="327" y="0"/>
                </a:lnTo>
                <a:lnTo>
                  <a:pt x="327" y="82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6" name="Freeform 28">
            <a:extLst>
              <a:ext uri="{FF2B5EF4-FFF2-40B4-BE49-F238E27FC236}">
                <a16:creationId xmlns:a16="http://schemas.microsoft.com/office/drawing/2014/main" id="{0ECC10FC-947B-424E-B556-1D696458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913" y="6733877"/>
            <a:ext cx="294907" cy="745237"/>
          </a:xfrm>
          <a:custGeom>
            <a:avLst/>
            <a:gdLst>
              <a:gd name="T0" fmla="*/ 326 w 327"/>
              <a:gd name="T1" fmla="*/ 825 h 826"/>
              <a:gd name="T2" fmla="*/ 0 w 327"/>
              <a:gd name="T3" fmla="*/ 825 h 826"/>
              <a:gd name="T4" fmla="*/ 0 w 327"/>
              <a:gd name="T5" fmla="*/ 0 h 826"/>
              <a:gd name="T6" fmla="*/ 326 w 327"/>
              <a:gd name="T7" fmla="*/ 0 h 826"/>
              <a:gd name="T8" fmla="*/ 326 w 327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326" y="825"/>
                </a:moveTo>
                <a:lnTo>
                  <a:pt x="0" y="825"/>
                </a:lnTo>
                <a:lnTo>
                  <a:pt x="0" y="0"/>
                </a:lnTo>
                <a:lnTo>
                  <a:pt x="326" y="0"/>
                </a:lnTo>
                <a:lnTo>
                  <a:pt x="326" y="82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7" name="Freeform 29">
            <a:extLst>
              <a:ext uri="{FF2B5EF4-FFF2-40B4-BE49-F238E27FC236}">
                <a16:creationId xmlns:a16="http://schemas.microsoft.com/office/drawing/2014/main" id="{65A695E7-9C04-47C9-986F-FA223CAFA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186" y="6733877"/>
            <a:ext cx="294907" cy="745237"/>
          </a:xfrm>
          <a:custGeom>
            <a:avLst/>
            <a:gdLst>
              <a:gd name="T0" fmla="*/ 326 w 327"/>
              <a:gd name="T1" fmla="*/ 825 h 826"/>
              <a:gd name="T2" fmla="*/ 0 w 327"/>
              <a:gd name="T3" fmla="*/ 825 h 826"/>
              <a:gd name="T4" fmla="*/ 0 w 327"/>
              <a:gd name="T5" fmla="*/ 0 h 826"/>
              <a:gd name="T6" fmla="*/ 326 w 327"/>
              <a:gd name="T7" fmla="*/ 0 h 826"/>
              <a:gd name="T8" fmla="*/ 326 w 327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326" y="825"/>
                </a:moveTo>
                <a:lnTo>
                  <a:pt x="0" y="825"/>
                </a:lnTo>
                <a:lnTo>
                  <a:pt x="0" y="0"/>
                </a:lnTo>
                <a:lnTo>
                  <a:pt x="326" y="0"/>
                </a:lnTo>
                <a:lnTo>
                  <a:pt x="326" y="825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8" name="Freeform 30">
            <a:extLst>
              <a:ext uri="{FF2B5EF4-FFF2-40B4-BE49-F238E27FC236}">
                <a16:creationId xmlns:a16="http://schemas.microsoft.com/office/drawing/2014/main" id="{E82AA3C5-0FF4-446C-8675-EDCD3CD04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443" y="6733877"/>
            <a:ext cx="294907" cy="745237"/>
          </a:xfrm>
          <a:custGeom>
            <a:avLst/>
            <a:gdLst>
              <a:gd name="T0" fmla="*/ 326 w 327"/>
              <a:gd name="T1" fmla="*/ 825 h 826"/>
              <a:gd name="T2" fmla="*/ 0 w 327"/>
              <a:gd name="T3" fmla="*/ 825 h 826"/>
              <a:gd name="T4" fmla="*/ 0 w 327"/>
              <a:gd name="T5" fmla="*/ 0 h 826"/>
              <a:gd name="T6" fmla="*/ 326 w 327"/>
              <a:gd name="T7" fmla="*/ 0 h 826"/>
              <a:gd name="T8" fmla="*/ 326 w 327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326" y="825"/>
                </a:moveTo>
                <a:lnTo>
                  <a:pt x="0" y="825"/>
                </a:lnTo>
                <a:lnTo>
                  <a:pt x="0" y="0"/>
                </a:lnTo>
                <a:lnTo>
                  <a:pt x="326" y="0"/>
                </a:lnTo>
                <a:lnTo>
                  <a:pt x="326" y="825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9" name="Freeform 31">
            <a:extLst>
              <a:ext uri="{FF2B5EF4-FFF2-40B4-BE49-F238E27FC236}">
                <a16:creationId xmlns:a16="http://schemas.microsoft.com/office/drawing/2014/main" id="{10E4949C-65DE-41EA-A179-0F6B64044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714" y="6733877"/>
            <a:ext cx="294907" cy="745237"/>
          </a:xfrm>
          <a:custGeom>
            <a:avLst/>
            <a:gdLst>
              <a:gd name="T0" fmla="*/ 326 w 327"/>
              <a:gd name="T1" fmla="*/ 825 h 826"/>
              <a:gd name="T2" fmla="*/ 0 w 327"/>
              <a:gd name="T3" fmla="*/ 825 h 826"/>
              <a:gd name="T4" fmla="*/ 0 w 327"/>
              <a:gd name="T5" fmla="*/ 0 h 826"/>
              <a:gd name="T6" fmla="*/ 326 w 327"/>
              <a:gd name="T7" fmla="*/ 0 h 826"/>
              <a:gd name="T8" fmla="*/ 326 w 327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326" y="825"/>
                </a:moveTo>
                <a:lnTo>
                  <a:pt x="0" y="825"/>
                </a:lnTo>
                <a:lnTo>
                  <a:pt x="0" y="0"/>
                </a:lnTo>
                <a:lnTo>
                  <a:pt x="326" y="0"/>
                </a:lnTo>
                <a:lnTo>
                  <a:pt x="326" y="825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0" name="Freeform 32">
            <a:extLst>
              <a:ext uri="{FF2B5EF4-FFF2-40B4-BE49-F238E27FC236}">
                <a16:creationId xmlns:a16="http://schemas.microsoft.com/office/drawing/2014/main" id="{ACE62008-37B8-45DD-8B0D-44D3D287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987" y="6733877"/>
            <a:ext cx="294907" cy="745237"/>
          </a:xfrm>
          <a:custGeom>
            <a:avLst/>
            <a:gdLst>
              <a:gd name="T0" fmla="*/ 326 w 327"/>
              <a:gd name="T1" fmla="*/ 825 h 826"/>
              <a:gd name="T2" fmla="*/ 0 w 327"/>
              <a:gd name="T3" fmla="*/ 825 h 826"/>
              <a:gd name="T4" fmla="*/ 0 w 327"/>
              <a:gd name="T5" fmla="*/ 0 h 826"/>
              <a:gd name="T6" fmla="*/ 326 w 327"/>
              <a:gd name="T7" fmla="*/ 0 h 826"/>
              <a:gd name="T8" fmla="*/ 326 w 327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326" y="825"/>
                </a:moveTo>
                <a:lnTo>
                  <a:pt x="0" y="825"/>
                </a:lnTo>
                <a:lnTo>
                  <a:pt x="0" y="0"/>
                </a:lnTo>
                <a:lnTo>
                  <a:pt x="326" y="0"/>
                </a:lnTo>
                <a:lnTo>
                  <a:pt x="326" y="825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1" name="Freeform 33">
            <a:extLst>
              <a:ext uri="{FF2B5EF4-FFF2-40B4-BE49-F238E27FC236}">
                <a16:creationId xmlns:a16="http://schemas.microsoft.com/office/drawing/2014/main" id="{538BED8E-033C-4AC2-8297-5ECC62C0C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258" y="6733877"/>
            <a:ext cx="294907" cy="745237"/>
          </a:xfrm>
          <a:custGeom>
            <a:avLst/>
            <a:gdLst>
              <a:gd name="T0" fmla="*/ 326 w 327"/>
              <a:gd name="T1" fmla="*/ 825 h 826"/>
              <a:gd name="T2" fmla="*/ 0 w 327"/>
              <a:gd name="T3" fmla="*/ 825 h 826"/>
              <a:gd name="T4" fmla="*/ 0 w 327"/>
              <a:gd name="T5" fmla="*/ 0 h 826"/>
              <a:gd name="T6" fmla="*/ 326 w 327"/>
              <a:gd name="T7" fmla="*/ 0 h 826"/>
              <a:gd name="T8" fmla="*/ 326 w 327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326" y="825"/>
                </a:moveTo>
                <a:lnTo>
                  <a:pt x="0" y="825"/>
                </a:lnTo>
                <a:lnTo>
                  <a:pt x="0" y="0"/>
                </a:lnTo>
                <a:lnTo>
                  <a:pt x="326" y="0"/>
                </a:lnTo>
                <a:lnTo>
                  <a:pt x="326" y="825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2" name="Freeform 34">
            <a:extLst>
              <a:ext uri="{FF2B5EF4-FFF2-40B4-BE49-F238E27FC236}">
                <a16:creationId xmlns:a16="http://schemas.microsoft.com/office/drawing/2014/main" id="{6696845A-8E22-4BE8-903E-903205F9B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531" y="6733877"/>
            <a:ext cx="294907" cy="745237"/>
          </a:xfrm>
          <a:custGeom>
            <a:avLst/>
            <a:gdLst>
              <a:gd name="T0" fmla="*/ 326 w 327"/>
              <a:gd name="T1" fmla="*/ 825 h 826"/>
              <a:gd name="T2" fmla="*/ 0 w 327"/>
              <a:gd name="T3" fmla="*/ 825 h 826"/>
              <a:gd name="T4" fmla="*/ 0 w 327"/>
              <a:gd name="T5" fmla="*/ 0 h 826"/>
              <a:gd name="T6" fmla="*/ 326 w 327"/>
              <a:gd name="T7" fmla="*/ 0 h 826"/>
              <a:gd name="T8" fmla="*/ 326 w 327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326" y="825"/>
                </a:moveTo>
                <a:lnTo>
                  <a:pt x="0" y="825"/>
                </a:lnTo>
                <a:lnTo>
                  <a:pt x="0" y="0"/>
                </a:lnTo>
                <a:lnTo>
                  <a:pt x="326" y="0"/>
                </a:lnTo>
                <a:lnTo>
                  <a:pt x="326" y="825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3" name="Freeform 35">
            <a:extLst>
              <a:ext uri="{FF2B5EF4-FFF2-40B4-BE49-F238E27FC236}">
                <a16:creationId xmlns:a16="http://schemas.microsoft.com/office/drawing/2014/main" id="{D403E85C-FD1A-4FEB-B7DA-C2D799A2C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6802" y="6733877"/>
            <a:ext cx="294907" cy="745237"/>
          </a:xfrm>
          <a:custGeom>
            <a:avLst/>
            <a:gdLst>
              <a:gd name="T0" fmla="*/ 326 w 327"/>
              <a:gd name="T1" fmla="*/ 825 h 826"/>
              <a:gd name="T2" fmla="*/ 0 w 327"/>
              <a:gd name="T3" fmla="*/ 825 h 826"/>
              <a:gd name="T4" fmla="*/ 0 w 327"/>
              <a:gd name="T5" fmla="*/ 0 h 826"/>
              <a:gd name="T6" fmla="*/ 326 w 327"/>
              <a:gd name="T7" fmla="*/ 0 h 826"/>
              <a:gd name="T8" fmla="*/ 326 w 327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326" y="825"/>
                </a:moveTo>
                <a:lnTo>
                  <a:pt x="0" y="825"/>
                </a:lnTo>
                <a:lnTo>
                  <a:pt x="0" y="0"/>
                </a:lnTo>
                <a:lnTo>
                  <a:pt x="326" y="0"/>
                </a:lnTo>
                <a:lnTo>
                  <a:pt x="326" y="825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4" name="Freeform 36">
            <a:extLst>
              <a:ext uri="{FF2B5EF4-FFF2-40B4-BE49-F238E27FC236}">
                <a16:creationId xmlns:a16="http://schemas.microsoft.com/office/drawing/2014/main" id="{E09F4276-D39D-46A4-AB6A-500210895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075" y="6733877"/>
            <a:ext cx="294907" cy="745237"/>
          </a:xfrm>
          <a:custGeom>
            <a:avLst/>
            <a:gdLst>
              <a:gd name="T0" fmla="*/ 326 w 327"/>
              <a:gd name="T1" fmla="*/ 825 h 826"/>
              <a:gd name="T2" fmla="*/ 0 w 327"/>
              <a:gd name="T3" fmla="*/ 825 h 826"/>
              <a:gd name="T4" fmla="*/ 0 w 327"/>
              <a:gd name="T5" fmla="*/ 0 h 826"/>
              <a:gd name="T6" fmla="*/ 326 w 327"/>
              <a:gd name="T7" fmla="*/ 0 h 826"/>
              <a:gd name="T8" fmla="*/ 326 w 327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326" y="825"/>
                </a:moveTo>
                <a:lnTo>
                  <a:pt x="0" y="825"/>
                </a:lnTo>
                <a:lnTo>
                  <a:pt x="0" y="0"/>
                </a:lnTo>
                <a:lnTo>
                  <a:pt x="326" y="0"/>
                </a:lnTo>
                <a:lnTo>
                  <a:pt x="326" y="825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5" name="Freeform 37">
            <a:extLst>
              <a:ext uri="{FF2B5EF4-FFF2-40B4-BE49-F238E27FC236}">
                <a16:creationId xmlns:a16="http://schemas.microsoft.com/office/drawing/2014/main" id="{3F783581-7A84-4DD3-AB14-0807072C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345" y="6733877"/>
            <a:ext cx="294907" cy="745237"/>
          </a:xfrm>
          <a:custGeom>
            <a:avLst/>
            <a:gdLst>
              <a:gd name="T0" fmla="*/ 326 w 327"/>
              <a:gd name="T1" fmla="*/ 825 h 826"/>
              <a:gd name="T2" fmla="*/ 0 w 327"/>
              <a:gd name="T3" fmla="*/ 825 h 826"/>
              <a:gd name="T4" fmla="*/ 0 w 327"/>
              <a:gd name="T5" fmla="*/ 0 h 826"/>
              <a:gd name="T6" fmla="*/ 326 w 327"/>
              <a:gd name="T7" fmla="*/ 0 h 826"/>
              <a:gd name="T8" fmla="*/ 326 w 327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326" y="825"/>
                </a:moveTo>
                <a:lnTo>
                  <a:pt x="0" y="825"/>
                </a:lnTo>
                <a:lnTo>
                  <a:pt x="0" y="0"/>
                </a:lnTo>
                <a:lnTo>
                  <a:pt x="326" y="0"/>
                </a:lnTo>
                <a:lnTo>
                  <a:pt x="326" y="825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6" name="Freeform 38">
            <a:extLst>
              <a:ext uri="{FF2B5EF4-FFF2-40B4-BE49-F238E27FC236}">
                <a16:creationId xmlns:a16="http://schemas.microsoft.com/office/drawing/2014/main" id="{C08EF0A4-97CB-46D1-AEC0-155627321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5619" y="6733877"/>
            <a:ext cx="294907" cy="745237"/>
          </a:xfrm>
          <a:custGeom>
            <a:avLst/>
            <a:gdLst>
              <a:gd name="T0" fmla="*/ 326 w 327"/>
              <a:gd name="T1" fmla="*/ 825 h 826"/>
              <a:gd name="T2" fmla="*/ 0 w 327"/>
              <a:gd name="T3" fmla="*/ 825 h 826"/>
              <a:gd name="T4" fmla="*/ 0 w 327"/>
              <a:gd name="T5" fmla="*/ 0 h 826"/>
              <a:gd name="T6" fmla="*/ 326 w 327"/>
              <a:gd name="T7" fmla="*/ 0 h 826"/>
              <a:gd name="T8" fmla="*/ 326 w 327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326" y="825"/>
                </a:moveTo>
                <a:lnTo>
                  <a:pt x="0" y="825"/>
                </a:lnTo>
                <a:lnTo>
                  <a:pt x="0" y="0"/>
                </a:lnTo>
                <a:lnTo>
                  <a:pt x="326" y="0"/>
                </a:lnTo>
                <a:lnTo>
                  <a:pt x="326" y="825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7" name="Freeform 39">
            <a:extLst>
              <a:ext uri="{FF2B5EF4-FFF2-40B4-BE49-F238E27FC236}">
                <a16:creationId xmlns:a16="http://schemas.microsoft.com/office/drawing/2014/main" id="{7AFC5CF7-80A1-485F-98A3-79FA8C54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754" y="7714244"/>
            <a:ext cx="294907" cy="749223"/>
          </a:xfrm>
          <a:custGeom>
            <a:avLst/>
            <a:gdLst>
              <a:gd name="T0" fmla="*/ 326 w 327"/>
              <a:gd name="T1" fmla="*/ 826 h 827"/>
              <a:gd name="T2" fmla="*/ 0 w 327"/>
              <a:gd name="T3" fmla="*/ 826 h 827"/>
              <a:gd name="T4" fmla="*/ 0 w 327"/>
              <a:gd name="T5" fmla="*/ 0 h 827"/>
              <a:gd name="T6" fmla="*/ 326 w 327"/>
              <a:gd name="T7" fmla="*/ 0 h 827"/>
              <a:gd name="T8" fmla="*/ 326 w 327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326" y="826"/>
                </a:moveTo>
                <a:lnTo>
                  <a:pt x="0" y="826"/>
                </a:lnTo>
                <a:lnTo>
                  <a:pt x="0" y="0"/>
                </a:lnTo>
                <a:lnTo>
                  <a:pt x="326" y="0"/>
                </a:lnTo>
                <a:lnTo>
                  <a:pt x="326" y="8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8" name="Freeform 40">
            <a:extLst>
              <a:ext uri="{FF2B5EF4-FFF2-40B4-BE49-F238E27FC236}">
                <a16:creationId xmlns:a16="http://schemas.microsoft.com/office/drawing/2014/main" id="{378FC6A0-3684-49A3-B1A3-A1FCDBA75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011" y="7714244"/>
            <a:ext cx="294907" cy="749223"/>
          </a:xfrm>
          <a:custGeom>
            <a:avLst/>
            <a:gdLst>
              <a:gd name="T0" fmla="*/ 326 w 327"/>
              <a:gd name="T1" fmla="*/ 826 h 827"/>
              <a:gd name="T2" fmla="*/ 0 w 327"/>
              <a:gd name="T3" fmla="*/ 826 h 827"/>
              <a:gd name="T4" fmla="*/ 0 w 327"/>
              <a:gd name="T5" fmla="*/ 0 h 827"/>
              <a:gd name="T6" fmla="*/ 326 w 327"/>
              <a:gd name="T7" fmla="*/ 0 h 827"/>
              <a:gd name="T8" fmla="*/ 326 w 327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326" y="826"/>
                </a:moveTo>
                <a:lnTo>
                  <a:pt x="0" y="826"/>
                </a:lnTo>
                <a:lnTo>
                  <a:pt x="0" y="0"/>
                </a:lnTo>
                <a:lnTo>
                  <a:pt x="326" y="0"/>
                </a:lnTo>
                <a:lnTo>
                  <a:pt x="326" y="8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9" name="Freeform 41">
            <a:extLst>
              <a:ext uri="{FF2B5EF4-FFF2-40B4-BE49-F238E27FC236}">
                <a16:creationId xmlns:a16="http://schemas.microsoft.com/office/drawing/2014/main" id="{E38421D7-D395-49D0-8357-37FFB0FDE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282" y="7714244"/>
            <a:ext cx="294907" cy="749223"/>
          </a:xfrm>
          <a:custGeom>
            <a:avLst/>
            <a:gdLst>
              <a:gd name="T0" fmla="*/ 326 w 327"/>
              <a:gd name="T1" fmla="*/ 826 h 827"/>
              <a:gd name="T2" fmla="*/ 0 w 327"/>
              <a:gd name="T3" fmla="*/ 826 h 827"/>
              <a:gd name="T4" fmla="*/ 0 w 327"/>
              <a:gd name="T5" fmla="*/ 0 h 827"/>
              <a:gd name="T6" fmla="*/ 326 w 327"/>
              <a:gd name="T7" fmla="*/ 0 h 827"/>
              <a:gd name="T8" fmla="*/ 326 w 327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326" y="826"/>
                </a:moveTo>
                <a:lnTo>
                  <a:pt x="0" y="826"/>
                </a:lnTo>
                <a:lnTo>
                  <a:pt x="0" y="0"/>
                </a:lnTo>
                <a:lnTo>
                  <a:pt x="326" y="0"/>
                </a:lnTo>
                <a:lnTo>
                  <a:pt x="326" y="8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0" name="Freeform 42">
            <a:extLst>
              <a:ext uri="{FF2B5EF4-FFF2-40B4-BE49-F238E27FC236}">
                <a16:creationId xmlns:a16="http://schemas.microsoft.com/office/drawing/2014/main" id="{85DCD0E4-D635-4623-8220-34535E8A5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555" y="7714244"/>
            <a:ext cx="294907" cy="749223"/>
          </a:xfrm>
          <a:custGeom>
            <a:avLst/>
            <a:gdLst>
              <a:gd name="T0" fmla="*/ 327 w 328"/>
              <a:gd name="T1" fmla="*/ 826 h 827"/>
              <a:gd name="T2" fmla="*/ 0 w 328"/>
              <a:gd name="T3" fmla="*/ 826 h 827"/>
              <a:gd name="T4" fmla="*/ 0 w 328"/>
              <a:gd name="T5" fmla="*/ 0 h 827"/>
              <a:gd name="T6" fmla="*/ 327 w 328"/>
              <a:gd name="T7" fmla="*/ 0 h 827"/>
              <a:gd name="T8" fmla="*/ 327 w 328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827">
                <a:moveTo>
                  <a:pt x="327" y="826"/>
                </a:moveTo>
                <a:lnTo>
                  <a:pt x="0" y="826"/>
                </a:lnTo>
                <a:lnTo>
                  <a:pt x="0" y="0"/>
                </a:lnTo>
                <a:lnTo>
                  <a:pt x="327" y="0"/>
                </a:lnTo>
                <a:lnTo>
                  <a:pt x="327" y="8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1" name="Freeform 43">
            <a:extLst>
              <a:ext uri="{FF2B5EF4-FFF2-40B4-BE49-F238E27FC236}">
                <a16:creationId xmlns:a16="http://schemas.microsoft.com/office/drawing/2014/main" id="{94E972F5-61A6-4DB1-A557-59B4B7F9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825" y="7714244"/>
            <a:ext cx="294907" cy="749223"/>
          </a:xfrm>
          <a:custGeom>
            <a:avLst/>
            <a:gdLst>
              <a:gd name="T0" fmla="*/ 326 w 327"/>
              <a:gd name="T1" fmla="*/ 826 h 827"/>
              <a:gd name="T2" fmla="*/ 0 w 327"/>
              <a:gd name="T3" fmla="*/ 826 h 827"/>
              <a:gd name="T4" fmla="*/ 0 w 327"/>
              <a:gd name="T5" fmla="*/ 0 h 827"/>
              <a:gd name="T6" fmla="*/ 326 w 327"/>
              <a:gd name="T7" fmla="*/ 0 h 827"/>
              <a:gd name="T8" fmla="*/ 326 w 327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326" y="826"/>
                </a:moveTo>
                <a:lnTo>
                  <a:pt x="0" y="826"/>
                </a:lnTo>
                <a:lnTo>
                  <a:pt x="0" y="0"/>
                </a:lnTo>
                <a:lnTo>
                  <a:pt x="326" y="0"/>
                </a:lnTo>
                <a:lnTo>
                  <a:pt x="326" y="8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2" name="Freeform 44">
            <a:extLst>
              <a:ext uri="{FF2B5EF4-FFF2-40B4-BE49-F238E27FC236}">
                <a16:creationId xmlns:a16="http://schemas.microsoft.com/office/drawing/2014/main" id="{A66D5A18-DAAA-4B85-AA2C-15671B717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099" y="7714244"/>
            <a:ext cx="294907" cy="749223"/>
          </a:xfrm>
          <a:custGeom>
            <a:avLst/>
            <a:gdLst>
              <a:gd name="T0" fmla="*/ 326 w 327"/>
              <a:gd name="T1" fmla="*/ 826 h 827"/>
              <a:gd name="T2" fmla="*/ 0 w 327"/>
              <a:gd name="T3" fmla="*/ 826 h 827"/>
              <a:gd name="T4" fmla="*/ 0 w 327"/>
              <a:gd name="T5" fmla="*/ 0 h 827"/>
              <a:gd name="T6" fmla="*/ 326 w 327"/>
              <a:gd name="T7" fmla="*/ 0 h 827"/>
              <a:gd name="T8" fmla="*/ 326 w 327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326" y="826"/>
                </a:moveTo>
                <a:lnTo>
                  <a:pt x="0" y="826"/>
                </a:lnTo>
                <a:lnTo>
                  <a:pt x="0" y="0"/>
                </a:lnTo>
                <a:lnTo>
                  <a:pt x="326" y="0"/>
                </a:lnTo>
                <a:lnTo>
                  <a:pt x="326" y="8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3" name="Freeform 45">
            <a:extLst>
              <a:ext uri="{FF2B5EF4-FFF2-40B4-BE49-F238E27FC236}">
                <a16:creationId xmlns:a16="http://schemas.microsoft.com/office/drawing/2014/main" id="{ADBAA7CF-9485-42E1-9DA8-6073536E2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369" y="7714244"/>
            <a:ext cx="294907" cy="749223"/>
          </a:xfrm>
          <a:custGeom>
            <a:avLst/>
            <a:gdLst>
              <a:gd name="T0" fmla="*/ 326 w 327"/>
              <a:gd name="T1" fmla="*/ 826 h 827"/>
              <a:gd name="T2" fmla="*/ 0 w 327"/>
              <a:gd name="T3" fmla="*/ 826 h 827"/>
              <a:gd name="T4" fmla="*/ 0 w 327"/>
              <a:gd name="T5" fmla="*/ 0 h 827"/>
              <a:gd name="T6" fmla="*/ 326 w 327"/>
              <a:gd name="T7" fmla="*/ 0 h 827"/>
              <a:gd name="T8" fmla="*/ 326 w 327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326" y="826"/>
                </a:moveTo>
                <a:lnTo>
                  <a:pt x="0" y="826"/>
                </a:lnTo>
                <a:lnTo>
                  <a:pt x="0" y="0"/>
                </a:lnTo>
                <a:lnTo>
                  <a:pt x="326" y="0"/>
                </a:lnTo>
                <a:lnTo>
                  <a:pt x="326" y="8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4" name="Freeform 46">
            <a:extLst>
              <a:ext uri="{FF2B5EF4-FFF2-40B4-BE49-F238E27FC236}">
                <a16:creationId xmlns:a16="http://schemas.microsoft.com/office/drawing/2014/main" id="{DC20A7E3-3364-45B9-9BB5-320D42219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42" y="7714244"/>
            <a:ext cx="294907" cy="749223"/>
          </a:xfrm>
          <a:custGeom>
            <a:avLst/>
            <a:gdLst>
              <a:gd name="T0" fmla="*/ 327 w 328"/>
              <a:gd name="T1" fmla="*/ 826 h 827"/>
              <a:gd name="T2" fmla="*/ 0 w 328"/>
              <a:gd name="T3" fmla="*/ 826 h 827"/>
              <a:gd name="T4" fmla="*/ 0 w 328"/>
              <a:gd name="T5" fmla="*/ 0 h 827"/>
              <a:gd name="T6" fmla="*/ 327 w 328"/>
              <a:gd name="T7" fmla="*/ 0 h 827"/>
              <a:gd name="T8" fmla="*/ 327 w 328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827">
                <a:moveTo>
                  <a:pt x="327" y="826"/>
                </a:moveTo>
                <a:lnTo>
                  <a:pt x="0" y="826"/>
                </a:lnTo>
                <a:lnTo>
                  <a:pt x="0" y="0"/>
                </a:lnTo>
                <a:lnTo>
                  <a:pt x="327" y="0"/>
                </a:lnTo>
                <a:lnTo>
                  <a:pt x="327" y="8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5" name="Freeform 47">
            <a:extLst>
              <a:ext uri="{FF2B5EF4-FFF2-40B4-BE49-F238E27FC236}">
                <a16:creationId xmlns:a16="http://schemas.microsoft.com/office/drawing/2014/main" id="{CE03A50F-6DF5-40B4-B3AA-BC08EABC6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913" y="7714244"/>
            <a:ext cx="294907" cy="749223"/>
          </a:xfrm>
          <a:custGeom>
            <a:avLst/>
            <a:gdLst>
              <a:gd name="T0" fmla="*/ 326 w 327"/>
              <a:gd name="T1" fmla="*/ 826 h 827"/>
              <a:gd name="T2" fmla="*/ 0 w 327"/>
              <a:gd name="T3" fmla="*/ 826 h 827"/>
              <a:gd name="T4" fmla="*/ 0 w 327"/>
              <a:gd name="T5" fmla="*/ 0 h 827"/>
              <a:gd name="T6" fmla="*/ 326 w 327"/>
              <a:gd name="T7" fmla="*/ 0 h 827"/>
              <a:gd name="T8" fmla="*/ 326 w 327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326" y="826"/>
                </a:moveTo>
                <a:lnTo>
                  <a:pt x="0" y="826"/>
                </a:lnTo>
                <a:lnTo>
                  <a:pt x="0" y="0"/>
                </a:lnTo>
                <a:lnTo>
                  <a:pt x="326" y="0"/>
                </a:lnTo>
                <a:lnTo>
                  <a:pt x="326" y="8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6" name="Freeform 48">
            <a:extLst>
              <a:ext uri="{FF2B5EF4-FFF2-40B4-BE49-F238E27FC236}">
                <a16:creationId xmlns:a16="http://schemas.microsoft.com/office/drawing/2014/main" id="{15D255E6-E381-42BB-99A6-D450053DE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186" y="7714244"/>
            <a:ext cx="294907" cy="749223"/>
          </a:xfrm>
          <a:custGeom>
            <a:avLst/>
            <a:gdLst>
              <a:gd name="T0" fmla="*/ 326 w 327"/>
              <a:gd name="T1" fmla="*/ 826 h 827"/>
              <a:gd name="T2" fmla="*/ 0 w 327"/>
              <a:gd name="T3" fmla="*/ 826 h 827"/>
              <a:gd name="T4" fmla="*/ 0 w 327"/>
              <a:gd name="T5" fmla="*/ 0 h 827"/>
              <a:gd name="T6" fmla="*/ 326 w 327"/>
              <a:gd name="T7" fmla="*/ 0 h 827"/>
              <a:gd name="T8" fmla="*/ 326 w 327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326" y="826"/>
                </a:moveTo>
                <a:lnTo>
                  <a:pt x="0" y="826"/>
                </a:lnTo>
                <a:lnTo>
                  <a:pt x="0" y="0"/>
                </a:lnTo>
                <a:lnTo>
                  <a:pt x="326" y="0"/>
                </a:lnTo>
                <a:lnTo>
                  <a:pt x="326" y="8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7" name="Freeform 49">
            <a:extLst>
              <a:ext uri="{FF2B5EF4-FFF2-40B4-BE49-F238E27FC236}">
                <a16:creationId xmlns:a16="http://schemas.microsoft.com/office/drawing/2014/main" id="{E2E568DA-2675-40B4-AC07-3296CD5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443" y="7714244"/>
            <a:ext cx="294907" cy="749223"/>
          </a:xfrm>
          <a:custGeom>
            <a:avLst/>
            <a:gdLst>
              <a:gd name="T0" fmla="*/ 326 w 327"/>
              <a:gd name="T1" fmla="*/ 826 h 827"/>
              <a:gd name="T2" fmla="*/ 0 w 327"/>
              <a:gd name="T3" fmla="*/ 826 h 827"/>
              <a:gd name="T4" fmla="*/ 0 w 327"/>
              <a:gd name="T5" fmla="*/ 0 h 827"/>
              <a:gd name="T6" fmla="*/ 326 w 327"/>
              <a:gd name="T7" fmla="*/ 0 h 827"/>
              <a:gd name="T8" fmla="*/ 326 w 327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326" y="826"/>
                </a:moveTo>
                <a:lnTo>
                  <a:pt x="0" y="826"/>
                </a:lnTo>
                <a:lnTo>
                  <a:pt x="0" y="0"/>
                </a:lnTo>
                <a:lnTo>
                  <a:pt x="326" y="0"/>
                </a:lnTo>
                <a:lnTo>
                  <a:pt x="326" y="8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8" name="Freeform 50">
            <a:extLst>
              <a:ext uri="{FF2B5EF4-FFF2-40B4-BE49-F238E27FC236}">
                <a16:creationId xmlns:a16="http://schemas.microsoft.com/office/drawing/2014/main" id="{3126C4C8-EB40-46BF-B959-A883A3093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714" y="7714244"/>
            <a:ext cx="294907" cy="749223"/>
          </a:xfrm>
          <a:custGeom>
            <a:avLst/>
            <a:gdLst>
              <a:gd name="T0" fmla="*/ 326 w 327"/>
              <a:gd name="T1" fmla="*/ 826 h 827"/>
              <a:gd name="T2" fmla="*/ 0 w 327"/>
              <a:gd name="T3" fmla="*/ 826 h 827"/>
              <a:gd name="T4" fmla="*/ 0 w 327"/>
              <a:gd name="T5" fmla="*/ 0 h 827"/>
              <a:gd name="T6" fmla="*/ 326 w 327"/>
              <a:gd name="T7" fmla="*/ 0 h 827"/>
              <a:gd name="T8" fmla="*/ 326 w 327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326" y="826"/>
                </a:moveTo>
                <a:lnTo>
                  <a:pt x="0" y="826"/>
                </a:lnTo>
                <a:lnTo>
                  <a:pt x="0" y="0"/>
                </a:lnTo>
                <a:lnTo>
                  <a:pt x="326" y="0"/>
                </a:lnTo>
                <a:lnTo>
                  <a:pt x="326" y="826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9" name="Freeform 51">
            <a:extLst>
              <a:ext uri="{FF2B5EF4-FFF2-40B4-BE49-F238E27FC236}">
                <a16:creationId xmlns:a16="http://schemas.microsoft.com/office/drawing/2014/main" id="{A5FF3138-3A0E-405B-A6A3-B494DFAD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987" y="7714244"/>
            <a:ext cx="294907" cy="749223"/>
          </a:xfrm>
          <a:custGeom>
            <a:avLst/>
            <a:gdLst>
              <a:gd name="T0" fmla="*/ 326 w 327"/>
              <a:gd name="T1" fmla="*/ 826 h 827"/>
              <a:gd name="T2" fmla="*/ 0 w 327"/>
              <a:gd name="T3" fmla="*/ 826 h 827"/>
              <a:gd name="T4" fmla="*/ 0 w 327"/>
              <a:gd name="T5" fmla="*/ 0 h 827"/>
              <a:gd name="T6" fmla="*/ 326 w 327"/>
              <a:gd name="T7" fmla="*/ 0 h 827"/>
              <a:gd name="T8" fmla="*/ 326 w 327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326" y="826"/>
                </a:moveTo>
                <a:lnTo>
                  <a:pt x="0" y="826"/>
                </a:lnTo>
                <a:lnTo>
                  <a:pt x="0" y="0"/>
                </a:lnTo>
                <a:lnTo>
                  <a:pt x="326" y="0"/>
                </a:lnTo>
                <a:lnTo>
                  <a:pt x="326" y="826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00" name="Freeform 52">
            <a:extLst>
              <a:ext uri="{FF2B5EF4-FFF2-40B4-BE49-F238E27FC236}">
                <a16:creationId xmlns:a16="http://schemas.microsoft.com/office/drawing/2014/main" id="{6E822894-19C8-4C97-B446-336332D7C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258" y="7714244"/>
            <a:ext cx="294907" cy="749223"/>
          </a:xfrm>
          <a:custGeom>
            <a:avLst/>
            <a:gdLst>
              <a:gd name="T0" fmla="*/ 326 w 327"/>
              <a:gd name="T1" fmla="*/ 826 h 827"/>
              <a:gd name="T2" fmla="*/ 0 w 327"/>
              <a:gd name="T3" fmla="*/ 826 h 827"/>
              <a:gd name="T4" fmla="*/ 0 w 327"/>
              <a:gd name="T5" fmla="*/ 0 h 827"/>
              <a:gd name="T6" fmla="*/ 326 w 327"/>
              <a:gd name="T7" fmla="*/ 0 h 827"/>
              <a:gd name="T8" fmla="*/ 326 w 327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326" y="826"/>
                </a:moveTo>
                <a:lnTo>
                  <a:pt x="0" y="826"/>
                </a:lnTo>
                <a:lnTo>
                  <a:pt x="0" y="0"/>
                </a:lnTo>
                <a:lnTo>
                  <a:pt x="326" y="0"/>
                </a:lnTo>
                <a:lnTo>
                  <a:pt x="326" y="826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01" name="Freeform 53">
            <a:extLst>
              <a:ext uri="{FF2B5EF4-FFF2-40B4-BE49-F238E27FC236}">
                <a16:creationId xmlns:a16="http://schemas.microsoft.com/office/drawing/2014/main" id="{59F677CC-7F92-4154-B59D-121F26E2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531" y="7714244"/>
            <a:ext cx="294907" cy="749223"/>
          </a:xfrm>
          <a:custGeom>
            <a:avLst/>
            <a:gdLst>
              <a:gd name="T0" fmla="*/ 326 w 327"/>
              <a:gd name="T1" fmla="*/ 826 h 827"/>
              <a:gd name="T2" fmla="*/ 0 w 327"/>
              <a:gd name="T3" fmla="*/ 826 h 827"/>
              <a:gd name="T4" fmla="*/ 0 w 327"/>
              <a:gd name="T5" fmla="*/ 0 h 827"/>
              <a:gd name="T6" fmla="*/ 326 w 327"/>
              <a:gd name="T7" fmla="*/ 0 h 827"/>
              <a:gd name="T8" fmla="*/ 326 w 327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326" y="826"/>
                </a:moveTo>
                <a:lnTo>
                  <a:pt x="0" y="826"/>
                </a:lnTo>
                <a:lnTo>
                  <a:pt x="0" y="0"/>
                </a:lnTo>
                <a:lnTo>
                  <a:pt x="326" y="0"/>
                </a:lnTo>
                <a:lnTo>
                  <a:pt x="326" y="826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02" name="Freeform 54">
            <a:extLst>
              <a:ext uri="{FF2B5EF4-FFF2-40B4-BE49-F238E27FC236}">
                <a16:creationId xmlns:a16="http://schemas.microsoft.com/office/drawing/2014/main" id="{6F4467DA-CB5C-4C7D-A723-21220E533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6802" y="7714244"/>
            <a:ext cx="294907" cy="749223"/>
          </a:xfrm>
          <a:custGeom>
            <a:avLst/>
            <a:gdLst>
              <a:gd name="T0" fmla="*/ 326 w 327"/>
              <a:gd name="T1" fmla="*/ 826 h 827"/>
              <a:gd name="T2" fmla="*/ 0 w 327"/>
              <a:gd name="T3" fmla="*/ 826 h 827"/>
              <a:gd name="T4" fmla="*/ 0 w 327"/>
              <a:gd name="T5" fmla="*/ 0 h 827"/>
              <a:gd name="T6" fmla="*/ 326 w 327"/>
              <a:gd name="T7" fmla="*/ 0 h 827"/>
              <a:gd name="T8" fmla="*/ 326 w 327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326" y="826"/>
                </a:moveTo>
                <a:lnTo>
                  <a:pt x="0" y="826"/>
                </a:lnTo>
                <a:lnTo>
                  <a:pt x="0" y="0"/>
                </a:lnTo>
                <a:lnTo>
                  <a:pt x="326" y="0"/>
                </a:lnTo>
                <a:lnTo>
                  <a:pt x="326" y="826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03" name="Freeform 55">
            <a:extLst>
              <a:ext uri="{FF2B5EF4-FFF2-40B4-BE49-F238E27FC236}">
                <a16:creationId xmlns:a16="http://schemas.microsoft.com/office/drawing/2014/main" id="{B09745DF-BC23-4B21-B204-7B02E99A6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075" y="7714244"/>
            <a:ext cx="294907" cy="749223"/>
          </a:xfrm>
          <a:custGeom>
            <a:avLst/>
            <a:gdLst>
              <a:gd name="T0" fmla="*/ 326 w 327"/>
              <a:gd name="T1" fmla="*/ 826 h 827"/>
              <a:gd name="T2" fmla="*/ 0 w 327"/>
              <a:gd name="T3" fmla="*/ 826 h 827"/>
              <a:gd name="T4" fmla="*/ 0 w 327"/>
              <a:gd name="T5" fmla="*/ 0 h 827"/>
              <a:gd name="T6" fmla="*/ 326 w 327"/>
              <a:gd name="T7" fmla="*/ 0 h 827"/>
              <a:gd name="T8" fmla="*/ 326 w 327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326" y="826"/>
                </a:moveTo>
                <a:lnTo>
                  <a:pt x="0" y="826"/>
                </a:lnTo>
                <a:lnTo>
                  <a:pt x="0" y="0"/>
                </a:lnTo>
                <a:lnTo>
                  <a:pt x="326" y="0"/>
                </a:lnTo>
                <a:lnTo>
                  <a:pt x="326" y="826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04" name="Freeform 56">
            <a:extLst>
              <a:ext uri="{FF2B5EF4-FFF2-40B4-BE49-F238E27FC236}">
                <a16:creationId xmlns:a16="http://schemas.microsoft.com/office/drawing/2014/main" id="{9A4182E5-00B7-49BC-89E2-C25D684A6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345" y="7714244"/>
            <a:ext cx="294907" cy="749223"/>
          </a:xfrm>
          <a:custGeom>
            <a:avLst/>
            <a:gdLst>
              <a:gd name="T0" fmla="*/ 326 w 327"/>
              <a:gd name="T1" fmla="*/ 826 h 827"/>
              <a:gd name="T2" fmla="*/ 0 w 327"/>
              <a:gd name="T3" fmla="*/ 826 h 827"/>
              <a:gd name="T4" fmla="*/ 0 w 327"/>
              <a:gd name="T5" fmla="*/ 0 h 827"/>
              <a:gd name="T6" fmla="*/ 326 w 327"/>
              <a:gd name="T7" fmla="*/ 0 h 827"/>
              <a:gd name="T8" fmla="*/ 326 w 327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326" y="826"/>
                </a:moveTo>
                <a:lnTo>
                  <a:pt x="0" y="826"/>
                </a:lnTo>
                <a:lnTo>
                  <a:pt x="0" y="0"/>
                </a:lnTo>
                <a:lnTo>
                  <a:pt x="326" y="0"/>
                </a:lnTo>
                <a:lnTo>
                  <a:pt x="326" y="826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05" name="Freeform 57">
            <a:extLst>
              <a:ext uri="{FF2B5EF4-FFF2-40B4-BE49-F238E27FC236}">
                <a16:creationId xmlns:a16="http://schemas.microsoft.com/office/drawing/2014/main" id="{608EF30D-EBFA-4608-ADF6-372A221C5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5619" y="7714244"/>
            <a:ext cx="294907" cy="749223"/>
          </a:xfrm>
          <a:custGeom>
            <a:avLst/>
            <a:gdLst>
              <a:gd name="T0" fmla="*/ 326 w 327"/>
              <a:gd name="T1" fmla="*/ 826 h 827"/>
              <a:gd name="T2" fmla="*/ 0 w 327"/>
              <a:gd name="T3" fmla="*/ 826 h 827"/>
              <a:gd name="T4" fmla="*/ 0 w 327"/>
              <a:gd name="T5" fmla="*/ 0 h 827"/>
              <a:gd name="T6" fmla="*/ 326 w 327"/>
              <a:gd name="T7" fmla="*/ 0 h 827"/>
              <a:gd name="T8" fmla="*/ 326 w 327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326" y="826"/>
                </a:moveTo>
                <a:lnTo>
                  <a:pt x="0" y="826"/>
                </a:lnTo>
                <a:lnTo>
                  <a:pt x="0" y="0"/>
                </a:lnTo>
                <a:lnTo>
                  <a:pt x="326" y="0"/>
                </a:lnTo>
                <a:lnTo>
                  <a:pt x="326" y="826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06" name="Freeform 58">
            <a:extLst>
              <a:ext uri="{FF2B5EF4-FFF2-40B4-BE49-F238E27FC236}">
                <a16:creationId xmlns:a16="http://schemas.microsoft.com/office/drawing/2014/main" id="{84480B72-4272-4E0E-9205-01D550874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4225" y="7714244"/>
            <a:ext cx="294907" cy="749223"/>
          </a:xfrm>
          <a:custGeom>
            <a:avLst/>
            <a:gdLst>
              <a:gd name="T0" fmla="*/ 0 w 327"/>
              <a:gd name="T1" fmla="*/ 0 h 827"/>
              <a:gd name="T2" fmla="*/ 326 w 327"/>
              <a:gd name="T3" fmla="*/ 0 h 827"/>
              <a:gd name="T4" fmla="*/ 326 w 327"/>
              <a:gd name="T5" fmla="*/ 826 h 827"/>
              <a:gd name="T6" fmla="*/ 0 w 327"/>
              <a:gd name="T7" fmla="*/ 826 h 827"/>
              <a:gd name="T8" fmla="*/ 0 w 327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0" y="0"/>
                </a:moveTo>
                <a:lnTo>
                  <a:pt x="326" y="0"/>
                </a:lnTo>
                <a:lnTo>
                  <a:pt x="326" y="826"/>
                </a:lnTo>
                <a:lnTo>
                  <a:pt x="0" y="82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07" name="Freeform 59">
            <a:extLst>
              <a:ext uri="{FF2B5EF4-FFF2-40B4-BE49-F238E27FC236}">
                <a16:creationId xmlns:a16="http://schemas.microsoft.com/office/drawing/2014/main" id="{E5638F0C-5BAC-40D5-A740-AB6AFA21C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7955" y="7714244"/>
            <a:ext cx="294907" cy="749223"/>
          </a:xfrm>
          <a:custGeom>
            <a:avLst/>
            <a:gdLst>
              <a:gd name="T0" fmla="*/ 0 w 327"/>
              <a:gd name="T1" fmla="*/ 0 h 827"/>
              <a:gd name="T2" fmla="*/ 326 w 327"/>
              <a:gd name="T3" fmla="*/ 0 h 827"/>
              <a:gd name="T4" fmla="*/ 326 w 327"/>
              <a:gd name="T5" fmla="*/ 826 h 827"/>
              <a:gd name="T6" fmla="*/ 0 w 327"/>
              <a:gd name="T7" fmla="*/ 826 h 827"/>
              <a:gd name="T8" fmla="*/ 0 w 327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0" y="0"/>
                </a:moveTo>
                <a:lnTo>
                  <a:pt x="326" y="0"/>
                </a:lnTo>
                <a:lnTo>
                  <a:pt x="326" y="826"/>
                </a:lnTo>
                <a:lnTo>
                  <a:pt x="0" y="82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08" name="Freeform 60">
            <a:extLst>
              <a:ext uri="{FF2B5EF4-FFF2-40B4-BE49-F238E27FC236}">
                <a16:creationId xmlns:a16="http://schemas.microsoft.com/office/drawing/2014/main" id="{4E22E09A-5FB8-4984-A359-F546ACDAF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1682" y="7714244"/>
            <a:ext cx="294907" cy="749223"/>
          </a:xfrm>
          <a:custGeom>
            <a:avLst/>
            <a:gdLst>
              <a:gd name="T0" fmla="*/ 0 w 327"/>
              <a:gd name="T1" fmla="*/ 0 h 827"/>
              <a:gd name="T2" fmla="*/ 326 w 327"/>
              <a:gd name="T3" fmla="*/ 0 h 827"/>
              <a:gd name="T4" fmla="*/ 326 w 327"/>
              <a:gd name="T5" fmla="*/ 826 h 827"/>
              <a:gd name="T6" fmla="*/ 0 w 327"/>
              <a:gd name="T7" fmla="*/ 826 h 827"/>
              <a:gd name="T8" fmla="*/ 0 w 327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0" y="0"/>
                </a:moveTo>
                <a:lnTo>
                  <a:pt x="326" y="0"/>
                </a:lnTo>
                <a:lnTo>
                  <a:pt x="326" y="826"/>
                </a:lnTo>
                <a:lnTo>
                  <a:pt x="0" y="82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09" name="Freeform 61">
            <a:extLst>
              <a:ext uri="{FF2B5EF4-FFF2-40B4-BE49-F238E27FC236}">
                <a16:creationId xmlns:a16="http://schemas.microsoft.com/office/drawing/2014/main" id="{41D405BD-CEC0-4244-9793-6997A91D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5411" y="7714244"/>
            <a:ext cx="294907" cy="749223"/>
          </a:xfrm>
          <a:custGeom>
            <a:avLst/>
            <a:gdLst>
              <a:gd name="T0" fmla="*/ 0 w 327"/>
              <a:gd name="T1" fmla="*/ 0 h 827"/>
              <a:gd name="T2" fmla="*/ 326 w 327"/>
              <a:gd name="T3" fmla="*/ 0 h 827"/>
              <a:gd name="T4" fmla="*/ 326 w 327"/>
              <a:gd name="T5" fmla="*/ 826 h 827"/>
              <a:gd name="T6" fmla="*/ 0 w 327"/>
              <a:gd name="T7" fmla="*/ 826 h 827"/>
              <a:gd name="T8" fmla="*/ 0 w 327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0" y="0"/>
                </a:moveTo>
                <a:lnTo>
                  <a:pt x="326" y="0"/>
                </a:lnTo>
                <a:lnTo>
                  <a:pt x="326" y="826"/>
                </a:lnTo>
                <a:lnTo>
                  <a:pt x="0" y="82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10" name="Freeform 62">
            <a:extLst>
              <a:ext uri="{FF2B5EF4-FFF2-40B4-BE49-F238E27FC236}">
                <a16:creationId xmlns:a16="http://schemas.microsoft.com/office/drawing/2014/main" id="{7B6A70A4-189D-4F41-8CF9-6F8460931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9138" y="7714244"/>
            <a:ext cx="294907" cy="749223"/>
          </a:xfrm>
          <a:custGeom>
            <a:avLst/>
            <a:gdLst>
              <a:gd name="T0" fmla="*/ 0 w 327"/>
              <a:gd name="T1" fmla="*/ 0 h 827"/>
              <a:gd name="T2" fmla="*/ 326 w 327"/>
              <a:gd name="T3" fmla="*/ 0 h 827"/>
              <a:gd name="T4" fmla="*/ 326 w 327"/>
              <a:gd name="T5" fmla="*/ 826 h 827"/>
              <a:gd name="T6" fmla="*/ 0 w 327"/>
              <a:gd name="T7" fmla="*/ 826 h 827"/>
              <a:gd name="T8" fmla="*/ 0 w 327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0" y="0"/>
                </a:moveTo>
                <a:lnTo>
                  <a:pt x="326" y="0"/>
                </a:lnTo>
                <a:lnTo>
                  <a:pt x="326" y="826"/>
                </a:lnTo>
                <a:lnTo>
                  <a:pt x="0" y="82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11" name="Freeform 63">
            <a:extLst>
              <a:ext uri="{FF2B5EF4-FFF2-40B4-BE49-F238E27FC236}">
                <a16:creationId xmlns:a16="http://schemas.microsoft.com/office/drawing/2014/main" id="{2DB91D0E-4C9F-4733-BD41-01FE12492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67" y="7714244"/>
            <a:ext cx="294907" cy="749223"/>
          </a:xfrm>
          <a:custGeom>
            <a:avLst/>
            <a:gdLst>
              <a:gd name="T0" fmla="*/ 0 w 327"/>
              <a:gd name="T1" fmla="*/ 0 h 827"/>
              <a:gd name="T2" fmla="*/ 326 w 327"/>
              <a:gd name="T3" fmla="*/ 0 h 827"/>
              <a:gd name="T4" fmla="*/ 326 w 327"/>
              <a:gd name="T5" fmla="*/ 826 h 827"/>
              <a:gd name="T6" fmla="*/ 0 w 327"/>
              <a:gd name="T7" fmla="*/ 826 h 827"/>
              <a:gd name="T8" fmla="*/ 0 w 327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0" y="0"/>
                </a:moveTo>
                <a:lnTo>
                  <a:pt x="326" y="0"/>
                </a:lnTo>
                <a:lnTo>
                  <a:pt x="326" y="826"/>
                </a:lnTo>
                <a:lnTo>
                  <a:pt x="0" y="82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12" name="Freeform 64">
            <a:extLst>
              <a:ext uri="{FF2B5EF4-FFF2-40B4-BE49-F238E27FC236}">
                <a16:creationId xmlns:a16="http://schemas.microsoft.com/office/drawing/2014/main" id="{D224D0EA-D1B6-4EC8-A2B7-4E1CCAFBE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2610" y="7714244"/>
            <a:ext cx="294907" cy="749223"/>
          </a:xfrm>
          <a:custGeom>
            <a:avLst/>
            <a:gdLst>
              <a:gd name="T0" fmla="*/ 0 w 328"/>
              <a:gd name="T1" fmla="*/ 0 h 827"/>
              <a:gd name="T2" fmla="*/ 327 w 328"/>
              <a:gd name="T3" fmla="*/ 0 h 827"/>
              <a:gd name="T4" fmla="*/ 327 w 328"/>
              <a:gd name="T5" fmla="*/ 826 h 827"/>
              <a:gd name="T6" fmla="*/ 0 w 328"/>
              <a:gd name="T7" fmla="*/ 826 h 827"/>
              <a:gd name="T8" fmla="*/ 0 w 328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827">
                <a:moveTo>
                  <a:pt x="0" y="0"/>
                </a:moveTo>
                <a:lnTo>
                  <a:pt x="327" y="0"/>
                </a:lnTo>
                <a:lnTo>
                  <a:pt x="327" y="826"/>
                </a:lnTo>
                <a:lnTo>
                  <a:pt x="0" y="82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13" name="Freeform 65">
            <a:extLst>
              <a:ext uri="{FF2B5EF4-FFF2-40B4-BE49-F238E27FC236}">
                <a16:creationId xmlns:a16="http://schemas.microsoft.com/office/drawing/2014/main" id="{075B6616-823E-43E8-8B51-D57637B9E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37" y="7714244"/>
            <a:ext cx="294907" cy="749223"/>
          </a:xfrm>
          <a:custGeom>
            <a:avLst/>
            <a:gdLst>
              <a:gd name="T0" fmla="*/ 0 w 327"/>
              <a:gd name="T1" fmla="*/ 0 h 827"/>
              <a:gd name="T2" fmla="*/ 326 w 327"/>
              <a:gd name="T3" fmla="*/ 0 h 827"/>
              <a:gd name="T4" fmla="*/ 326 w 327"/>
              <a:gd name="T5" fmla="*/ 826 h 827"/>
              <a:gd name="T6" fmla="*/ 0 w 327"/>
              <a:gd name="T7" fmla="*/ 826 h 827"/>
              <a:gd name="T8" fmla="*/ 0 w 327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0" y="0"/>
                </a:moveTo>
                <a:lnTo>
                  <a:pt x="326" y="0"/>
                </a:lnTo>
                <a:lnTo>
                  <a:pt x="326" y="826"/>
                </a:lnTo>
                <a:lnTo>
                  <a:pt x="0" y="82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14" name="Freeform 66">
            <a:extLst>
              <a:ext uri="{FF2B5EF4-FFF2-40B4-BE49-F238E27FC236}">
                <a16:creationId xmlns:a16="http://schemas.microsoft.com/office/drawing/2014/main" id="{C9C71477-140F-4EF8-8658-35B3465AD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0066" y="7714244"/>
            <a:ext cx="294907" cy="749223"/>
          </a:xfrm>
          <a:custGeom>
            <a:avLst/>
            <a:gdLst>
              <a:gd name="T0" fmla="*/ 0 w 327"/>
              <a:gd name="T1" fmla="*/ 0 h 827"/>
              <a:gd name="T2" fmla="*/ 326 w 327"/>
              <a:gd name="T3" fmla="*/ 0 h 827"/>
              <a:gd name="T4" fmla="*/ 326 w 327"/>
              <a:gd name="T5" fmla="*/ 826 h 827"/>
              <a:gd name="T6" fmla="*/ 0 w 327"/>
              <a:gd name="T7" fmla="*/ 826 h 827"/>
              <a:gd name="T8" fmla="*/ 0 w 327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0" y="0"/>
                </a:moveTo>
                <a:lnTo>
                  <a:pt x="326" y="0"/>
                </a:lnTo>
                <a:lnTo>
                  <a:pt x="326" y="826"/>
                </a:lnTo>
                <a:lnTo>
                  <a:pt x="0" y="82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15" name="Freeform 67">
            <a:extLst>
              <a:ext uri="{FF2B5EF4-FFF2-40B4-BE49-F238E27FC236}">
                <a16:creationId xmlns:a16="http://schemas.microsoft.com/office/drawing/2014/main" id="{B82A5510-4827-4215-BBA2-EAF33692A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793" y="7714244"/>
            <a:ext cx="294907" cy="749223"/>
          </a:xfrm>
          <a:custGeom>
            <a:avLst/>
            <a:gdLst>
              <a:gd name="T0" fmla="*/ 0 w 327"/>
              <a:gd name="T1" fmla="*/ 0 h 827"/>
              <a:gd name="T2" fmla="*/ 326 w 327"/>
              <a:gd name="T3" fmla="*/ 0 h 827"/>
              <a:gd name="T4" fmla="*/ 326 w 327"/>
              <a:gd name="T5" fmla="*/ 826 h 827"/>
              <a:gd name="T6" fmla="*/ 0 w 327"/>
              <a:gd name="T7" fmla="*/ 826 h 827"/>
              <a:gd name="T8" fmla="*/ 0 w 327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0" y="0"/>
                </a:moveTo>
                <a:lnTo>
                  <a:pt x="326" y="0"/>
                </a:lnTo>
                <a:lnTo>
                  <a:pt x="326" y="826"/>
                </a:lnTo>
                <a:lnTo>
                  <a:pt x="0" y="82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16" name="Freeform 68">
            <a:extLst>
              <a:ext uri="{FF2B5EF4-FFF2-40B4-BE49-F238E27FC236}">
                <a16:creationId xmlns:a16="http://schemas.microsoft.com/office/drawing/2014/main" id="{0CA5BD4A-FE06-40CA-A487-0221F429A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522" y="7714244"/>
            <a:ext cx="294907" cy="749223"/>
          </a:xfrm>
          <a:custGeom>
            <a:avLst/>
            <a:gdLst>
              <a:gd name="T0" fmla="*/ 0 w 328"/>
              <a:gd name="T1" fmla="*/ 0 h 827"/>
              <a:gd name="T2" fmla="*/ 327 w 328"/>
              <a:gd name="T3" fmla="*/ 0 h 827"/>
              <a:gd name="T4" fmla="*/ 327 w 328"/>
              <a:gd name="T5" fmla="*/ 826 h 827"/>
              <a:gd name="T6" fmla="*/ 0 w 328"/>
              <a:gd name="T7" fmla="*/ 826 h 827"/>
              <a:gd name="T8" fmla="*/ 0 w 328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827">
                <a:moveTo>
                  <a:pt x="0" y="0"/>
                </a:moveTo>
                <a:lnTo>
                  <a:pt x="327" y="0"/>
                </a:lnTo>
                <a:lnTo>
                  <a:pt x="327" y="826"/>
                </a:lnTo>
                <a:lnTo>
                  <a:pt x="0" y="82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17" name="Freeform 69">
            <a:extLst>
              <a:ext uri="{FF2B5EF4-FFF2-40B4-BE49-F238E27FC236}">
                <a16:creationId xmlns:a16="http://schemas.microsoft.com/office/drawing/2014/main" id="{B9A3AA52-1E12-4032-847B-404D38E69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1249" y="7714244"/>
            <a:ext cx="294907" cy="749223"/>
          </a:xfrm>
          <a:custGeom>
            <a:avLst/>
            <a:gdLst>
              <a:gd name="T0" fmla="*/ 0 w 328"/>
              <a:gd name="T1" fmla="*/ 0 h 827"/>
              <a:gd name="T2" fmla="*/ 327 w 328"/>
              <a:gd name="T3" fmla="*/ 0 h 827"/>
              <a:gd name="T4" fmla="*/ 327 w 328"/>
              <a:gd name="T5" fmla="*/ 826 h 827"/>
              <a:gd name="T6" fmla="*/ 0 w 328"/>
              <a:gd name="T7" fmla="*/ 826 h 827"/>
              <a:gd name="T8" fmla="*/ 0 w 328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827">
                <a:moveTo>
                  <a:pt x="0" y="0"/>
                </a:moveTo>
                <a:lnTo>
                  <a:pt x="327" y="0"/>
                </a:lnTo>
                <a:lnTo>
                  <a:pt x="327" y="826"/>
                </a:lnTo>
                <a:lnTo>
                  <a:pt x="0" y="82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18" name="Freeform 70">
            <a:extLst>
              <a:ext uri="{FF2B5EF4-FFF2-40B4-BE49-F238E27FC236}">
                <a16:creationId xmlns:a16="http://schemas.microsoft.com/office/drawing/2014/main" id="{EA245888-1C8D-44B3-A01F-58C947A09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4979" y="7714244"/>
            <a:ext cx="294907" cy="749223"/>
          </a:xfrm>
          <a:custGeom>
            <a:avLst/>
            <a:gdLst>
              <a:gd name="T0" fmla="*/ 0 w 327"/>
              <a:gd name="T1" fmla="*/ 0 h 827"/>
              <a:gd name="T2" fmla="*/ 326 w 327"/>
              <a:gd name="T3" fmla="*/ 0 h 827"/>
              <a:gd name="T4" fmla="*/ 326 w 327"/>
              <a:gd name="T5" fmla="*/ 826 h 827"/>
              <a:gd name="T6" fmla="*/ 0 w 327"/>
              <a:gd name="T7" fmla="*/ 826 h 827"/>
              <a:gd name="T8" fmla="*/ 0 w 327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0" y="0"/>
                </a:moveTo>
                <a:lnTo>
                  <a:pt x="326" y="0"/>
                </a:lnTo>
                <a:lnTo>
                  <a:pt x="326" y="826"/>
                </a:lnTo>
                <a:lnTo>
                  <a:pt x="0" y="826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19" name="Freeform 71">
            <a:extLst>
              <a:ext uri="{FF2B5EF4-FFF2-40B4-BE49-F238E27FC236}">
                <a16:creationId xmlns:a16="http://schemas.microsoft.com/office/drawing/2014/main" id="{9AF1A4DE-1284-4999-B40B-5B18A2231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8705" y="7714244"/>
            <a:ext cx="294907" cy="749223"/>
          </a:xfrm>
          <a:custGeom>
            <a:avLst/>
            <a:gdLst>
              <a:gd name="T0" fmla="*/ 0 w 327"/>
              <a:gd name="T1" fmla="*/ 0 h 827"/>
              <a:gd name="T2" fmla="*/ 326 w 327"/>
              <a:gd name="T3" fmla="*/ 0 h 827"/>
              <a:gd name="T4" fmla="*/ 326 w 327"/>
              <a:gd name="T5" fmla="*/ 826 h 827"/>
              <a:gd name="T6" fmla="*/ 0 w 327"/>
              <a:gd name="T7" fmla="*/ 826 h 827"/>
              <a:gd name="T8" fmla="*/ 0 w 327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0" y="0"/>
                </a:moveTo>
                <a:lnTo>
                  <a:pt x="326" y="0"/>
                </a:lnTo>
                <a:lnTo>
                  <a:pt x="326" y="826"/>
                </a:lnTo>
                <a:lnTo>
                  <a:pt x="0" y="826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0" name="Freeform 72">
            <a:extLst>
              <a:ext uri="{FF2B5EF4-FFF2-40B4-BE49-F238E27FC236}">
                <a16:creationId xmlns:a16="http://schemas.microsoft.com/office/drawing/2014/main" id="{9DD7AC0F-4C7E-40E4-83ED-BF7E0499E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2435" y="7714244"/>
            <a:ext cx="294907" cy="749223"/>
          </a:xfrm>
          <a:custGeom>
            <a:avLst/>
            <a:gdLst>
              <a:gd name="T0" fmla="*/ 0 w 327"/>
              <a:gd name="T1" fmla="*/ 0 h 827"/>
              <a:gd name="T2" fmla="*/ 326 w 327"/>
              <a:gd name="T3" fmla="*/ 0 h 827"/>
              <a:gd name="T4" fmla="*/ 326 w 327"/>
              <a:gd name="T5" fmla="*/ 826 h 827"/>
              <a:gd name="T6" fmla="*/ 0 w 327"/>
              <a:gd name="T7" fmla="*/ 826 h 827"/>
              <a:gd name="T8" fmla="*/ 0 w 327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0" y="0"/>
                </a:moveTo>
                <a:lnTo>
                  <a:pt x="326" y="0"/>
                </a:lnTo>
                <a:lnTo>
                  <a:pt x="326" y="826"/>
                </a:lnTo>
                <a:lnTo>
                  <a:pt x="0" y="826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1" name="Freeform 73">
            <a:extLst>
              <a:ext uri="{FF2B5EF4-FFF2-40B4-BE49-F238E27FC236}">
                <a16:creationId xmlns:a16="http://schemas.microsoft.com/office/drawing/2014/main" id="{1029C508-A35F-47B0-8F9E-558682E5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2178" y="7714244"/>
            <a:ext cx="294907" cy="749223"/>
          </a:xfrm>
          <a:custGeom>
            <a:avLst/>
            <a:gdLst>
              <a:gd name="T0" fmla="*/ 0 w 328"/>
              <a:gd name="T1" fmla="*/ 0 h 827"/>
              <a:gd name="T2" fmla="*/ 327 w 328"/>
              <a:gd name="T3" fmla="*/ 0 h 827"/>
              <a:gd name="T4" fmla="*/ 327 w 328"/>
              <a:gd name="T5" fmla="*/ 826 h 827"/>
              <a:gd name="T6" fmla="*/ 0 w 328"/>
              <a:gd name="T7" fmla="*/ 826 h 827"/>
              <a:gd name="T8" fmla="*/ 0 w 328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827">
                <a:moveTo>
                  <a:pt x="0" y="0"/>
                </a:moveTo>
                <a:lnTo>
                  <a:pt x="327" y="0"/>
                </a:lnTo>
                <a:lnTo>
                  <a:pt x="327" y="826"/>
                </a:lnTo>
                <a:lnTo>
                  <a:pt x="0" y="826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2" name="Freeform 74">
            <a:extLst>
              <a:ext uri="{FF2B5EF4-FFF2-40B4-BE49-F238E27FC236}">
                <a16:creationId xmlns:a16="http://schemas.microsoft.com/office/drawing/2014/main" id="{605930A2-BD77-44D2-AF06-094EE6620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5905" y="7714244"/>
            <a:ext cx="294907" cy="749223"/>
          </a:xfrm>
          <a:custGeom>
            <a:avLst/>
            <a:gdLst>
              <a:gd name="T0" fmla="*/ 0 w 327"/>
              <a:gd name="T1" fmla="*/ 0 h 827"/>
              <a:gd name="T2" fmla="*/ 326 w 327"/>
              <a:gd name="T3" fmla="*/ 0 h 827"/>
              <a:gd name="T4" fmla="*/ 326 w 327"/>
              <a:gd name="T5" fmla="*/ 826 h 827"/>
              <a:gd name="T6" fmla="*/ 0 w 327"/>
              <a:gd name="T7" fmla="*/ 826 h 827"/>
              <a:gd name="T8" fmla="*/ 0 w 327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0" y="0"/>
                </a:moveTo>
                <a:lnTo>
                  <a:pt x="326" y="0"/>
                </a:lnTo>
                <a:lnTo>
                  <a:pt x="326" y="826"/>
                </a:lnTo>
                <a:lnTo>
                  <a:pt x="0" y="826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3" name="Freeform 75">
            <a:extLst>
              <a:ext uri="{FF2B5EF4-FFF2-40B4-BE49-F238E27FC236}">
                <a16:creationId xmlns:a16="http://schemas.microsoft.com/office/drawing/2014/main" id="{A8489F59-B8F3-4023-AA64-D7DBB6FA4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634" y="7714244"/>
            <a:ext cx="294907" cy="749223"/>
          </a:xfrm>
          <a:custGeom>
            <a:avLst/>
            <a:gdLst>
              <a:gd name="T0" fmla="*/ 0 w 328"/>
              <a:gd name="T1" fmla="*/ 0 h 827"/>
              <a:gd name="T2" fmla="*/ 327 w 328"/>
              <a:gd name="T3" fmla="*/ 0 h 827"/>
              <a:gd name="T4" fmla="*/ 327 w 328"/>
              <a:gd name="T5" fmla="*/ 826 h 827"/>
              <a:gd name="T6" fmla="*/ 0 w 328"/>
              <a:gd name="T7" fmla="*/ 826 h 827"/>
              <a:gd name="T8" fmla="*/ 0 w 328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827">
                <a:moveTo>
                  <a:pt x="0" y="0"/>
                </a:moveTo>
                <a:lnTo>
                  <a:pt x="327" y="0"/>
                </a:lnTo>
                <a:lnTo>
                  <a:pt x="327" y="826"/>
                </a:lnTo>
                <a:lnTo>
                  <a:pt x="0" y="826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4" name="Freeform 76">
            <a:extLst>
              <a:ext uri="{FF2B5EF4-FFF2-40B4-BE49-F238E27FC236}">
                <a16:creationId xmlns:a16="http://schemas.microsoft.com/office/drawing/2014/main" id="{AFE7C7ED-B4B7-4BDA-B5AC-63166E6FA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3361" y="7714244"/>
            <a:ext cx="294907" cy="749223"/>
          </a:xfrm>
          <a:custGeom>
            <a:avLst/>
            <a:gdLst>
              <a:gd name="T0" fmla="*/ 0 w 327"/>
              <a:gd name="T1" fmla="*/ 0 h 827"/>
              <a:gd name="T2" fmla="*/ 326 w 327"/>
              <a:gd name="T3" fmla="*/ 0 h 827"/>
              <a:gd name="T4" fmla="*/ 326 w 327"/>
              <a:gd name="T5" fmla="*/ 826 h 827"/>
              <a:gd name="T6" fmla="*/ 0 w 327"/>
              <a:gd name="T7" fmla="*/ 826 h 827"/>
              <a:gd name="T8" fmla="*/ 0 w 327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7">
                <a:moveTo>
                  <a:pt x="0" y="0"/>
                </a:moveTo>
                <a:lnTo>
                  <a:pt x="326" y="0"/>
                </a:lnTo>
                <a:lnTo>
                  <a:pt x="326" y="826"/>
                </a:lnTo>
                <a:lnTo>
                  <a:pt x="0" y="826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5" name="Freeform 77">
            <a:extLst>
              <a:ext uri="{FF2B5EF4-FFF2-40B4-BE49-F238E27FC236}">
                <a16:creationId xmlns:a16="http://schemas.microsoft.com/office/drawing/2014/main" id="{3895A463-7123-4868-B821-E4121887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4225" y="6733877"/>
            <a:ext cx="294907" cy="745237"/>
          </a:xfrm>
          <a:custGeom>
            <a:avLst/>
            <a:gdLst>
              <a:gd name="T0" fmla="*/ 0 w 327"/>
              <a:gd name="T1" fmla="*/ 0 h 826"/>
              <a:gd name="T2" fmla="*/ 326 w 327"/>
              <a:gd name="T3" fmla="*/ 0 h 826"/>
              <a:gd name="T4" fmla="*/ 326 w 327"/>
              <a:gd name="T5" fmla="*/ 825 h 826"/>
              <a:gd name="T6" fmla="*/ 0 w 327"/>
              <a:gd name="T7" fmla="*/ 825 h 826"/>
              <a:gd name="T8" fmla="*/ 0 w 327"/>
              <a:gd name="T9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0" y="0"/>
                </a:moveTo>
                <a:lnTo>
                  <a:pt x="326" y="0"/>
                </a:lnTo>
                <a:lnTo>
                  <a:pt x="326" y="825"/>
                </a:lnTo>
                <a:lnTo>
                  <a:pt x="0" y="825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6" name="Freeform 78">
            <a:extLst>
              <a:ext uri="{FF2B5EF4-FFF2-40B4-BE49-F238E27FC236}">
                <a16:creationId xmlns:a16="http://schemas.microsoft.com/office/drawing/2014/main" id="{93A7D0EA-B99C-4B22-8EB4-BFD6EDAF3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7955" y="6733877"/>
            <a:ext cx="294907" cy="745237"/>
          </a:xfrm>
          <a:custGeom>
            <a:avLst/>
            <a:gdLst>
              <a:gd name="T0" fmla="*/ 0 w 327"/>
              <a:gd name="T1" fmla="*/ 0 h 826"/>
              <a:gd name="T2" fmla="*/ 326 w 327"/>
              <a:gd name="T3" fmla="*/ 0 h 826"/>
              <a:gd name="T4" fmla="*/ 326 w 327"/>
              <a:gd name="T5" fmla="*/ 825 h 826"/>
              <a:gd name="T6" fmla="*/ 0 w 327"/>
              <a:gd name="T7" fmla="*/ 825 h 826"/>
              <a:gd name="T8" fmla="*/ 0 w 327"/>
              <a:gd name="T9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0" y="0"/>
                </a:moveTo>
                <a:lnTo>
                  <a:pt x="326" y="0"/>
                </a:lnTo>
                <a:lnTo>
                  <a:pt x="326" y="825"/>
                </a:lnTo>
                <a:lnTo>
                  <a:pt x="0" y="825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7" name="Freeform 79">
            <a:extLst>
              <a:ext uri="{FF2B5EF4-FFF2-40B4-BE49-F238E27FC236}">
                <a16:creationId xmlns:a16="http://schemas.microsoft.com/office/drawing/2014/main" id="{1984C236-5751-4944-9EF9-3CF65C85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1682" y="6733877"/>
            <a:ext cx="294907" cy="745237"/>
          </a:xfrm>
          <a:custGeom>
            <a:avLst/>
            <a:gdLst>
              <a:gd name="T0" fmla="*/ 0 w 327"/>
              <a:gd name="T1" fmla="*/ 0 h 826"/>
              <a:gd name="T2" fmla="*/ 326 w 327"/>
              <a:gd name="T3" fmla="*/ 0 h 826"/>
              <a:gd name="T4" fmla="*/ 326 w 327"/>
              <a:gd name="T5" fmla="*/ 825 h 826"/>
              <a:gd name="T6" fmla="*/ 0 w 327"/>
              <a:gd name="T7" fmla="*/ 825 h 826"/>
              <a:gd name="T8" fmla="*/ 0 w 327"/>
              <a:gd name="T9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0" y="0"/>
                </a:moveTo>
                <a:lnTo>
                  <a:pt x="326" y="0"/>
                </a:lnTo>
                <a:lnTo>
                  <a:pt x="326" y="825"/>
                </a:lnTo>
                <a:lnTo>
                  <a:pt x="0" y="825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8" name="Freeform 80">
            <a:extLst>
              <a:ext uri="{FF2B5EF4-FFF2-40B4-BE49-F238E27FC236}">
                <a16:creationId xmlns:a16="http://schemas.microsoft.com/office/drawing/2014/main" id="{6B8F0359-675E-4601-9939-6979D01E2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5411" y="6733877"/>
            <a:ext cx="294907" cy="745237"/>
          </a:xfrm>
          <a:custGeom>
            <a:avLst/>
            <a:gdLst>
              <a:gd name="T0" fmla="*/ 0 w 327"/>
              <a:gd name="T1" fmla="*/ 0 h 826"/>
              <a:gd name="T2" fmla="*/ 326 w 327"/>
              <a:gd name="T3" fmla="*/ 0 h 826"/>
              <a:gd name="T4" fmla="*/ 326 w 327"/>
              <a:gd name="T5" fmla="*/ 825 h 826"/>
              <a:gd name="T6" fmla="*/ 0 w 327"/>
              <a:gd name="T7" fmla="*/ 825 h 826"/>
              <a:gd name="T8" fmla="*/ 0 w 327"/>
              <a:gd name="T9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0" y="0"/>
                </a:moveTo>
                <a:lnTo>
                  <a:pt x="326" y="0"/>
                </a:lnTo>
                <a:lnTo>
                  <a:pt x="326" y="825"/>
                </a:lnTo>
                <a:lnTo>
                  <a:pt x="0" y="825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9" name="Freeform 81">
            <a:extLst>
              <a:ext uri="{FF2B5EF4-FFF2-40B4-BE49-F238E27FC236}">
                <a16:creationId xmlns:a16="http://schemas.microsoft.com/office/drawing/2014/main" id="{D35C784A-66F0-4442-A3E5-19E486BAC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9138" y="6733877"/>
            <a:ext cx="294907" cy="745237"/>
          </a:xfrm>
          <a:custGeom>
            <a:avLst/>
            <a:gdLst>
              <a:gd name="T0" fmla="*/ 0 w 327"/>
              <a:gd name="T1" fmla="*/ 0 h 826"/>
              <a:gd name="T2" fmla="*/ 326 w 327"/>
              <a:gd name="T3" fmla="*/ 0 h 826"/>
              <a:gd name="T4" fmla="*/ 326 w 327"/>
              <a:gd name="T5" fmla="*/ 825 h 826"/>
              <a:gd name="T6" fmla="*/ 0 w 327"/>
              <a:gd name="T7" fmla="*/ 825 h 826"/>
              <a:gd name="T8" fmla="*/ 0 w 327"/>
              <a:gd name="T9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0" y="0"/>
                </a:moveTo>
                <a:lnTo>
                  <a:pt x="326" y="0"/>
                </a:lnTo>
                <a:lnTo>
                  <a:pt x="326" y="825"/>
                </a:lnTo>
                <a:lnTo>
                  <a:pt x="0" y="825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0" name="Freeform 82">
            <a:extLst>
              <a:ext uri="{FF2B5EF4-FFF2-40B4-BE49-F238E27FC236}">
                <a16:creationId xmlns:a16="http://schemas.microsoft.com/office/drawing/2014/main" id="{EF852D32-82D3-4B76-B1F5-1756DFE29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67" y="6733877"/>
            <a:ext cx="294907" cy="745237"/>
          </a:xfrm>
          <a:custGeom>
            <a:avLst/>
            <a:gdLst>
              <a:gd name="T0" fmla="*/ 0 w 327"/>
              <a:gd name="T1" fmla="*/ 0 h 826"/>
              <a:gd name="T2" fmla="*/ 326 w 327"/>
              <a:gd name="T3" fmla="*/ 0 h 826"/>
              <a:gd name="T4" fmla="*/ 326 w 327"/>
              <a:gd name="T5" fmla="*/ 825 h 826"/>
              <a:gd name="T6" fmla="*/ 0 w 327"/>
              <a:gd name="T7" fmla="*/ 825 h 826"/>
              <a:gd name="T8" fmla="*/ 0 w 327"/>
              <a:gd name="T9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0" y="0"/>
                </a:moveTo>
                <a:lnTo>
                  <a:pt x="326" y="0"/>
                </a:lnTo>
                <a:lnTo>
                  <a:pt x="326" y="825"/>
                </a:lnTo>
                <a:lnTo>
                  <a:pt x="0" y="825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1" name="Freeform 83">
            <a:extLst>
              <a:ext uri="{FF2B5EF4-FFF2-40B4-BE49-F238E27FC236}">
                <a16:creationId xmlns:a16="http://schemas.microsoft.com/office/drawing/2014/main" id="{40042C5C-1DEB-48CC-960A-F3D64A287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2610" y="6733877"/>
            <a:ext cx="294907" cy="745237"/>
          </a:xfrm>
          <a:custGeom>
            <a:avLst/>
            <a:gdLst>
              <a:gd name="T0" fmla="*/ 0 w 328"/>
              <a:gd name="T1" fmla="*/ 0 h 826"/>
              <a:gd name="T2" fmla="*/ 327 w 328"/>
              <a:gd name="T3" fmla="*/ 0 h 826"/>
              <a:gd name="T4" fmla="*/ 327 w 328"/>
              <a:gd name="T5" fmla="*/ 825 h 826"/>
              <a:gd name="T6" fmla="*/ 0 w 328"/>
              <a:gd name="T7" fmla="*/ 825 h 826"/>
              <a:gd name="T8" fmla="*/ 0 w 328"/>
              <a:gd name="T9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826">
                <a:moveTo>
                  <a:pt x="0" y="0"/>
                </a:moveTo>
                <a:lnTo>
                  <a:pt x="327" y="0"/>
                </a:lnTo>
                <a:lnTo>
                  <a:pt x="327" y="825"/>
                </a:lnTo>
                <a:lnTo>
                  <a:pt x="0" y="825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2" name="Freeform 84">
            <a:extLst>
              <a:ext uri="{FF2B5EF4-FFF2-40B4-BE49-F238E27FC236}">
                <a16:creationId xmlns:a16="http://schemas.microsoft.com/office/drawing/2014/main" id="{8A7CBA68-E66C-4616-81C0-F12699F7F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37" y="6733877"/>
            <a:ext cx="294907" cy="745237"/>
          </a:xfrm>
          <a:custGeom>
            <a:avLst/>
            <a:gdLst>
              <a:gd name="T0" fmla="*/ 0 w 327"/>
              <a:gd name="T1" fmla="*/ 0 h 826"/>
              <a:gd name="T2" fmla="*/ 326 w 327"/>
              <a:gd name="T3" fmla="*/ 0 h 826"/>
              <a:gd name="T4" fmla="*/ 326 w 327"/>
              <a:gd name="T5" fmla="*/ 825 h 826"/>
              <a:gd name="T6" fmla="*/ 0 w 327"/>
              <a:gd name="T7" fmla="*/ 825 h 826"/>
              <a:gd name="T8" fmla="*/ 0 w 327"/>
              <a:gd name="T9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0" y="0"/>
                </a:moveTo>
                <a:lnTo>
                  <a:pt x="326" y="0"/>
                </a:lnTo>
                <a:lnTo>
                  <a:pt x="326" y="825"/>
                </a:lnTo>
                <a:lnTo>
                  <a:pt x="0" y="825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3" name="Freeform 85">
            <a:extLst>
              <a:ext uri="{FF2B5EF4-FFF2-40B4-BE49-F238E27FC236}">
                <a16:creationId xmlns:a16="http://schemas.microsoft.com/office/drawing/2014/main" id="{47AA6D95-7489-48F8-A5E2-84FF632E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0066" y="6733877"/>
            <a:ext cx="294907" cy="745237"/>
          </a:xfrm>
          <a:custGeom>
            <a:avLst/>
            <a:gdLst>
              <a:gd name="T0" fmla="*/ 0 w 327"/>
              <a:gd name="T1" fmla="*/ 0 h 826"/>
              <a:gd name="T2" fmla="*/ 326 w 327"/>
              <a:gd name="T3" fmla="*/ 0 h 826"/>
              <a:gd name="T4" fmla="*/ 326 w 327"/>
              <a:gd name="T5" fmla="*/ 825 h 826"/>
              <a:gd name="T6" fmla="*/ 0 w 327"/>
              <a:gd name="T7" fmla="*/ 825 h 826"/>
              <a:gd name="T8" fmla="*/ 0 w 327"/>
              <a:gd name="T9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0" y="0"/>
                </a:moveTo>
                <a:lnTo>
                  <a:pt x="326" y="0"/>
                </a:lnTo>
                <a:lnTo>
                  <a:pt x="326" y="825"/>
                </a:lnTo>
                <a:lnTo>
                  <a:pt x="0" y="825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4" name="Freeform 86">
            <a:extLst>
              <a:ext uri="{FF2B5EF4-FFF2-40B4-BE49-F238E27FC236}">
                <a16:creationId xmlns:a16="http://schemas.microsoft.com/office/drawing/2014/main" id="{6FB819C6-7B32-478B-85D3-A076748BD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793" y="6733877"/>
            <a:ext cx="294907" cy="745237"/>
          </a:xfrm>
          <a:custGeom>
            <a:avLst/>
            <a:gdLst>
              <a:gd name="T0" fmla="*/ 0 w 327"/>
              <a:gd name="T1" fmla="*/ 0 h 826"/>
              <a:gd name="T2" fmla="*/ 326 w 327"/>
              <a:gd name="T3" fmla="*/ 0 h 826"/>
              <a:gd name="T4" fmla="*/ 326 w 327"/>
              <a:gd name="T5" fmla="*/ 825 h 826"/>
              <a:gd name="T6" fmla="*/ 0 w 327"/>
              <a:gd name="T7" fmla="*/ 825 h 826"/>
              <a:gd name="T8" fmla="*/ 0 w 327"/>
              <a:gd name="T9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0" y="0"/>
                </a:moveTo>
                <a:lnTo>
                  <a:pt x="326" y="0"/>
                </a:lnTo>
                <a:lnTo>
                  <a:pt x="326" y="825"/>
                </a:lnTo>
                <a:lnTo>
                  <a:pt x="0" y="825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5" name="Freeform 87">
            <a:extLst>
              <a:ext uri="{FF2B5EF4-FFF2-40B4-BE49-F238E27FC236}">
                <a16:creationId xmlns:a16="http://schemas.microsoft.com/office/drawing/2014/main" id="{21C507D7-F0DF-4435-8541-C20BA8D4A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522" y="6733877"/>
            <a:ext cx="294907" cy="745237"/>
          </a:xfrm>
          <a:custGeom>
            <a:avLst/>
            <a:gdLst>
              <a:gd name="T0" fmla="*/ 0 w 328"/>
              <a:gd name="T1" fmla="*/ 0 h 826"/>
              <a:gd name="T2" fmla="*/ 327 w 328"/>
              <a:gd name="T3" fmla="*/ 0 h 826"/>
              <a:gd name="T4" fmla="*/ 327 w 328"/>
              <a:gd name="T5" fmla="*/ 825 h 826"/>
              <a:gd name="T6" fmla="*/ 0 w 328"/>
              <a:gd name="T7" fmla="*/ 825 h 826"/>
              <a:gd name="T8" fmla="*/ 0 w 328"/>
              <a:gd name="T9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826">
                <a:moveTo>
                  <a:pt x="0" y="0"/>
                </a:moveTo>
                <a:lnTo>
                  <a:pt x="327" y="0"/>
                </a:lnTo>
                <a:lnTo>
                  <a:pt x="327" y="825"/>
                </a:lnTo>
                <a:lnTo>
                  <a:pt x="0" y="825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6" name="Freeform 88">
            <a:extLst>
              <a:ext uri="{FF2B5EF4-FFF2-40B4-BE49-F238E27FC236}">
                <a16:creationId xmlns:a16="http://schemas.microsoft.com/office/drawing/2014/main" id="{99B193E3-1452-415F-AE8C-6B5B2C2D1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1249" y="6733877"/>
            <a:ext cx="294907" cy="745237"/>
          </a:xfrm>
          <a:custGeom>
            <a:avLst/>
            <a:gdLst>
              <a:gd name="T0" fmla="*/ 0 w 328"/>
              <a:gd name="T1" fmla="*/ 0 h 826"/>
              <a:gd name="T2" fmla="*/ 327 w 328"/>
              <a:gd name="T3" fmla="*/ 0 h 826"/>
              <a:gd name="T4" fmla="*/ 327 w 328"/>
              <a:gd name="T5" fmla="*/ 825 h 826"/>
              <a:gd name="T6" fmla="*/ 0 w 328"/>
              <a:gd name="T7" fmla="*/ 825 h 826"/>
              <a:gd name="T8" fmla="*/ 0 w 328"/>
              <a:gd name="T9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826">
                <a:moveTo>
                  <a:pt x="0" y="0"/>
                </a:moveTo>
                <a:lnTo>
                  <a:pt x="327" y="0"/>
                </a:lnTo>
                <a:lnTo>
                  <a:pt x="327" y="825"/>
                </a:lnTo>
                <a:lnTo>
                  <a:pt x="0" y="825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7" name="Freeform 89">
            <a:extLst>
              <a:ext uri="{FF2B5EF4-FFF2-40B4-BE49-F238E27FC236}">
                <a16:creationId xmlns:a16="http://schemas.microsoft.com/office/drawing/2014/main" id="{0F83CC59-5B49-45D7-99C5-FB3AE5244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4979" y="6733877"/>
            <a:ext cx="294907" cy="745237"/>
          </a:xfrm>
          <a:custGeom>
            <a:avLst/>
            <a:gdLst>
              <a:gd name="T0" fmla="*/ 0 w 327"/>
              <a:gd name="T1" fmla="*/ 0 h 826"/>
              <a:gd name="T2" fmla="*/ 326 w 327"/>
              <a:gd name="T3" fmla="*/ 0 h 826"/>
              <a:gd name="T4" fmla="*/ 326 w 327"/>
              <a:gd name="T5" fmla="*/ 825 h 826"/>
              <a:gd name="T6" fmla="*/ 0 w 327"/>
              <a:gd name="T7" fmla="*/ 825 h 826"/>
              <a:gd name="T8" fmla="*/ 0 w 327"/>
              <a:gd name="T9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0" y="0"/>
                </a:moveTo>
                <a:lnTo>
                  <a:pt x="326" y="0"/>
                </a:lnTo>
                <a:lnTo>
                  <a:pt x="326" y="825"/>
                </a:lnTo>
                <a:lnTo>
                  <a:pt x="0" y="825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8" name="Freeform 90">
            <a:extLst>
              <a:ext uri="{FF2B5EF4-FFF2-40B4-BE49-F238E27FC236}">
                <a16:creationId xmlns:a16="http://schemas.microsoft.com/office/drawing/2014/main" id="{7D6D5D55-F3E4-47B8-937D-43E2B982C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8705" y="6733877"/>
            <a:ext cx="294907" cy="745237"/>
          </a:xfrm>
          <a:custGeom>
            <a:avLst/>
            <a:gdLst>
              <a:gd name="T0" fmla="*/ 0 w 327"/>
              <a:gd name="T1" fmla="*/ 0 h 826"/>
              <a:gd name="T2" fmla="*/ 326 w 327"/>
              <a:gd name="T3" fmla="*/ 0 h 826"/>
              <a:gd name="T4" fmla="*/ 326 w 327"/>
              <a:gd name="T5" fmla="*/ 825 h 826"/>
              <a:gd name="T6" fmla="*/ 0 w 327"/>
              <a:gd name="T7" fmla="*/ 825 h 826"/>
              <a:gd name="T8" fmla="*/ 0 w 327"/>
              <a:gd name="T9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0" y="0"/>
                </a:moveTo>
                <a:lnTo>
                  <a:pt x="326" y="0"/>
                </a:lnTo>
                <a:lnTo>
                  <a:pt x="326" y="825"/>
                </a:lnTo>
                <a:lnTo>
                  <a:pt x="0" y="825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9" name="Freeform 91">
            <a:extLst>
              <a:ext uri="{FF2B5EF4-FFF2-40B4-BE49-F238E27FC236}">
                <a16:creationId xmlns:a16="http://schemas.microsoft.com/office/drawing/2014/main" id="{115E2865-6D77-4A0B-8ECB-481ED5317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2435" y="6733877"/>
            <a:ext cx="294907" cy="745237"/>
          </a:xfrm>
          <a:custGeom>
            <a:avLst/>
            <a:gdLst>
              <a:gd name="T0" fmla="*/ 0 w 327"/>
              <a:gd name="T1" fmla="*/ 0 h 826"/>
              <a:gd name="T2" fmla="*/ 326 w 327"/>
              <a:gd name="T3" fmla="*/ 0 h 826"/>
              <a:gd name="T4" fmla="*/ 326 w 327"/>
              <a:gd name="T5" fmla="*/ 825 h 826"/>
              <a:gd name="T6" fmla="*/ 0 w 327"/>
              <a:gd name="T7" fmla="*/ 825 h 826"/>
              <a:gd name="T8" fmla="*/ 0 w 327"/>
              <a:gd name="T9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0" y="0"/>
                </a:moveTo>
                <a:lnTo>
                  <a:pt x="326" y="0"/>
                </a:lnTo>
                <a:lnTo>
                  <a:pt x="326" y="825"/>
                </a:lnTo>
                <a:lnTo>
                  <a:pt x="0" y="825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40" name="Freeform 92">
            <a:extLst>
              <a:ext uri="{FF2B5EF4-FFF2-40B4-BE49-F238E27FC236}">
                <a16:creationId xmlns:a16="http://schemas.microsoft.com/office/drawing/2014/main" id="{5CA8292E-3576-4AB3-8FE8-3582BC55F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2178" y="6733877"/>
            <a:ext cx="294907" cy="745237"/>
          </a:xfrm>
          <a:custGeom>
            <a:avLst/>
            <a:gdLst>
              <a:gd name="T0" fmla="*/ 0 w 328"/>
              <a:gd name="T1" fmla="*/ 0 h 826"/>
              <a:gd name="T2" fmla="*/ 327 w 328"/>
              <a:gd name="T3" fmla="*/ 0 h 826"/>
              <a:gd name="T4" fmla="*/ 327 w 328"/>
              <a:gd name="T5" fmla="*/ 825 h 826"/>
              <a:gd name="T6" fmla="*/ 0 w 328"/>
              <a:gd name="T7" fmla="*/ 825 h 826"/>
              <a:gd name="T8" fmla="*/ 0 w 328"/>
              <a:gd name="T9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826">
                <a:moveTo>
                  <a:pt x="0" y="0"/>
                </a:moveTo>
                <a:lnTo>
                  <a:pt x="327" y="0"/>
                </a:lnTo>
                <a:lnTo>
                  <a:pt x="327" y="825"/>
                </a:lnTo>
                <a:lnTo>
                  <a:pt x="0" y="825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41" name="Freeform 93">
            <a:extLst>
              <a:ext uri="{FF2B5EF4-FFF2-40B4-BE49-F238E27FC236}">
                <a16:creationId xmlns:a16="http://schemas.microsoft.com/office/drawing/2014/main" id="{F5CBE3B2-0559-4644-AE78-8CD7AD80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5905" y="6733877"/>
            <a:ext cx="294907" cy="745237"/>
          </a:xfrm>
          <a:custGeom>
            <a:avLst/>
            <a:gdLst>
              <a:gd name="T0" fmla="*/ 0 w 327"/>
              <a:gd name="T1" fmla="*/ 0 h 826"/>
              <a:gd name="T2" fmla="*/ 326 w 327"/>
              <a:gd name="T3" fmla="*/ 0 h 826"/>
              <a:gd name="T4" fmla="*/ 326 w 327"/>
              <a:gd name="T5" fmla="*/ 825 h 826"/>
              <a:gd name="T6" fmla="*/ 0 w 327"/>
              <a:gd name="T7" fmla="*/ 825 h 826"/>
              <a:gd name="T8" fmla="*/ 0 w 327"/>
              <a:gd name="T9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0" y="0"/>
                </a:moveTo>
                <a:lnTo>
                  <a:pt x="326" y="0"/>
                </a:lnTo>
                <a:lnTo>
                  <a:pt x="326" y="825"/>
                </a:lnTo>
                <a:lnTo>
                  <a:pt x="0" y="825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42" name="Freeform 94">
            <a:extLst>
              <a:ext uri="{FF2B5EF4-FFF2-40B4-BE49-F238E27FC236}">
                <a16:creationId xmlns:a16="http://schemas.microsoft.com/office/drawing/2014/main" id="{284A4623-750E-4434-A9E1-130EE324B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634" y="6733877"/>
            <a:ext cx="294907" cy="745237"/>
          </a:xfrm>
          <a:custGeom>
            <a:avLst/>
            <a:gdLst>
              <a:gd name="T0" fmla="*/ 0 w 328"/>
              <a:gd name="T1" fmla="*/ 0 h 826"/>
              <a:gd name="T2" fmla="*/ 327 w 328"/>
              <a:gd name="T3" fmla="*/ 0 h 826"/>
              <a:gd name="T4" fmla="*/ 327 w 328"/>
              <a:gd name="T5" fmla="*/ 825 h 826"/>
              <a:gd name="T6" fmla="*/ 0 w 328"/>
              <a:gd name="T7" fmla="*/ 825 h 826"/>
              <a:gd name="T8" fmla="*/ 0 w 328"/>
              <a:gd name="T9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826">
                <a:moveTo>
                  <a:pt x="0" y="0"/>
                </a:moveTo>
                <a:lnTo>
                  <a:pt x="327" y="0"/>
                </a:lnTo>
                <a:lnTo>
                  <a:pt x="327" y="825"/>
                </a:lnTo>
                <a:lnTo>
                  <a:pt x="0" y="825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43" name="Freeform 95">
            <a:extLst>
              <a:ext uri="{FF2B5EF4-FFF2-40B4-BE49-F238E27FC236}">
                <a16:creationId xmlns:a16="http://schemas.microsoft.com/office/drawing/2014/main" id="{2288119D-DB88-4F25-BEF8-D5874B11F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3361" y="6733877"/>
            <a:ext cx="294907" cy="745237"/>
          </a:xfrm>
          <a:custGeom>
            <a:avLst/>
            <a:gdLst>
              <a:gd name="T0" fmla="*/ 0 w 327"/>
              <a:gd name="T1" fmla="*/ 0 h 826"/>
              <a:gd name="T2" fmla="*/ 326 w 327"/>
              <a:gd name="T3" fmla="*/ 0 h 826"/>
              <a:gd name="T4" fmla="*/ 326 w 327"/>
              <a:gd name="T5" fmla="*/ 825 h 826"/>
              <a:gd name="T6" fmla="*/ 0 w 327"/>
              <a:gd name="T7" fmla="*/ 825 h 826"/>
              <a:gd name="T8" fmla="*/ 0 w 327"/>
              <a:gd name="T9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826">
                <a:moveTo>
                  <a:pt x="0" y="0"/>
                </a:moveTo>
                <a:lnTo>
                  <a:pt x="326" y="0"/>
                </a:lnTo>
                <a:lnTo>
                  <a:pt x="326" y="825"/>
                </a:lnTo>
                <a:lnTo>
                  <a:pt x="0" y="825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44" name="Freeform 96">
            <a:extLst>
              <a:ext uri="{FF2B5EF4-FFF2-40B4-BE49-F238E27FC236}">
                <a16:creationId xmlns:a16="http://schemas.microsoft.com/office/drawing/2014/main" id="{907E55E4-A95D-4CF8-A6A2-D126C149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883" y="4354696"/>
            <a:ext cx="880735" cy="840885"/>
          </a:xfrm>
          <a:custGeom>
            <a:avLst/>
            <a:gdLst>
              <a:gd name="T0" fmla="*/ 972 w 973"/>
              <a:gd name="T1" fmla="*/ 360 h 930"/>
              <a:gd name="T2" fmla="*/ 638 w 973"/>
              <a:gd name="T3" fmla="*/ 307 h 930"/>
              <a:gd name="T4" fmla="*/ 492 w 973"/>
              <a:gd name="T5" fmla="*/ 0 h 930"/>
              <a:gd name="T6" fmla="*/ 337 w 973"/>
              <a:gd name="T7" fmla="*/ 302 h 930"/>
              <a:gd name="T8" fmla="*/ 0 w 973"/>
              <a:gd name="T9" fmla="*/ 345 h 930"/>
              <a:gd name="T10" fmla="*/ 239 w 973"/>
              <a:gd name="T11" fmla="*/ 586 h 930"/>
              <a:gd name="T12" fmla="*/ 177 w 973"/>
              <a:gd name="T13" fmla="*/ 920 h 930"/>
              <a:gd name="T14" fmla="*/ 480 w 973"/>
              <a:gd name="T15" fmla="*/ 766 h 930"/>
              <a:gd name="T16" fmla="*/ 778 w 973"/>
              <a:gd name="T17" fmla="*/ 929 h 930"/>
              <a:gd name="T18" fmla="*/ 725 w 973"/>
              <a:gd name="T19" fmla="*/ 594 h 930"/>
              <a:gd name="T20" fmla="*/ 972 w 973"/>
              <a:gd name="T21" fmla="*/ 36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3" h="930">
                <a:moveTo>
                  <a:pt x="972" y="360"/>
                </a:moveTo>
                <a:lnTo>
                  <a:pt x="638" y="307"/>
                </a:lnTo>
                <a:lnTo>
                  <a:pt x="492" y="0"/>
                </a:lnTo>
                <a:lnTo>
                  <a:pt x="337" y="302"/>
                </a:lnTo>
                <a:lnTo>
                  <a:pt x="0" y="345"/>
                </a:lnTo>
                <a:lnTo>
                  <a:pt x="239" y="586"/>
                </a:lnTo>
                <a:lnTo>
                  <a:pt x="177" y="920"/>
                </a:lnTo>
                <a:lnTo>
                  <a:pt x="480" y="766"/>
                </a:lnTo>
                <a:lnTo>
                  <a:pt x="778" y="929"/>
                </a:lnTo>
                <a:lnTo>
                  <a:pt x="725" y="594"/>
                </a:lnTo>
                <a:lnTo>
                  <a:pt x="972" y="3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45" name="Freeform 97">
            <a:extLst>
              <a:ext uri="{FF2B5EF4-FFF2-40B4-BE49-F238E27FC236}">
                <a16:creationId xmlns:a16="http://schemas.microsoft.com/office/drawing/2014/main" id="{3DD8D222-5B6B-4180-A39F-D2DD4AFA3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995" y="4354696"/>
            <a:ext cx="880737" cy="840885"/>
          </a:xfrm>
          <a:custGeom>
            <a:avLst/>
            <a:gdLst>
              <a:gd name="T0" fmla="*/ 973 w 974"/>
              <a:gd name="T1" fmla="*/ 360 h 930"/>
              <a:gd name="T2" fmla="*/ 637 w 974"/>
              <a:gd name="T3" fmla="*/ 307 h 930"/>
              <a:gd name="T4" fmla="*/ 492 w 974"/>
              <a:gd name="T5" fmla="*/ 0 h 930"/>
              <a:gd name="T6" fmla="*/ 337 w 974"/>
              <a:gd name="T7" fmla="*/ 302 h 930"/>
              <a:gd name="T8" fmla="*/ 0 w 974"/>
              <a:gd name="T9" fmla="*/ 345 h 930"/>
              <a:gd name="T10" fmla="*/ 239 w 974"/>
              <a:gd name="T11" fmla="*/ 586 h 930"/>
              <a:gd name="T12" fmla="*/ 177 w 974"/>
              <a:gd name="T13" fmla="*/ 920 h 930"/>
              <a:gd name="T14" fmla="*/ 479 w 974"/>
              <a:gd name="T15" fmla="*/ 766 h 930"/>
              <a:gd name="T16" fmla="*/ 778 w 974"/>
              <a:gd name="T17" fmla="*/ 929 h 930"/>
              <a:gd name="T18" fmla="*/ 726 w 974"/>
              <a:gd name="T19" fmla="*/ 594 h 930"/>
              <a:gd name="T20" fmla="*/ 973 w 974"/>
              <a:gd name="T21" fmla="*/ 36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4" h="930">
                <a:moveTo>
                  <a:pt x="973" y="360"/>
                </a:moveTo>
                <a:lnTo>
                  <a:pt x="637" y="307"/>
                </a:lnTo>
                <a:lnTo>
                  <a:pt x="492" y="0"/>
                </a:lnTo>
                <a:lnTo>
                  <a:pt x="337" y="302"/>
                </a:lnTo>
                <a:lnTo>
                  <a:pt x="0" y="345"/>
                </a:lnTo>
                <a:lnTo>
                  <a:pt x="239" y="586"/>
                </a:lnTo>
                <a:lnTo>
                  <a:pt x="177" y="920"/>
                </a:lnTo>
                <a:lnTo>
                  <a:pt x="479" y="766"/>
                </a:lnTo>
                <a:lnTo>
                  <a:pt x="778" y="929"/>
                </a:lnTo>
                <a:lnTo>
                  <a:pt x="726" y="594"/>
                </a:lnTo>
                <a:lnTo>
                  <a:pt x="973" y="3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46" name="Freeform 98">
            <a:extLst>
              <a:ext uri="{FF2B5EF4-FFF2-40B4-BE49-F238E27FC236}">
                <a16:creationId xmlns:a16="http://schemas.microsoft.com/office/drawing/2014/main" id="{7D0DF4B3-6757-4061-8AA6-7A37734F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0125" y="4354696"/>
            <a:ext cx="880737" cy="840885"/>
          </a:xfrm>
          <a:custGeom>
            <a:avLst/>
            <a:gdLst>
              <a:gd name="T0" fmla="*/ 973 w 974"/>
              <a:gd name="T1" fmla="*/ 360 h 930"/>
              <a:gd name="T2" fmla="*/ 637 w 974"/>
              <a:gd name="T3" fmla="*/ 307 h 930"/>
              <a:gd name="T4" fmla="*/ 491 w 974"/>
              <a:gd name="T5" fmla="*/ 0 h 930"/>
              <a:gd name="T6" fmla="*/ 337 w 974"/>
              <a:gd name="T7" fmla="*/ 302 h 930"/>
              <a:gd name="T8" fmla="*/ 0 w 974"/>
              <a:gd name="T9" fmla="*/ 345 h 930"/>
              <a:gd name="T10" fmla="*/ 239 w 974"/>
              <a:gd name="T11" fmla="*/ 586 h 930"/>
              <a:gd name="T12" fmla="*/ 176 w 974"/>
              <a:gd name="T13" fmla="*/ 920 h 930"/>
              <a:gd name="T14" fmla="*/ 480 w 974"/>
              <a:gd name="T15" fmla="*/ 766 h 930"/>
              <a:gd name="T16" fmla="*/ 778 w 974"/>
              <a:gd name="T17" fmla="*/ 929 h 930"/>
              <a:gd name="T18" fmla="*/ 726 w 974"/>
              <a:gd name="T19" fmla="*/ 594 h 930"/>
              <a:gd name="T20" fmla="*/ 973 w 974"/>
              <a:gd name="T21" fmla="*/ 36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4" h="930">
                <a:moveTo>
                  <a:pt x="973" y="360"/>
                </a:moveTo>
                <a:lnTo>
                  <a:pt x="637" y="307"/>
                </a:lnTo>
                <a:lnTo>
                  <a:pt x="491" y="0"/>
                </a:lnTo>
                <a:lnTo>
                  <a:pt x="337" y="302"/>
                </a:lnTo>
                <a:lnTo>
                  <a:pt x="0" y="345"/>
                </a:lnTo>
                <a:lnTo>
                  <a:pt x="239" y="586"/>
                </a:lnTo>
                <a:lnTo>
                  <a:pt x="176" y="920"/>
                </a:lnTo>
                <a:lnTo>
                  <a:pt x="480" y="766"/>
                </a:lnTo>
                <a:lnTo>
                  <a:pt x="778" y="929"/>
                </a:lnTo>
                <a:lnTo>
                  <a:pt x="726" y="594"/>
                </a:lnTo>
                <a:lnTo>
                  <a:pt x="973" y="3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47" name="Freeform 99">
            <a:extLst>
              <a:ext uri="{FF2B5EF4-FFF2-40B4-BE49-F238E27FC236}">
                <a16:creationId xmlns:a16="http://schemas.microsoft.com/office/drawing/2014/main" id="{5475F14F-B615-47B9-98BC-217825C5A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8244" y="4354696"/>
            <a:ext cx="880735" cy="840885"/>
          </a:xfrm>
          <a:custGeom>
            <a:avLst/>
            <a:gdLst>
              <a:gd name="T0" fmla="*/ 974 w 975"/>
              <a:gd name="T1" fmla="*/ 360 h 930"/>
              <a:gd name="T2" fmla="*/ 639 w 975"/>
              <a:gd name="T3" fmla="*/ 307 h 930"/>
              <a:gd name="T4" fmla="*/ 492 w 975"/>
              <a:gd name="T5" fmla="*/ 0 h 930"/>
              <a:gd name="T6" fmla="*/ 338 w 975"/>
              <a:gd name="T7" fmla="*/ 302 h 930"/>
              <a:gd name="T8" fmla="*/ 0 w 975"/>
              <a:gd name="T9" fmla="*/ 345 h 930"/>
              <a:gd name="T10" fmla="*/ 241 w 975"/>
              <a:gd name="T11" fmla="*/ 586 h 930"/>
              <a:gd name="T12" fmla="*/ 177 w 975"/>
              <a:gd name="T13" fmla="*/ 920 h 930"/>
              <a:gd name="T14" fmla="*/ 481 w 975"/>
              <a:gd name="T15" fmla="*/ 766 h 930"/>
              <a:gd name="T16" fmla="*/ 779 w 975"/>
              <a:gd name="T17" fmla="*/ 929 h 930"/>
              <a:gd name="T18" fmla="*/ 727 w 975"/>
              <a:gd name="T19" fmla="*/ 594 h 930"/>
              <a:gd name="T20" fmla="*/ 974 w 975"/>
              <a:gd name="T21" fmla="*/ 36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5" h="930">
                <a:moveTo>
                  <a:pt x="974" y="360"/>
                </a:moveTo>
                <a:lnTo>
                  <a:pt x="639" y="307"/>
                </a:lnTo>
                <a:lnTo>
                  <a:pt x="492" y="0"/>
                </a:lnTo>
                <a:lnTo>
                  <a:pt x="338" y="302"/>
                </a:lnTo>
                <a:lnTo>
                  <a:pt x="0" y="345"/>
                </a:lnTo>
                <a:lnTo>
                  <a:pt x="241" y="586"/>
                </a:lnTo>
                <a:lnTo>
                  <a:pt x="177" y="920"/>
                </a:lnTo>
                <a:lnTo>
                  <a:pt x="481" y="766"/>
                </a:lnTo>
                <a:lnTo>
                  <a:pt x="779" y="929"/>
                </a:lnTo>
                <a:lnTo>
                  <a:pt x="727" y="594"/>
                </a:lnTo>
                <a:lnTo>
                  <a:pt x="974" y="3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48" name="Freeform 100">
            <a:extLst>
              <a:ext uri="{FF2B5EF4-FFF2-40B4-BE49-F238E27FC236}">
                <a16:creationId xmlns:a16="http://schemas.microsoft.com/office/drawing/2014/main" id="{9D6B67C3-D828-4A9F-A4E5-D0DE6992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375" y="4354696"/>
            <a:ext cx="880735" cy="840885"/>
          </a:xfrm>
          <a:custGeom>
            <a:avLst/>
            <a:gdLst>
              <a:gd name="T0" fmla="*/ 974 w 975"/>
              <a:gd name="T1" fmla="*/ 360 h 930"/>
              <a:gd name="T2" fmla="*/ 639 w 975"/>
              <a:gd name="T3" fmla="*/ 307 h 930"/>
              <a:gd name="T4" fmla="*/ 493 w 975"/>
              <a:gd name="T5" fmla="*/ 0 h 930"/>
              <a:gd name="T6" fmla="*/ 338 w 975"/>
              <a:gd name="T7" fmla="*/ 302 h 930"/>
              <a:gd name="T8" fmla="*/ 0 w 975"/>
              <a:gd name="T9" fmla="*/ 345 h 930"/>
              <a:gd name="T10" fmla="*/ 240 w 975"/>
              <a:gd name="T11" fmla="*/ 586 h 930"/>
              <a:gd name="T12" fmla="*/ 178 w 975"/>
              <a:gd name="T13" fmla="*/ 920 h 930"/>
              <a:gd name="T14" fmla="*/ 481 w 975"/>
              <a:gd name="T15" fmla="*/ 766 h 930"/>
              <a:gd name="T16" fmla="*/ 779 w 975"/>
              <a:gd name="T17" fmla="*/ 929 h 930"/>
              <a:gd name="T18" fmla="*/ 727 w 975"/>
              <a:gd name="T19" fmla="*/ 594 h 930"/>
              <a:gd name="T20" fmla="*/ 974 w 975"/>
              <a:gd name="T21" fmla="*/ 36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5" h="930">
                <a:moveTo>
                  <a:pt x="974" y="360"/>
                </a:moveTo>
                <a:lnTo>
                  <a:pt x="639" y="307"/>
                </a:lnTo>
                <a:lnTo>
                  <a:pt x="493" y="0"/>
                </a:lnTo>
                <a:lnTo>
                  <a:pt x="338" y="302"/>
                </a:lnTo>
                <a:lnTo>
                  <a:pt x="0" y="345"/>
                </a:lnTo>
                <a:lnTo>
                  <a:pt x="240" y="586"/>
                </a:lnTo>
                <a:lnTo>
                  <a:pt x="178" y="920"/>
                </a:lnTo>
                <a:lnTo>
                  <a:pt x="481" y="766"/>
                </a:lnTo>
                <a:lnTo>
                  <a:pt x="779" y="929"/>
                </a:lnTo>
                <a:lnTo>
                  <a:pt x="727" y="594"/>
                </a:lnTo>
                <a:lnTo>
                  <a:pt x="974" y="360"/>
                </a:lnTo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49" name="Freeform 101">
            <a:extLst>
              <a:ext uri="{FF2B5EF4-FFF2-40B4-BE49-F238E27FC236}">
                <a16:creationId xmlns:a16="http://schemas.microsoft.com/office/drawing/2014/main" id="{154BCB9B-D4B4-43D7-B57D-AD860835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877" y="4306873"/>
            <a:ext cx="880737" cy="840885"/>
          </a:xfrm>
          <a:custGeom>
            <a:avLst/>
            <a:gdLst>
              <a:gd name="T0" fmla="*/ 973 w 974"/>
              <a:gd name="T1" fmla="*/ 362 h 932"/>
              <a:gd name="T2" fmla="*/ 638 w 974"/>
              <a:gd name="T3" fmla="*/ 307 h 932"/>
              <a:gd name="T4" fmla="*/ 493 w 974"/>
              <a:gd name="T5" fmla="*/ 0 h 932"/>
              <a:gd name="T6" fmla="*/ 337 w 974"/>
              <a:gd name="T7" fmla="*/ 303 h 932"/>
              <a:gd name="T8" fmla="*/ 0 w 974"/>
              <a:gd name="T9" fmla="*/ 347 h 932"/>
              <a:gd name="T10" fmla="*/ 240 w 974"/>
              <a:gd name="T11" fmla="*/ 588 h 932"/>
              <a:gd name="T12" fmla="*/ 177 w 974"/>
              <a:gd name="T13" fmla="*/ 922 h 932"/>
              <a:gd name="T14" fmla="*/ 481 w 974"/>
              <a:gd name="T15" fmla="*/ 768 h 932"/>
              <a:gd name="T16" fmla="*/ 778 w 974"/>
              <a:gd name="T17" fmla="*/ 931 h 932"/>
              <a:gd name="T18" fmla="*/ 726 w 974"/>
              <a:gd name="T19" fmla="*/ 594 h 932"/>
              <a:gd name="T20" fmla="*/ 973 w 974"/>
              <a:gd name="T21" fmla="*/ 362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4" h="932">
                <a:moveTo>
                  <a:pt x="973" y="362"/>
                </a:moveTo>
                <a:lnTo>
                  <a:pt x="638" y="307"/>
                </a:lnTo>
                <a:lnTo>
                  <a:pt x="493" y="0"/>
                </a:lnTo>
                <a:lnTo>
                  <a:pt x="337" y="303"/>
                </a:lnTo>
                <a:lnTo>
                  <a:pt x="0" y="347"/>
                </a:lnTo>
                <a:lnTo>
                  <a:pt x="240" y="588"/>
                </a:lnTo>
                <a:lnTo>
                  <a:pt x="177" y="922"/>
                </a:lnTo>
                <a:lnTo>
                  <a:pt x="481" y="768"/>
                </a:lnTo>
                <a:lnTo>
                  <a:pt x="778" y="931"/>
                </a:lnTo>
                <a:lnTo>
                  <a:pt x="726" y="594"/>
                </a:lnTo>
                <a:lnTo>
                  <a:pt x="973" y="3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50" name="Freeform 102">
            <a:extLst>
              <a:ext uri="{FF2B5EF4-FFF2-40B4-BE49-F238E27FC236}">
                <a16:creationId xmlns:a16="http://schemas.microsoft.com/office/drawing/2014/main" id="{0739C2FA-40E5-495C-B934-57DEE419E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0996" y="4306873"/>
            <a:ext cx="880735" cy="840885"/>
          </a:xfrm>
          <a:custGeom>
            <a:avLst/>
            <a:gdLst>
              <a:gd name="T0" fmla="*/ 972 w 973"/>
              <a:gd name="T1" fmla="*/ 362 h 932"/>
              <a:gd name="T2" fmla="*/ 637 w 973"/>
              <a:gd name="T3" fmla="*/ 307 h 932"/>
              <a:gd name="T4" fmla="*/ 491 w 973"/>
              <a:gd name="T5" fmla="*/ 0 h 932"/>
              <a:gd name="T6" fmla="*/ 336 w 973"/>
              <a:gd name="T7" fmla="*/ 303 h 932"/>
              <a:gd name="T8" fmla="*/ 0 w 973"/>
              <a:gd name="T9" fmla="*/ 347 h 932"/>
              <a:gd name="T10" fmla="*/ 239 w 973"/>
              <a:gd name="T11" fmla="*/ 588 h 932"/>
              <a:gd name="T12" fmla="*/ 176 w 973"/>
              <a:gd name="T13" fmla="*/ 922 h 932"/>
              <a:gd name="T14" fmla="*/ 479 w 973"/>
              <a:gd name="T15" fmla="*/ 768 h 932"/>
              <a:gd name="T16" fmla="*/ 777 w 973"/>
              <a:gd name="T17" fmla="*/ 931 h 932"/>
              <a:gd name="T18" fmla="*/ 725 w 973"/>
              <a:gd name="T19" fmla="*/ 594 h 932"/>
              <a:gd name="T20" fmla="*/ 972 w 973"/>
              <a:gd name="T21" fmla="*/ 362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3" h="932">
                <a:moveTo>
                  <a:pt x="972" y="362"/>
                </a:moveTo>
                <a:lnTo>
                  <a:pt x="637" y="307"/>
                </a:lnTo>
                <a:lnTo>
                  <a:pt x="491" y="0"/>
                </a:lnTo>
                <a:lnTo>
                  <a:pt x="336" y="303"/>
                </a:lnTo>
                <a:lnTo>
                  <a:pt x="0" y="347"/>
                </a:lnTo>
                <a:lnTo>
                  <a:pt x="239" y="588"/>
                </a:lnTo>
                <a:lnTo>
                  <a:pt x="176" y="922"/>
                </a:lnTo>
                <a:lnTo>
                  <a:pt x="479" y="768"/>
                </a:lnTo>
                <a:lnTo>
                  <a:pt x="777" y="931"/>
                </a:lnTo>
                <a:lnTo>
                  <a:pt x="725" y="594"/>
                </a:lnTo>
                <a:lnTo>
                  <a:pt x="972" y="3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51" name="Freeform 103">
            <a:extLst>
              <a:ext uri="{FF2B5EF4-FFF2-40B4-BE49-F238E27FC236}">
                <a16:creationId xmlns:a16="http://schemas.microsoft.com/office/drawing/2014/main" id="{7AD0884E-4227-422B-93EE-1C6044D95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5126" y="4306873"/>
            <a:ext cx="880735" cy="840885"/>
          </a:xfrm>
          <a:custGeom>
            <a:avLst/>
            <a:gdLst>
              <a:gd name="T0" fmla="*/ 973 w 974"/>
              <a:gd name="T1" fmla="*/ 362 h 932"/>
              <a:gd name="T2" fmla="*/ 638 w 974"/>
              <a:gd name="T3" fmla="*/ 307 h 932"/>
              <a:gd name="T4" fmla="*/ 492 w 974"/>
              <a:gd name="T5" fmla="*/ 0 h 932"/>
              <a:gd name="T6" fmla="*/ 337 w 974"/>
              <a:gd name="T7" fmla="*/ 303 h 932"/>
              <a:gd name="T8" fmla="*/ 0 w 974"/>
              <a:gd name="T9" fmla="*/ 347 h 932"/>
              <a:gd name="T10" fmla="*/ 240 w 974"/>
              <a:gd name="T11" fmla="*/ 588 h 932"/>
              <a:gd name="T12" fmla="*/ 177 w 974"/>
              <a:gd name="T13" fmla="*/ 922 h 932"/>
              <a:gd name="T14" fmla="*/ 480 w 974"/>
              <a:gd name="T15" fmla="*/ 768 h 932"/>
              <a:gd name="T16" fmla="*/ 779 w 974"/>
              <a:gd name="T17" fmla="*/ 931 h 932"/>
              <a:gd name="T18" fmla="*/ 726 w 974"/>
              <a:gd name="T19" fmla="*/ 594 h 932"/>
              <a:gd name="T20" fmla="*/ 973 w 974"/>
              <a:gd name="T21" fmla="*/ 362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4" h="932">
                <a:moveTo>
                  <a:pt x="973" y="362"/>
                </a:moveTo>
                <a:lnTo>
                  <a:pt x="638" y="307"/>
                </a:lnTo>
                <a:lnTo>
                  <a:pt x="492" y="0"/>
                </a:lnTo>
                <a:lnTo>
                  <a:pt x="337" y="303"/>
                </a:lnTo>
                <a:lnTo>
                  <a:pt x="0" y="347"/>
                </a:lnTo>
                <a:lnTo>
                  <a:pt x="240" y="588"/>
                </a:lnTo>
                <a:lnTo>
                  <a:pt x="177" y="922"/>
                </a:lnTo>
                <a:lnTo>
                  <a:pt x="480" y="768"/>
                </a:lnTo>
                <a:lnTo>
                  <a:pt x="779" y="931"/>
                </a:lnTo>
                <a:lnTo>
                  <a:pt x="726" y="594"/>
                </a:lnTo>
                <a:lnTo>
                  <a:pt x="973" y="3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52" name="Freeform 104">
            <a:extLst>
              <a:ext uri="{FF2B5EF4-FFF2-40B4-BE49-F238E27FC236}">
                <a16:creationId xmlns:a16="http://schemas.microsoft.com/office/drawing/2014/main" id="{38F1221F-E9A9-4A36-9397-07A526258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3238" y="4306873"/>
            <a:ext cx="880737" cy="840885"/>
          </a:xfrm>
          <a:custGeom>
            <a:avLst/>
            <a:gdLst>
              <a:gd name="T0" fmla="*/ 974 w 975"/>
              <a:gd name="T1" fmla="*/ 362 h 932"/>
              <a:gd name="T2" fmla="*/ 638 w 975"/>
              <a:gd name="T3" fmla="*/ 307 h 932"/>
              <a:gd name="T4" fmla="*/ 492 w 975"/>
              <a:gd name="T5" fmla="*/ 0 h 932"/>
              <a:gd name="T6" fmla="*/ 337 w 975"/>
              <a:gd name="T7" fmla="*/ 303 h 932"/>
              <a:gd name="T8" fmla="*/ 0 w 975"/>
              <a:gd name="T9" fmla="*/ 347 h 932"/>
              <a:gd name="T10" fmla="*/ 239 w 975"/>
              <a:gd name="T11" fmla="*/ 588 h 932"/>
              <a:gd name="T12" fmla="*/ 177 w 975"/>
              <a:gd name="T13" fmla="*/ 922 h 932"/>
              <a:gd name="T14" fmla="*/ 480 w 975"/>
              <a:gd name="T15" fmla="*/ 768 h 932"/>
              <a:gd name="T16" fmla="*/ 779 w 975"/>
              <a:gd name="T17" fmla="*/ 931 h 932"/>
              <a:gd name="T18" fmla="*/ 727 w 975"/>
              <a:gd name="T19" fmla="*/ 594 h 932"/>
              <a:gd name="T20" fmla="*/ 974 w 975"/>
              <a:gd name="T21" fmla="*/ 362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5" h="932">
                <a:moveTo>
                  <a:pt x="974" y="362"/>
                </a:moveTo>
                <a:lnTo>
                  <a:pt x="638" y="307"/>
                </a:lnTo>
                <a:lnTo>
                  <a:pt x="492" y="0"/>
                </a:lnTo>
                <a:lnTo>
                  <a:pt x="337" y="303"/>
                </a:lnTo>
                <a:lnTo>
                  <a:pt x="0" y="347"/>
                </a:lnTo>
                <a:lnTo>
                  <a:pt x="239" y="588"/>
                </a:lnTo>
                <a:lnTo>
                  <a:pt x="177" y="922"/>
                </a:lnTo>
                <a:lnTo>
                  <a:pt x="480" y="768"/>
                </a:lnTo>
                <a:lnTo>
                  <a:pt x="779" y="931"/>
                </a:lnTo>
                <a:lnTo>
                  <a:pt x="727" y="594"/>
                </a:lnTo>
                <a:lnTo>
                  <a:pt x="974" y="362"/>
                </a:ln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53" name="Freeform 105">
            <a:extLst>
              <a:ext uri="{FF2B5EF4-FFF2-40B4-BE49-F238E27FC236}">
                <a16:creationId xmlns:a16="http://schemas.microsoft.com/office/drawing/2014/main" id="{4BD25510-DB6F-472A-8990-609B6BCA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7368" y="4306873"/>
            <a:ext cx="880737" cy="840885"/>
          </a:xfrm>
          <a:custGeom>
            <a:avLst/>
            <a:gdLst>
              <a:gd name="T0" fmla="*/ 973 w 974"/>
              <a:gd name="T1" fmla="*/ 362 h 932"/>
              <a:gd name="T2" fmla="*/ 637 w 974"/>
              <a:gd name="T3" fmla="*/ 307 h 932"/>
              <a:gd name="T4" fmla="*/ 492 w 974"/>
              <a:gd name="T5" fmla="*/ 0 h 932"/>
              <a:gd name="T6" fmla="*/ 337 w 974"/>
              <a:gd name="T7" fmla="*/ 303 h 932"/>
              <a:gd name="T8" fmla="*/ 0 w 974"/>
              <a:gd name="T9" fmla="*/ 347 h 932"/>
              <a:gd name="T10" fmla="*/ 239 w 974"/>
              <a:gd name="T11" fmla="*/ 588 h 932"/>
              <a:gd name="T12" fmla="*/ 177 w 974"/>
              <a:gd name="T13" fmla="*/ 922 h 932"/>
              <a:gd name="T14" fmla="*/ 481 w 974"/>
              <a:gd name="T15" fmla="*/ 768 h 932"/>
              <a:gd name="T16" fmla="*/ 778 w 974"/>
              <a:gd name="T17" fmla="*/ 931 h 932"/>
              <a:gd name="T18" fmla="*/ 726 w 974"/>
              <a:gd name="T19" fmla="*/ 594 h 932"/>
              <a:gd name="T20" fmla="*/ 973 w 974"/>
              <a:gd name="T21" fmla="*/ 362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4" h="932">
                <a:moveTo>
                  <a:pt x="973" y="362"/>
                </a:moveTo>
                <a:lnTo>
                  <a:pt x="637" y="307"/>
                </a:lnTo>
                <a:lnTo>
                  <a:pt x="492" y="0"/>
                </a:lnTo>
                <a:lnTo>
                  <a:pt x="337" y="303"/>
                </a:lnTo>
                <a:lnTo>
                  <a:pt x="0" y="347"/>
                </a:lnTo>
                <a:lnTo>
                  <a:pt x="239" y="588"/>
                </a:lnTo>
                <a:lnTo>
                  <a:pt x="177" y="922"/>
                </a:lnTo>
                <a:lnTo>
                  <a:pt x="481" y="768"/>
                </a:lnTo>
                <a:lnTo>
                  <a:pt x="778" y="931"/>
                </a:lnTo>
                <a:lnTo>
                  <a:pt x="726" y="594"/>
                </a:lnTo>
                <a:lnTo>
                  <a:pt x="973" y="362"/>
                </a:ln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BF03A59-B58C-4062-BD96-77A2929EE227}"/>
              </a:ext>
            </a:extLst>
          </p:cNvPr>
          <p:cNvSpPr txBox="1"/>
          <p:nvPr/>
        </p:nvSpPr>
        <p:spPr>
          <a:xfrm>
            <a:off x="6641321" y="1035226"/>
            <a:ext cx="11095025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Comparison Infographic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EA6EA65-CBF5-4456-8C99-6F3CD72C5747}"/>
              </a:ext>
            </a:extLst>
          </p:cNvPr>
          <p:cNvSpPr txBox="1"/>
          <p:nvPr/>
        </p:nvSpPr>
        <p:spPr>
          <a:xfrm>
            <a:off x="7752353" y="2310018"/>
            <a:ext cx="8872943" cy="588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 Not everyone falls into success with their first try. 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66DCB3F-C305-44A6-A138-C37B9F43D69A}"/>
              </a:ext>
            </a:extLst>
          </p:cNvPr>
          <p:cNvSpPr txBox="1"/>
          <p:nvPr/>
        </p:nvSpPr>
        <p:spPr>
          <a:xfrm>
            <a:off x="2498839" y="11824463"/>
            <a:ext cx="2327804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Goals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710B403-5857-4222-9082-6D91B7A5583A}"/>
              </a:ext>
            </a:extLst>
          </p:cNvPr>
          <p:cNvSpPr txBox="1"/>
          <p:nvPr/>
        </p:nvSpPr>
        <p:spPr>
          <a:xfrm>
            <a:off x="5477419" y="11824463"/>
            <a:ext cx="2327804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Marketing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04913DA-502D-48DD-BA0C-61A7ACD7F045}"/>
              </a:ext>
            </a:extLst>
          </p:cNvPr>
          <p:cNvSpPr txBox="1"/>
          <p:nvPr/>
        </p:nvSpPr>
        <p:spPr>
          <a:xfrm>
            <a:off x="8471239" y="11824463"/>
            <a:ext cx="2327804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Planning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27EC94-11AD-498B-A898-D5119EA2A393}"/>
              </a:ext>
            </a:extLst>
          </p:cNvPr>
          <p:cNvSpPr txBox="1"/>
          <p:nvPr/>
        </p:nvSpPr>
        <p:spPr>
          <a:xfrm>
            <a:off x="13453242" y="11824463"/>
            <a:ext cx="2327804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Planning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CEED5DF-27AA-4C8D-A7DF-548A78A22125}"/>
              </a:ext>
            </a:extLst>
          </p:cNvPr>
          <p:cNvSpPr txBox="1"/>
          <p:nvPr/>
        </p:nvSpPr>
        <p:spPr>
          <a:xfrm>
            <a:off x="16436503" y="11824463"/>
            <a:ext cx="2327804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Marketing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49A8CD7-4433-4D59-BACC-584A9FB62440}"/>
              </a:ext>
            </a:extLst>
          </p:cNvPr>
          <p:cNvSpPr txBox="1"/>
          <p:nvPr/>
        </p:nvSpPr>
        <p:spPr>
          <a:xfrm>
            <a:off x="19430253" y="11824463"/>
            <a:ext cx="2327804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103896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reeform 2">
            <a:extLst>
              <a:ext uri="{FF2B5EF4-FFF2-40B4-BE49-F238E27FC236}">
                <a16:creationId xmlns:a16="http://schemas.microsoft.com/office/drawing/2014/main" id="{B9508ADE-D350-4A02-B450-3D59403EF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387" y="2826"/>
            <a:ext cx="13689263" cy="13713174"/>
          </a:xfrm>
          <a:custGeom>
            <a:avLst/>
            <a:gdLst>
              <a:gd name="T0" fmla="*/ 3390 w 15148"/>
              <a:gd name="T1" fmla="*/ 0 h 15172"/>
              <a:gd name="T2" fmla="*/ 0 w 15148"/>
              <a:gd name="T3" fmla="*/ 15171 h 15172"/>
              <a:gd name="T4" fmla="*/ 15147 w 15148"/>
              <a:gd name="T5" fmla="*/ 15171 h 15172"/>
              <a:gd name="T6" fmla="*/ 15147 w 15148"/>
              <a:gd name="T7" fmla="*/ 0 h 15172"/>
              <a:gd name="T8" fmla="*/ 3390 w 15148"/>
              <a:gd name="T9" fmla="*/ 0 h 15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48" h="15172">
                <a:moveTo>
                  <a:pt x="3390" y="0"/>
                </a:moveTo>
                <a:lnTo>
                  <a:pt x="0" y="15171"/>
                </a:lnTo>
                <a:lnTo>
                  <a:pt x="15147" y="15171"/>
                </a:lnTo>
                <a:lnTo>
                  <a:pt x="15147" y="0"/>
                </a:lnTo>
                <a:lnTo>
                  <a:pt x="339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FF25C69F-F69A-413A-A426-10B123810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4487" y="5749528"/>
            <a:ext cx="3366616" cy="2322482"/>
          </a:xfrm>
          <a:custGeom>
            <a:avLst/>
            <a:gdLst>
              <a:gd name="connsiteX0" fmla="*/ 37938 w 3366616"/>
              <a:gd name="connsiteY0" fmla="*/ 2046662 h 2322482"/>
              <a:gd name="connsiteX1" fmla="*/ 37938 w 3366616"/>
              <a:gd name="connsiteY1" fmla="*/ 2158260 h 2322482"/>
              <a:gd name="connsiteX2" fmla="*/ 163498 w 3366616"/>
              <a:gd name="connsiteY2" fmla="*/ 2284375 h 2322482"/>
              <a:gd name="connsiteX3" fmla="*/ 3203118 w 3366616"/>
              <a:gd name="connsiteY3" fmla="*/ 2284375 h 2322482"/>
              <a:gd name="connsiteX4" fmla="*/ 3328678 w 3366616"/>
              <a:gd name="connsiteY4" fmla="*/ 2158260 h 2322482"/>
              <a:gd name="connsiteX5" fmla="*/ 3328678 w 3366616"/>
              <a:gd name="connsiteY5" fmla="*/ 2046662 h 2322482"/>
              <a:gd name="connsiteX6" fmla="*/ 3147428 w 3366616"/>
              <a:gd name="connsiteY6" fmla="*/ 2046662 h 2322482"/>
              <a:gd name="connsiteX7" fmla="*/ 3147428 w 3366616"/>
              <a:gd name="connsiteY7" fmla="*/ 2047504 h 2322482"/>
              <a:gd name="connsiteX8" fmla="*/ 2125476 w 3366616"/>
              <a:gd name="connsiteY8" fmla="*/ 2047504 h 2322482"/>
              <a:gd name="connsiteX9" fmla="*/ 2125476 w 3366616"/>
              <a:gd name="connsiteY9" fmla="*/ 2062086 h 2322482"/>
              <a:gd name="connsiteX10" fmla="*/ 2087538 w 3366616"/>
              <a:gd name="connsiteY10" fmla="*/ 2100193 h 2322482"/>
              <a:gd name="connsiteX11" fmla="*/ 1285402 w 3366616"/>
              <a:gd name="connsiteY11" fmla="*/ 2100193 h 2322482"/>
              <a:gd name="connsiteX12" fmla="*/ 1246560 w 3366616"/>
              <a:gd name="connsiteY12" fmla="*/ 2062086 h 2322482"/>
              <a:gd name="connsiteX13" fmla="*/ 1246560 w 3366616"/>
              <a:gd name="connsiteY13" fmla="*/ 2047504 h 2322482"/>
              <a:gd name="connsiteX14" fmla="*/ 270998 w 3366616"/>
              <a:gd name="connsiteY14" fmla="*/ 2047504 h 2322482"/>
              <a:gd name="connsiteX15" fmla="*/ 270998 w 3366616"/>
              <a:gd name="connsiteY15" fmla="*/ 2046662 h 2322482"/>
              <a:gd name="connsiteX16" fmla="*/ 519516 w 3366616"/>
              <a:gd name="connsiteY16" fmla="*/ 200419 h 2322482"/>
              <a:gd name="connsiteX17" fmla="*/ 444470 w 3366616"/>
              <a:gd name="connsiteY17" fmla="*/ 275375 h 2322482"/>
              <a:gd name="connsiteX18" fmla="*/ 444470 w 3366616"/>
              <a:gd name="connsiteY18" fmla="*/ 1909944 h 2322482"/>
              <a:gd name="connsiteX19" fmla="*/ 2978848 w 3366616"/>
              <a:gd name="connsiteY19" fmla="*/ 1909944 h 2322482"/>
              <a:gd name="connsiteX20" fmla="*/ 2978848 w 3366616"/>
              <a:gd name="connsiteY20" fmla="*/ 275375 h 2322482"/>
              <a:gd name="connsiteX21" fmla="*/ 2903802 w 3366616"/>
              <a:gd name="connsiteY21" fmla="*/ 200419 h 2322482"/>
              <a:gd name="connsiteX22" fmla="*/ 519516 w 3366616"/>
              <a:gd name="connsiteY22" fmla="*/ 163393 h 2322482"/>
              <a:gd name="connsiteX23" fmla="*/ 2903802 w 3366616"/>
              <a:gd name="connsiteY23" fmla="*/ 163393 h 2322482"/>
              <a:gd name="connsiteX24" fmla="*/ 3015918 w 3366616"/>
              <a:gd name="connsiteY24" fmla="*/ 275375 h 2322482"/>
              <a:gd name="connsiteX25" fmla="*/ 3015918 w 3366616"/>
              <a:gd name="connsiteY25" fmla="*/ 1947873 h 2322482"/>
              <a:gd name="connsiteX26" fmla="*/ 406496 w 3366616"/>
              <a:gd name="connsiteY26" fmla="*/ 1947873 h 2322482"/>
              <a:gd name="connsiteX27" fmla="*/ 406496 w 3366616"/>
              <a:gd name="connsiteY27" fmla="*/ 275375 h 2322482"/>
              <a:gd name="connsiteX28" fmla="*/ 519516 w 3366616"/>
              <a:gd name="connsiteY28" fmla="*/ 163393 h 2322482"/>
              <a:gd name="connsiteX29" fmla="*/ 1709196 w 3366616"/>
              <a:gd name="connsiteY29" fmla="*/ 75718 h 2322482"/>
              <a:gd name="connsiteX30" fmla="*/ 1732638 w 3366616"/>
              <a:gd name="connsiteY30" fmla="*/ 98710 h 2322482"/>
              <a:gd name="connsiteX31" fmla="*/ 1709196 w 3366616"/>
              <a:gd name="connsiteY31" fmla="*/ 122622 h 2322482"/>
              <a:gd name="connsiteX32" fmla="*/ 1685752 w 3366616"/>
              <a:gd name="connsiteY32" fmla="*/ 98710 h 2322482"/>
              <a:gd name="connsiteX33" fmla="*/ 1709196 w 3366616"/>
              <a:gd name="connsiteY33" fmla="*/ 75718 h 2322482"/>
              <a:gd name="connsiteX34" fmla="*/ 396690 w 3366616"/>
              <a:gd name="connsiteY34" fmla="*/ 37967 h 2322482"/>
              <a:gd name="connsiteX35" fmla="*/ 309880 w 3366616"/>
              <a:gd name="connsiteY35" fmla="*/ 124749 h 2322482"/>
              <a:gd name="connsiteX36" fmla="*/ 309880 w 3366616"/>
              <a:gd name="connsiteY36" fmla="*/ 2008555 h 2322482"/>
              <a:gd name="connsiteX37" fmla="*/ 3108546 w 3366616"/>
              <a:gd name="connsiteY37" fmla="*/ 2008555 h 2322482"/>
              <a:gd name="connsiteX38" fmla="*/ 3108546 w 3366616"/>
              <a:gd name="connsiteY38" fmla="*/ 124749 h 2322482"/>
              <a:gd name="connsiteX39" fmla="*/ 3022642 w 3366616"/>
              <a:gd name="connsiteY39" fmla="*/ 37967 h 2322482"/>
              <a:gd name="connsiteX40" fmla="*/ 396690 w 3366616"/>
              <a:gd name="connsiteY40" fmla="*/ 0 h 2322482"/>
              <a:gd name="connsiteX41" fmla="*/ 3022642 w 3366616"/>
              <a:gd name="connsiteY41" fmla="*/ 0 h 2322482"/>
              <a:gd name="connsiteX42" fmla="*/ 3147428 w 3366616"/>
              <a:gd name="connsiteY42" fmla="*/ 124749 h 2322482"/>
              <a:gd name="connsiteX43" fmla="*/ 3147428 w 3366616"/>
              <a:gd name="connsiteY43" fmla="*/ 2008555 h 2322482"/>
              <a:gd name="connsiteX44" fmla="*/ 3366616 w 3366616"/>
              <a:gd name="connsiteY44" fmla="*/ 2008555 h 2322482"/>
              <a:gd name="connsiteX45" fmla="*/ 3366616 w 3366616"/>
              <a:gd name="connsiteY45" fmla="*/ 2158260 h 2322482"/>
              <a:gd name="connsiteX46" fmla="*/ 3203118 w 3366616"/>
              <a:gd name="connsiteY46" fmla="*/ 2322482 h 2322482"/>
              <a:gd name="connsiteX47" fmla="*/ 163498 w 3366616"/>
              <a:gd name="connsiteY47" fmla="*/ 2322482 h 2322482"/>
              <a:gd name="connsiteX48" fmla="*/ 0 w 3366616"/>
              <a:gd name="connsiteY48" fmla="*/ 2158260 h 2322482"/>
              <a:gd name="connsiteX49" fmla="*/ 0 w 3366616"/>
              <a:gd name="connsiteY49" fmla="*/ 2008555 h 2322482"/>
              <a:gd name="connsiteX50" fmla="*/ 270998 w 3366616"/>
              <a:gd name="connsiteY50" fmla="*/ 2008555 h 2322482"/>
              <a:gd name="connsiteX51" fmla="*/ 270998 w 3366616"/>
              <a:gd name="connsiteY51" fmla="*/ 124749 h 2322482"/>
              <a:gd name="connsiteX52" fmla="*/ 396690 w 3366616"/>
              <a:gd name="connsiteY52" fmla="*/ 0 h 232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366616" h="2322482">
                <a:moveTo>
                  <a:pt x="37938" y="2046662"/>
                </a:moveTo>
                <a:lnTo>
                  <a:pt x="37938" y="2158260"/>
                </a:lnTo>
                <a:cubicBezTo>
                  <a:pt x="37938" y="2228122"/>
                  <a:pt x="93944" y="2284375"/>
                  <a:pt x="163498" y="2284375"/>
                </a:cubicBezTo>
                <a:lnTo>
                  <a:pt x="3203118" y="2284375"/>
                </a:lnTo>
                <a:cubicBezTo>
                  <a:pt x="3271770" y="2284375"/>
                  <a:pt x="3328678" y="2228122"/>
                  <a:pt x="3328678" y="2158260"/>
                </a:cubicBezTo>
                <a:lnTo>
                  <a:pt x="3328678" y="2046662"/>
                </a:lnTo>
                <a:lnTo>
                  <a:pt x="3147428" y="2046662"/>
                </a:lnTo>
                <a:lnTo>
                  <a:pt x="3147428" y="2047504"/>
                </a:lnTo>
                <a:lnTo>
                  <a:pt x="2125476" y="2047504"/>
                </a:lnTo>
                <a:lnTo>
                  <a:pt x="2125476" y="2062086"/>
                </a:lnTo>
                <a:cubicBezTo>
                  <a:pt x="2125476" y="2082954"/>
                  <a:pt x="2109216" y="2100193"/>
                  <a:pt x="2087538" y="2100193"/>
                </a:cubicBezTo>
                <a:lnTo>
                  <a:pt x="1285402" y="2100193"/>
                </a:lnTo>
                <a:cubicBezTo>
                  <a:pt x="1263724" y="2100193"/>
                  <a:pt x="1246560" y="2082954"/>
                  <a:pt x="1246560" y="2062086"/>
                </a:cubicBezTo>
                <a:lnTo>
                  <a:pt x="1246560" y="2047504"/>
                </a:lnTo>
                <a:lnTo>
                  <a:pt x="270998" y="2047504"/>
                </a:lnTo>
                <a:lnTo>
                  <a:pt x="270998" y="2046662"/>
                </a:lnTo>
                <a:close/>
                <a:moveTo>
                  <a:pt x="519516" y="200419"/>
                </a:moveTo>
                <a:cubicBezTo>
                  <a:pt x="477926" y="200419"/>
                  <a:pt x="444470" y="233833"/>
                  <a:pt x="444470" y="275375"/>
                </a:cubicBezTo>
                <a:lnTo>
                  <a:pt x="444470" y="1909944"/>
                </a:lnTo>
                <a:lnTo>
                  <a:pt x="2978848" y="1909944"/>
                </a:lnTo>
                <a:lnTo>
                  <a:pt x="2978848" y="275375"/>
                </a:lnTo>
                <a:cubicBezTo>
                  <a:pt x="2978848" y="233833"/>
                  <a:pt x="2945392" y="200419"/>
                  <a:pt x="2903802" y="200419"/>
                </a:cubicBezTo>
                <a:close/>
                <a:moveTo>
                  <a:pt x="519516" y="163393"/>
                </a:moveTo>
                <a:lnTo>
                  <a:pt x="2903802" y="163393"/>
                </a:lnTo>
                <a:cubicBezTo>
                  <a:pt x="2966188" y="163393"/>
                  <a:pt x="3015918" y="213966"/>
                  <a:pt x="3015918" y="275375"/>
                </a:cubicBezTo>
                <a:lnTo>
                  <a:pt x="3015918" y="1947873"/>
                </a:lnTo>
                <a:lnTo>
                  <a:pt x="406496" y="1947873"/>
                </a:lnTo>
                <a:lnTo>
                  <a:pt x="406496" y="275375"/>
                </a:lnTo>
                <a:cubicBezTo>
                  <a:pt x="406496" y="213966"/>
                  <a:pt x="458034" y="163393"/>
                  <a:pt x="519516" y="163393"/>
                </a:cubicBezTo>
                <a:close/>
                <a:moveTo>
                  <a:pt x="1709196" y="75718"/>
                </a:moveTo>
                <a:cubicBezTo>
                  <a:pt x="1722324" y="75718"/>
                  <a:pt x="1732638" y="86754"/>
                  <a:pt x="1732638" y="98710"/>
                </a:cubicBezTo>
                <a:cubicBezTo>
                  <a:pt x="1732638" y="112505"/>
                  <a:pt x="1722324" y="122622"/>
                  <a:pt x="1709196" y="122622"/>
                </a:cubicBezTo>
                <a:cubicBezTo>
                  <a:pt x="1696068" y="122622"/>
                  <a:pt x="1685752" y="112505"/>
                  <a:pt x="1685752" y="98710"/>
                </a:cubicBezTo>
                <a:cubicBezTo>
                  <a:pt x="1685752" y="86754"/>
                  <a:pt x="1696068" y="75718"/>
                  <a:pt x="1709196" y="75718"/>
                </a:cubicBezTo>
                <a:close/>
                <a:moveTo>
                  <a:pt x="396690" y="37967"/>
                </a:moveTo>
                <a:cubicBezTo>
                  <a:pt x="348764" y="37967"/>
                  <a:pt x="309880" y="76838"/>
                  <a:pt x="309880" y="124749"/>
                </a:cubicBezTo>
                <a:lnTo>
                  <a:pt x="309880" y="2008555"/>
                </a:lnTo>
                <a:lnTo>
                  <a:pt x="3108546" y="2008555"/>
                </a:lnTo>
                <a:lnTo>
                  <a:pt x="3108546" y="124749"/>
                </a:lnTo>
                <a:cubicBezTo>
                  <a:pt x="3108546" y="76838"/>
                  <a:pt x="3069664" y="37967"/>
                  <a:pt x="3022642" y="37967"/>
                </a:cubicBezTo>
                <a:close/>
                <a:moveTo>
                  <a:pt x="396690" y="0"/>
                </a:moveTo>
                <a:lnTo>
                  <a:pt x="3022642" y="0"/>
                </a:lnTo>
                <a:cubicBezTo>
                  <a:pt x="3091364" y="0"/>
                  <a:pt x="3147428" y="55142"/>
                  <a:pt x="3147428" y="124749"/>
                </a:cubicBezTo>
                <a:lnTo>
                  <a:pt x="3147428" y="2008555"/>
                </a:lnTo>
                <a:lnTo>
                  <a:pt x="3366616" y="2008555"/>
                </a:lnTo>
                <a:lnTo>
                  <a:pt x="3366616" y="2158260"/>
                </a:lnTo>
                <a:cubicBezTo>
                  <a:pt x="3366616" y="2248990"/>
                  <a:pt x="3292546" y="2322482"/>
                  <a:pt x="3203118" y="2322482"/>
                </a:cubicBezTo>
                <a:lnTo>
                  <a:pt x="163498" y="2322482"/>
                </a:lnTo>
                <a:cubicBezTo>
                  <a:pt x="73168" y="2322482"/>
                  <a:pt x="0" y="2248990"/>
                  <a:pt x="0" y="2158260"/>
                </a:cubicBezTo>
                <a:lnTo>
                  <a:pt x="0" y="2008555"/>
                </a:lnTo>
                <a:lnTo>
                  <a:pt x="270998" y="2008555"/>
                </a:lnTo>
                <a:lnTo>
                  <a:pt x="270998" y="124749"/>
                </a:lnTo>
                <a:cubicBezTo>
                  <a:pt x="270998" y="55142"/>
                  <a:pt x="327966" y="0"/>
                  <a:pt x="3966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63BF363-DB8E-4A45-8DA8-4D090AE4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572" y="5164201"/>
            <a:ext cx="2059461" cy="3214673"/>
          </a:xfrm>
          <a:custGeom>
            <a:avLst/>
            <a:gdLst>
              <a:gd name="connsiteX0" fmla="*/ 426420 w 2059461"/>
              <a:gd name="connsiteY0" fmla="*/ 2717424 h 3214673"/>
              <a:gd name="connsiteX1" fmla="*/ 1668908 w 2059461"/>
              <a:gd name="connsiteY1" fmla="*/ 2717424 h 3214673"/>
              <a:gd name="connsiteX2" fmla="*/ 1668908 w 2059461"/>
              <a:gd name="connsiteY2" fmla="*/ 2764310 h 3214673"/>
              <a:gd name="connsiteX3" fmla="*/ 426420 w 2059461"/>
              <a:gd name="connsiteY3" fmla="*/ 2764310 h 3214673"/>
              <a:gd name="connsiteX4" fmla="*/ 426420 w 2059461"/>
              <a:gd name="connsiteY4" fmla="*/ 2542074 h 3214673"/>
              <a:gd name="connsiteX5" fmla="*/ 1668908 w 2059461"/>
              <a:gd name="connsiteY5" fmla="*/ 2542074 h 3214673"/>
              <a:gd name="connsiteX6" fmla="*/ 1668908 w 2059461"/>
              <a:gd name="connsiteY6" fmla="*/ 2588977 h 3214673"/>
              <a:gd name="connsiteX7" fmla="*/ 426420 w 2059461"/>
              <a:gd name="connsiteY7" fmla="*/ 2588977 h 3214673"/>
              <a:gd name="connsiteX8" fmla="*/ 426420 w 2059461"/>
              <a:gd name="connsiteY8" fmla="*/ 2370708 h 3214673"/>
              <a:gd name="connsiteX9" fmla="*/ 1668908 w 2059461"/>
              <a:gd name="connsiteY9" fmla="*/ 2370708 h 3214673"/>
              <a:gd name="connsiteX10" fmla="*/ 1668908 w 2059461"/>
              <a:gd name="connsiteY10" fmla="*/ 2417593 h 3214673"/>
              <a:gd name="connsiteX11" fmla="*/ 426420 w 2059461"/>
              <a:gd name="connsiteY11" fmla="*/ 2417593 h 3214673"/>
              <a:gd name="connsiteX12" fmla="*/ 426420 w 2059461"/>
              <a:gd name="connsiteY12" fmla="*/ 2195358 h 3214673"/>
              <a:gd name="connsiteX13" fmla="*/ 1668908 w 2059461"/>
              <a:gd name="connsiteY13" fmla="*/ 2195358 h 3214673"/>
              <a:gd name="connsiteX14" fmla="*/ 1668908 w 2059461"/>
              <a:gd name="connsiteY14" fmla="*/ 2242243 h 3214673"/>
              <a:gd name="connsiteX15" fmla="*/ 426420 w 2059461"/>
              <a:gd name="connsiteY15" fmla="*/ 2242243 h 3214673"/>
              <a:gd name="connsiteX16" fmla="*/ 426420 w 2059461"/>
              <a:gd name="connsiteY16" fmla="*/ 2020008 h 3214673"/>
              <a:gd name="connsiteX17" fmla="*/ 1668908 w 2059461"/>
              <a:gd name="connsiteY17" fmla="*/ 2020008 h 3214673"/>
              <a:gd name="connsiteX18" fmla="*/ 1668908 w 2059461"/>
              <a:gd name="connsiteY18" fmla="*/ 2066893 h 3214673"/>
              <a:gd name="connsiteX19" fmla="*/ 426420 w 2059461"/>
              <a:gd name="connsiteY19" fmla="*/ 2066893 h 3214673"/>
              <a:gd name="connsiteX20" fmla="*/ 426420 w 2059461"/>
              <a:gd name="connsiteY20" fmla="*/ 1848644 h 3214673"/>
              <a:gd name="connsiteX21" fmla="*/ 1668908 w 2059461"/>
              <a:gd name="connsiteY21" fmla="*/ 1848644 h 3214673"/>
              <a:gd name="connsiteX22" fmla="*/ 1668908 w 2059461"/>
              <a:gd name="connsiteY22" fmla="*/ 1895547 h 3214673"/>
              <a:gd name="connsiteX23" fmla="*/ 426420 w 2059461"/>
              <a:gd name="connsiteY23" fmla="*/ 1895547 h 3214673"/>
              <a:gd name="connsiteX24" fmla="*/ 426420 w 2059461"/>
              <a:gd name="connsiteY24" fmla="*/ 1673294 h 3214673"/>
              <a:gd name="connsiteX25" fmla="*/ 1668908 w 2059461"/>
              <a:gd name="connsiteY25" fmla="*/ 1673294 h 3214673"/>
              <a:gd name="connsiteX26" fmla="*/ 1668908 w 2059461"/>
              <a:gd name="connsiteY26" fmla="*/ 1716253 h 3214673"/>
              <a:gd name="connsiteX27" fmla="*/ 426420 w 2059461"/>
              <a:gd name="connsiteY27" fmla="*/ 1716253 h 3214673"/>
              <a:gd name="connsiteX28" fmla="*/ 426420 w 2059461"/>
              <a:gd name="connsiteY28" fmla="*/ 1501928 h 3214673"/>
              <a:gd name="connsiteX29" fmla="*/ 1668908 w 2059461"/>
              <a:gd name="connsiteY29" fmla="*/ 1501928 h 3214673"/>
              <a:gd name="connsiteX30" fmla="*/ 1668908 w 2059461"/>
              <a:gd name="connsiteY30" fmla="*/ 1548831 h 3214673"/>
              <a:gd name="connsiteX31" fmla="*/ 426420 w 2059461"/>
              <a:gd name="connsiteY31" fmla="*/ 1548831 h 3214673"/>
              <a:gd name="connsiteX32" fmla="*/ 426420 w 2059461"/>
              <a:gd name="connsiteY32" fmla="*/ 1326578 h 3214673"/>
              <a:gd name="connsiteX33" fmla="*/ 1668908 w 2059461"/>
              <a:gd name="connsiteY33" fmla="*/ 1326578 h 3214673"/>
              <a:gd name="connsiteX34" fmla="*/ 1668908 w 2059461"/>
              <a:gd name="connsiteY34" fmla="*/ 1373481 h 3214673"/>
              <a:gd name="connsiteX35" fmla="*/ 426420 w 2059461"/>
              <a:gd name="connsiteY35" fmla="*/ 1373481 h 3214673"/>
              <a:gd name="connsiteX36" fmla="*/ 426420 w 2059461"/>
              <a:gd name="connsiteY36" fmla="*/ 1099423 h 3214673"/>
              <a:gd name="connsiteX37" fmla="*/ 1668908 w 2059461"/>
              <a:gd name="connsiteY37" fmla="*/ 1099423 h 3214673"/>
              <a:gd name="connsiteX38" fmla="*/ 1668908 w 2059461"/>
              <a:gd name="connsiteY38" fmla="*/ 1150305 h 3214673"/>
              <a:gd name="connsiteX39" fmla="*/ 426420 w 2059461"/>
              <a:gd name="connsiteY39" fmla="*/ 1150305 h 3214673"/>
              <a:gd name="connsiteX40" fmla="*/ 229216 w 2059461"/>
              <a:gd name="connsiteY40" fmla="*/ 894271 h 3214673"/>
              <a:gd name="connsiteX41" fmla="*/ 229216 w 2059461"/>
              <a:gd name="connsiteY41" fmla="*/ 2961525 h 3214673"/>
              <a:gd name="connsiteX42" fmla="*/ 1838221 w 2059461"/>
              <a:gd name="connsiteY42" fmla="*/ 2961525 h 3214673"/>
              <a:gd name="connsiteX43" fmla="*/ 1838221 w 2059461"/>
              <a:gd name="connsiteY43" fmla="*/ 894271 h 3214673"/>
              <a:gd name="connsiteX44" fmla="*/ 191293 w 2059461"/>
              <a:gd name="connsiteY44" fmla="*/ 856323 h 3214673"/>
              <a:gd name="connsiteX45" fmla="*/ 1876143 w 2059461"/>
              <a:gd name="connsiteY45" fmla="*/ 856323 h 3214673"/>
              <a:gd name="connsiteX46" fmla="*/ 1876143 w 2059461"/>
              <a:gd name="connsiteY46" fmla="*/ 2999473 h 3214673"/>
              <a:gd name="connsiteX47" fmla="*/ 191293 w 2059461"/>
              <a:gd name="connsiteY47" fmla="*/ 2999473 h 3214673"/>
              <a:gd name="connsiteX48" fmla="*/ 154663 w 2059461"/>
              <a:gd name="connsiteY48" fmla="*/ 472876 h 3214673"/>
              <a:gd name="connsiteX49" fmla="*/ 37987 w 2059461"/>
              <a:gd name="connsiteY49" fmla="*/ 589413 h 3214673"/>
              <a:gd name="connsiteX50" fmla="*/ 37987 w 2059461"/>
              <a:gd name="connsiteY50" fmla="*/ 3059289 h 3214673"/>
              <a:gd name="connsiteX51" fmla="*/ 154663 w 2059461"/>
              <a:gd name="connsiteY51" fmla="*/ 3176730 h 3214673"/>
              <a:gd name="connsiteX52" fmla="*/ 1903893 w 2059461"/>
              <a:gd name="connsiteY52" fmla="*/ 3176730 h 3214673"/>
              <a:gd name="connsiteX53" fmla="*/ 2021473 w 2059461"/>
              <a:gd name="connsiteY53" fmla="*/ 3059289 h 3214673"/>
              <a:gd name="connsiteX54" fmla="*/ 2021473 w 2059461"/>
              <a:gd name="connsiteY54" fmla="*/ 589413 h 3214673"/>
              <a:gd name="connsiteX55" fmla="*/ 1903893 w 2059461"/>
              <a:gd name="connsiteY55" fmla="*/ 472876 h 3214673"/>
              <a:gd name="connsiteX56" fmla="*/ 1455280 w 2059461"/>
              <a:gd name="connsiteY56" fmla="*/ 472876 h 3214673"/>
              <a:gd name="connsiteX57" fmla="*/ 1455280 w 2059461"/>
              <a:gd name="connsiteY57" fmla="*/ 685173 h 3214673"/>
              <a:gd name="connsiteX58" fmla="*/ 566194 w 2059461"/>
              <a:gd name="connsiteY58" fmla="*/ 685173 h 3214673"/>
              <a:gd name="connsiteX59" fmla="*/ 566194 w 2059461"/>
              <a:gd name="connsiteY59" fmla="*/ 472876 h 3214673"/>
              <a:gd name="connsiteX60" fmla="*/ 1006667 w 2059461"/>
              <a:gd name="connsiteY60" fmla="*/ 38344 h 3214673"/>
              <a:gd name="connsiteX61" fmla="*/ 994004 w 2059461"/>
              <a:gd name="connsiteY61" fmla="*/ 40150 h 3214673"/>
              <a:gd name="connsiteX62" fmla="*/ 826679 w 2059461"/>
              <a:gd name="connsiteY62" fmla="*/ 231670 h 3214673"/>
              <a:gd name="connsiteX63" fmla="*/ 823965 w 2059461"/>
              <a:gd name="connsiteY63" fmla="*/ 248834 h 3214673"/>
              <a:gd name="connsiteX64" fmla="*/ 604181 w 2059461"/>
              <a:gd name="connsiteY64" fmla="*/ 248834 h 3214673"/>
              <a:gd name="connsiteX65" fmla="*/ 604181 w 2059461"/>
              <a:gd name="connsiteY65" fmla="*/ 434933 h 3214673"/>
              <a:gd name="connsiteX66" fmla="*/ 604181 w 2059461"/>
              <a:gd name="connsiteY66" fmla="*/ 472876 h 3214673"/>
              <a:gd name="connsiteX67" fmla="*/ 604181 w 2059461"/>
              <a:gd name="connsiteY67" fmla="*/ 647230 h 3214673"/>
              <a:gd name="connsiteX68" fmla="*/ 1417293 w 2059461"/>
              <a:gd name="connsiteY68" fmla="*/ 647230 h 3214673"/>
              <a:gd name="connsiteX69" fmla="*/ 1417293 w 2059461"/>
              <a:gd name="connsiteY69" fmla="*/ 472876 h 3214673"/>
              <a:gd name="connsiteX70" fmla="*/ 1417293 w 2059461"/>
              <a:gd name="connsiteY70" fmla="*/ 434933 h 3214673"/>
              <a:gd name="connsiteX71" fmla="*/ 1417293 w 2059461"/>
              <a:gd name="connsiteY71" fmla="*/ 248834 h 3214673"/>
              <a:gd name="connsiteX72" fmla="*/ 1196604 w 2059461"/>
              <a:gd name="connsiteY72" fmla="*/ 248834 h 3214673"/>
              <a:gd name="connsiteX73" fmla="*/ 1194795 w 2059461"/>
              <a:gd name="connsiteY73" fmla="*/ 231670 h 3214673"/>
              <a:gd name="connsiteX74" fmla="*/ 1026565 w 2059461"/>
              <a:gd name="connsiteY74" fmla="*/ 40150 h 3214673"/>
              <a:gd name="connsiteX75" fmla="*/ 1013902 w 2059461"/>
              <a:gd name="connsiteY75" fmla="*/ 38344 h 3214673"/>
              <a:gd name="connsiteX76" fmla="*/ 1012093 w 2059461"/>
              <a:gd name="connsiteY76" fmla="*/ 38344 h 3214673"/>
              <a:gd name="connsiteX77" fmla="*/ 1010284 w 2059461"/>
              <a:gd name="connsiteY77" fmla="*/ 38344 h 3214673"/>
              <a:gd name="connsiteX78" fmla="*/ 1009380 w 2059461"/>
              <a:gd name="connsiteY78" fmla="*/ 38344 h 3214673"/>
              <a:gd name="connsiteX79" fmla="*/ 1006667 w 2059461"/>
              <a:gd name="connsiteY79" fmla="*/ 38344 h 3214673"/>
              <a:gd name="connsiteX80" fmla="*/ 996265 w 2059461"/>
              <a:gd name="connsiteY80" fmla="*/ 62 h 3214673"/>
              <a:gd name="connsiteX81" fmla="*/ 1010284 w 2059461"/>
              <a:gd name="connsiteY81" fmla="*/ 401 h 3214673"/>
              <a:gd name="connsiteX82" fmla="*/ 1031087 w 2059461"/>
              <a:gd name="connsiteY82" fmla="*/ 401 h 3214673"/>
              <a:gd name="connsiteX83" fmla="*/ 1048272 w 2059461"/>
              <a:gd name="connsiteY83" fmla="*/ 2208 h 3214673"/>
              <a:gd name="connsiteX84" fmla="*/ 1048272 w 2059461"/>
              <a:gd name="connsiteY84" fmla="*/ 5821 h 3214673"/>
              <a:gd name="connsiteX85" fmla="*/ 1230973 w 2059461"/>
              <a:gd name="connsiteY85" fmla="*/ 209988 h 3214673"/>
              <a:gd name="connsiteX86" fmla="*/ 1455280 w 2059461"/>
              <a:gd name="connsiteY86" fmla="*/ 209988 h 3214673"/>
              <a:gd name="connsiteX87" fmla="*/ 1455280 w 2059461"/>
              <a:gd name="connsiteY87" fmla="*/ 434933 h 3214673"/>
              <a:gd name="connsiteX88" fmla="*/ 1903893 w 2059461"/>
              <a:gd name="connsiteY88" fmla="*/ 434933 h 3214673"/>
              <a:gd name="connsiteX89" fmla="*/ 2059461 w 2059461"/>
              <a:gd name="connsiteY89" fmla="*/ 589413 h 3214673"/>
              <a:gd name="connsiteX90" fmla="*/ 2059461 w 2059461"/>
              <a:gd name="connsiteY90" fmla="*/ 3059289 h 3214673"/>
              <a:gd name="connsiteX91" fmla="*/ 1903893 w 2059461"/>
              <a:gd name="connsiteY91" fmla="*/ 3214673 h 3214673"/>
              <a:gd name="connsiteX92" fmla="*/ 154663 w 2059461"/>
              <a:gd name="connsiteY92" fmla="*/ 3214673 h 3214673"/>
              <a:gd name="connsiteX93" fmla="*/ 0 w 2059461"/>
              <a:gd name="connsiteY93" fmla="*/ 3059289 h 3214673"/>
              <a:gd name="connsiteX94" fmla="*/ 0 w 2059461"/>
              <a:gd name="connsiteY94" fmla="*/ 589413 h 3214673"/>
              <a:gd name="connsiteX95" fmla="*/ 154663 w 2059461"/>
              <a:gd name="connsiteY95" fmla="*/ 434933 h 3214673"/>
              <a:gd name="connsiteX96" fmla="*/ 566194 w 2059461"/>
              <a:gd name="connsiteY96" fmla="*/ 434933 h 3214673"/>
              <a:gd name="connsiteX97" fmla="*/ 566194 w 2059461"/>
              <a:gd name="connsiteY97" fmla="*/ 209988 h 3214673"/>
              <a:gd name="connsiteX98" fmla="*/ 790500 w 2059461"/>
              <a:gd name="connsiteY98" fmla="*/ 209988 h 3214673"/>
              <a:gd name="connsiteX99" fmla="*/ 973202 w 2059461"/>
              <a:gd name="connsiteY99" fmla="*/ 5821 h 3214673"/>
              <a:gd name="connsiteX100" fmla="*/ 973202 w 2059461"/>
              <a:gd name="connsiteY100" fmla="*/ 2208 h 3214673"/>
              <a:gd name="connsiteX101" fmla="*/ 990386 w 2059461"/>
              <a:gd name="connsiteY101" fmla="*/ 401 h 3214673"/>
              <a:gd name="connsiteX102" fmla="*/ 996265 w 2059461"/>
              <a:gd name="connsiteY102" fmla="*/ 62 h 321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059461" h="3214673">
                <a:moveTo>
                  <a:pt x="426420" y="2717424"/>
                </a:moveTo>
                <a:lnTo>
                  <a:pt x="1668908" y="2717424"/>
                </a:lnTo>
                <a:lnTo>
                  <a:pt x="1668908" y="2764310"/>
                </a:lnTo>
                <a:lnTo>
                  <a:pt x="426420" y="2764310"/>
                </a:lnTo>
                <a:close/>
                <a:moveTo>
                  <a:pt x="426420" y="2542074"/>
                </a:moveTo>
                <a:lnTo>
                  <a:pt x="1668908" y="2542074"/>
                </a:lnTo>
                <a:lnTo>
                  <a:pt x="1668908" y="2588977"/>
                </a:lnTo>
                <a:lnTo>
                  <a:pt x="426420" y="2588977"/>
                </a:lnTo>
                <a:close/>
                <a:moveTo>
                  <a:pt x="426420" y="2370708"/>
                </a:moveTo>
                <a:lnTo>
                  <a:pt x="1668908" y="2370708"/>
                </a:lnTo>
                <a:lnTo>
                  <a:pt x="1668908" y="2417593"/>
                </a:lnTo>
                <a:lnTo>
                  <a:pt x="426420" y="2417593"/>
                </a:lnTo>
                <a:close/>
                <a:moveTo>
                  <a:pt x="426420" y="2195358"/>
                </a:moveTo>
                <a:lnTo>
                  <a:pt x="1668908" y="2195358"/>
                </a:lnTo>
                <a:lnTo>
                  <a:pt x="1668908" y="2242243"/>
                </a:lnTo>
                <a:lnTo>
                  <a:pt x="426420" y="2242243"/>
                </a:lnTo>
                <a:close/>
                <a:moveTo>
                  <a:pt x="426420" y="2020008"/>
                </a:moveTo>
                <a:lnTo>
                  <a:pt x="1668908" y="2020008"/>
                </a:lnTo>
                <a:lnTo>
                  <a:pt x="1668908" y="2066893"/>
                </a:lnTo>
                <a:lnTo>
                  <a:pt x="426420" y="2066893"/>
                </a:lnTo>
                <a:close/>
                <a:moveTo>
                  <a:pt x="426420" y="1848644"/>
                </a:moveTo>
                <a:lnTo>
                  <a:pt x="1668908" y="1848644"/>
                </a:lnTo>
                <a:lnTo>
                  <a:pt x="1668908" y="1895547"/>
                </a:lnTo>
                <a:lnTo>
                  <a:pt x="426420" y="1895547"/>
                </a:lnTo>
                <a:close/>
                <a:moveTo>
                  <a:pt x="426420" y="1673294"/>
                </a:moveTo>
                <a:lnTo>
                  <a:pt x="1668908" y="1673294"/>
                </a:lnTo>
                <a:lnTo>
                  <a:pt x="1668908" y="1716253"/>
                </a:lnTo>
                <a:lnTo>
                  <a:pt x="426420" y="1716253"/>
                </a:lnTo>
                <a:close/>
                <a:moveTo>
                  <a:pt x="426420" y="1501928"/>
                </a:moveTo>
                <a:lnTo>
                  <a:pt x="1668908" y="1501928"/>
                </a:lnTo>
                <a:lnTo>
                  <a:pt x="1668908" y="1548831"/>
                </a:lnTo>
                <a:lnTo>
                  <a:pt x="426420" y="1548831"/>
                </a:lnTo>
                <a:close/>
                <a:moveTo>
                  <a:pt x="426420" y="1326578"/>
                </a:moveTo>
                <a:lnTo>
                  <a:pt x="1668908" y="1326578"/>
                </a:lnTo>
                <a:lnTo>
                  <a:pt x="1668908" y="1373481"/>
                </a:lnTo>
                <a:lnTo>
                  <a:pt x="426420" y="1373481"/>
                </a:lnTo>
                <a:close/>
                <a:moveTo>
                  <a:pt x="426420" y="1099423"/>
                </a:moveTo>
                <a:lnTo>
                  <a:pt x="1668908" y="1099423"/>
                </a:lnTo>
                <a:lnTo>
                  <a:pt x="1668908" y="1150305"/>
                </a:lnTo>
                <a:lnTo>
                  <a:pt x="426420" y="1150305"/>
                </a:lnTo>
                <a:close/>
                <a:moveTo>
                  <a:pt x="229216" y="894271"/>
                </a:moveTo>
                <a:lnTo>
                  <a:pt x="229216" y="2961525"/>
                </a:lnTo>
                <a:lnTo>
                  <a:pt x="1838221" y="2961525"/>
                </a:lnTo>
                <a:lnTo>
                  <a:pt x="1838221" y="894271"/>
                </a:lnTo>
                <a:close/>
                <a:moveTo>
                  <a:pt x="191293" y="856323"/>
                </a:moveTo>
                <a:lnTo>
                  <a:pt x="1876143" y="856323"/>
                </a:lnTo>
                <a:lnTo>
                  <a:pt x="1876143" y="2999473"/>
                </a:lnTo>
                <a:lnTo>
                  <a:pt x="191293" y="2999473"/>
                </a:lnTo>
                <a:close/>
                <a:moveTo>
                  <a:pt x="154663" y="472876"/>
                </a:moveTo>
                <a:cubicBezTo>
                  <a:pt x="90446" y="472876"/>
                  <a:pt x="37987" y="525272"/>
                  <a:pt x="37987" y="589413"/>
                </a:cubicBezTo>
                <a:lnTo>
                  <a:pt x="37987" y="3059289"/>
                </a:lnTo>
                <a:cubicBezTo>
                  <a:pt x="37987" y="3124333"/>
                  <a:pt x="90446" y="3176730"/>
                  <a:pt x="154663" y="3176730"/>
                </a:cubicBezTo>
                <a:lnTo>
                  <a:pt x="1903893" y="3176730"/>
                </a:lnTo>
                <a:cubicBezTo>
                  <a:pt x="1968110" y="3176730"/>
                  <a:pt x="2021473" y="3124333"/>
                  <a:pt x="2021473" y="3059289"/>
                </a:cubicBezTo>
                <a:lnTo>
                  <a:pt x="2021473" y="589413"/>
                </a:lnTo>
                <a:cubicBezTo>
                  <a:pt x="2021473" y="525272"/>
                  <a:pt x="1968110" y="472876"/>
                  <a:pt x="1903893" y="472876"/>
                </a:cubicBezTo>
                <a:lnTo>
                  <a:pt x="1455280" y="472876"/>
                </a:lnTo>
                <a:lnTo>
                  <a:pt x="1455280" y="685173"/>
                </a:lnTo>
                <a:lnTo>
                  <a:pt x="566194" y="685173"/>
                </a:lnTo>
                <a:lnTo>
                  <a:pt x="566194" y="472876"/>
                </a:lnTo>
                <a:close/>
                <a:moveTo>
                  <a:pt x="1006667" y="38344"/>
                </a:moveTo>
                <a:lnTo>
                  <a:pt x="994004" y="40150"/>
                </a:lnTo>
                <a:cubicBezTo>
                  <a:pt x="939736" y="48281"/>
                  <a:pt x="844768" y="84417"/>
                  <a:pt x="826679" y="231670"/>
                </a:cubicBezTo>
                <a:lnTo>
                  <a:pt x="823965" y="248834"/>
                </a:lnTo>
                <a:lnTo>
                  <a:pt x="604181" y="248834"/>
                </a:lnTo>
                <a:lnTo>
                  <a:pt x="604181" y="434933"/>
                </a:lnTo>
                <a:lnTo>
                  <a:pt x="604181" y="472876"/>
                </a:lnTo>
                <a:lnTo>
                  <a:pt x="604181" y="647230"/>
                </a:lnTo>
                <a:lnTo>
                  <a:pt x="1417293" y="647230"/>
                </a:lnTo>
                <a:lnTo>
                  <a:pt x="1417293" y="472876"/>
                </a:lnTo>
                <a:lnTo>
                  <a:pt x="1417293" y="434933"/>
                </a:lnTo>
                <a:lnTo>
                  <a:pt x="1417293" y="248834"/>
                </a:lnTo>
                <a:lnTo>
                  <a:pt x="1196604" y="248834"/>
                </a:lnTo>
                <a:lnTo>
                  <a:pt x="1194795" y="231670"/>
                </a:lnTo>
                <a:cubicBezTo>
                  <a:pt x="1176706" y="84417"/>
                  <a:pt x="1081737" y="48281"/>
                  <a:pt x="1026565" y="40150"/>
                </a:cubicBezTo>
                <a:lnTo>
                  <a:pt x="1013902" y="38344"/>
                </a:lnTo>
                <a:cubicBezTo>
                  <a:pt x="1012998" y="38344"/>
                  <a:pt x="1012093" y="38344"/>
                  <a:pt x="1012093" y="38344"/>
                </a:cubicBezTo>
                <a:lnTo>
                  <a:pt x="1010284" y="38344"/>
                </a:lnTo>
                <a:lnTo>
                  <a:pt x="1009380" y="38344"/>
                </a:lnTo>
                <a:cubicBezTo>
                  <a:pt x="1008476" y="38344"/>
                  <a:pt x="1008476" y="38344"/>
                  <a:pt x="1006667" y="38344"/>
                </a:cubicBezTo>
                <a:close/>
                <a:moveTo>
                  <a:pt x="996265" y="62"/>
                </a:moveTo>
                <a:cubicBezTo>
                  <a:pt x="999657" y="-50"/>
                  <a:pt x="1004405" y="-50"/>
                  <a:pt x="1010284" y="401"/>
                </a:cubicBezTo>
                <a:cubicBezTo>
                  <a:pt x="1022947" y="-502"/>
                  <a:pt x="1030183" y="401"/>
                  <a:pt x="1031087" y="401"/>
                </a:cubicBezTo>
                <a:lnTo>
                  <a:pt x="1048272" y="2208"/>
                </a:lnTo>
                <a:lnTo>
                  <a:pt x="1048272" y="5821"/>
                </a:lnTo>
                <a:cubicBezTo>
                  <a:pt x="1180323" y="32923"/>
                  <a:pt x="1219215" y="147654"/>
                  <a:pt x="1230973" y="209988"/>
                </a:cubicBezTo>
                <a:lnTo>
                  <a:pt x="1455280" y="209988"/>
                </a:lnTo>
                <a:lnTo>
                  <a:pt x="1455280" y="434933"/>
                </a:lnTo>
                <a:lnTo>
                  <a:pt x="1903893" y="434933"/>
                </a:lnTo>
                <a:cubicBezTo>
                  <a:pt x="1988913" y="434933"/>
                  <a:pt x="2059461" y="504494"/>
                  <a:pt x="2059461" y="589413"/>
                </a:cubicBezTo>
                <a:lnTo>
                  <a:pt x="2059461" y="3059289"/>
                </a:lnTo>
                <a:cubicBezTo>
                  <a:pt x="2059461" y="3146015"/>
                  <a:pt x="1988913" y="3214673"/>
                  <a:pt x="1903893" y="3214673"/>
                </a:cubicBezTo>
                <a:lnTo>
                  <a:pt x="154663" y="3214673"/>
                </a:lnTo>
                <a:cubicBezTo>
                  <a:pt x="69643" y="3214673"/>
                  <a:pt x="0" y="3146015"/>
                  <a:pt x="0" y="3059289"/>
                </a:cubicBezTo>
                <a:lnTo>
                  <a:pt x="0" y="589413"/>
                </a:lnTo>
                <a:cubicBezTo>
                  <a:pt x="0" y="504494"/>
                  <a:pt x="69643" y="434933"/>
                  <a:pt x="154663" y="434933"/>
                </a:cubicBezTo>
                <a:lnTo>
                  <a:pt x="566194" y="434933"/>
                </a:lnTo>
                <a:lnTo>
                  <a:pt x="566194" y="209988"/>
                </a:lnTo>
                <a:lnTo>
                  <a:pt x="790500" y="209988"/>
                </a:lnTo>
                <a:cubicBezTo>
                  <a:pt x="802258" y="147654"/>
                  <a:pt x="840246" y="32923"/>
                  <a:pt x="973202" y="5821"/>
                </a:cubicBezTo>
                <a:lnTo>
                  <a:pt x="973202" y="2208"/>
                </a:lnTo>
                <a:lnTo>
                  <a:pt x="990386" y="401"/>
                </a:lnTo>
                <a:cubicBezTo>
                  <a:pt x="990839" y="401"/>
                  <a:pt x="992874" y="175"/>
                  <a:pt x="996265" y="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4" name="Freeform 84">
            <a:extLst>
              <a:ext uri="{FF2B5EF4-FFF2-40B4-BE49-F238E27FC236}">
                <a16:creationId xmlns:a16="http://schemas.microsoft.com/office/drawing/2014/main" id="{8F987631-88A1-4364-BB8A-4330A5FF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540" y="9738742"/>
            <a:ext cx="1311139" cy="936528"/>
          </a:xfrm>
          <a:custGeom>
            <a:avLst/>
            <a:gdLst>
              <a:gd name="T0" fmla="*/ 337 w 1449"/>
              <a:gd name="T1" fmla="*/ 517 h 1035"/>
              <a:gd name="T2" fmla="*/ 259 w 1449"/>
              <a:gd name="T3" fmla="*/ 594 h 1035"/>
              <a:gd name="T4" fmla="*/ 337 w 1449"/>
              <a:gd name="T5" fmla="*/ 672 h 1035"/>
              <a:gd name="T6" fmla="*/ 415 w 1449"/>
              <a:gd name="T7" fmla="*/ 594 h 1035"/>
              <a:gd name="T8" fmla="*/ 1112 w 1449"/>
              <a:gd name="T9" fmla="*/ 362 h 1035"/>
              <a:gd name="T10" fmla="*/ 1035 w 1449"/>
              <a:gd name="T11" fmla="*/ 440 h 1035"/>
              <a:gd name="T12" fmla="*/ 1112 w 1449"/>
              <a:gd name="T13" fmla="*/ 517 h 1035"/>
              <a:gd name="T14" fmla="*/ 1190 w 1449"/>
              <a:gd name="T15" fmla="*/ 440 h 1035"/>
              <a:gd name="T16" fmla="*/ 1112 w 1449"/>
              <a:gd name="T17" fmla="*/ 362 h 1035"/>
              <a:gd name="T18" fmla="*/ 724 w 1449"/>
              <a:gd name="T19" fmla="*/ 362 h 1035"/>
              <a:gd name="T20" fmla="*/ 828 w 1449"/>
              <a:gd name="T21" fmla="*/ 517 h 1035"/>
              <a:gd name="T22" fmla="*/ 724 w 1449"/>
              <a:gd name="T23" fmla="*/ 672 h 1035"/>
              <a:gd name="T24" fmla="*/ 621 w 1449"/>
              <a:gd name="T25" fmla="*/ 517 h 1035"/>
              <a:gd name="T26" fmla="*/ 724 w 1449"/>
              <a:gd name="T27" fmla="*/ 258 h 1035"/>
              <a:gd name="T28" fmla="*/ 517 w 1449"/>
              <a:gd name="T29" fmla="*/ 517 h 1035"/>
              <a:gd name="T30" fmla="*/ 724 w 1449"/>
              <a:gd name="T31" fmla="*/ 775 h 1035"/>
              <a:gd name="T32" fmla="*/ 931 w 1449"/>
              <a:gd name="T33" fmla="*/ 517 h 1035"/>
              <a:gd name="T34" fmla="*/ 724 w 1449"/>
              <a:gd name="T35" fmla="*/ 258 h 1035"/>
              <a:gd name="T36" fmla="*/ 1081 w 1449"/>
              <a:gd name="T37" fmla="*/ 103 h 1035"/>
              <a:gd name="T38" fmla="*/ 1136 w 1449"/>
              <a:gd name="T39" fmla="*/ 103 h 1035"/>
              <a:gd name="T40" fmla="*/ 1193 w 1449"/>
              <a:gd name="T41" fmla="*/ 108 h 1035"/>
              <a:gd name="T42" fmla="*/ 1319 w 1449"/>
              <a:gd name="T43" fmla="*/ 207 h 1035"/>
              <a:gd name="T44" fmla="*/ 1345 w 1449"/>
              <a:gd name="T45" fmla="*/ 675 h 1035"/>
              <a:gd name="T46" fmla="*/ 1319 w 1449"/>
              <a:gd name="T47" fmla="*/ 672 h 1035"/>
              <a:gd name="T48" fmla="*/ 1191 w 1449"/>
              <a:gd name="T49" fmla="*/ 779 h 1035"/>
              <a:gd name="T50" fmla="*/ 1140 w 1449"/>
              <a:gd name="T51" fmla="*/ 775 h 1035"/>
              <a:gd name="T52" fmla="*/ 708 w 1449"/>
              <a:gd name="T53" fmla="*/ 856 h 1035"/>
              <a:gd name="T54" fmla="*/ 313 w 1449"/>
              <a:gd name="T55" fmla="*/ 930 h 1035"/>
              <a:gd name="T56" fmla="*/ 255 w 1449"/>
              <a:gd name="T57" fmla="*/ 925 h 1035"/>
              <a:gd name="T58" fmla="*/ 129 w 1449"/>
              <a:gd name="T59" fmla="*/ 827 h 1035"/>
              <a:gd name="T60" fmla="*/ 104 w 1449"/>
              <a:gd name="T61" fmla="*/ 830 h 1035"/>
              <a:gd name="T62" fmla="*/ 104 w 1449"/>
              <a:gd name="T63" fmla="*/ 360 h 1035"/>
              <a:gd name="T64" fmla="*/ 129 w 1449"/>
              <a:gd name="T65" fmla="*/ 362 h 1035"/>
              <a:gd name="T66" fmla="*/ 257 w 1449"/>
              <a:gd name="T67" fmla="*/ 253 h 1035"/>
              <a:gd name="T68" fmla="*/ 363 w 1449"/>
              <a:gd name="T69" fmla="*/ 258 h 1035"/>
              <a:gd name="T70" fmla="*/ 761 w 1449"/>
              <a:gd name="T71" fmla="*/ 176 h 1035"/>
              <a:gd name="T72" fmla="*/ 1078 w 1449"/>
              <a:gd name="T73" fmla="*/ 0 h 1035"/>
              <a:gd name="T74" fmla="*/ 727 w 1449"/>
              <a:gd name="T75" fmla="*/ 79 h 1035"/>
              <a:gd name="T76" fmla="*/ 362 w 1449"/>
              <a:gd name="T77" fmla="*/ 156 h 1035"/>
              <a:gd name="T78" fmla="*/ 69 w 1449"/>
              <a:gd name="T79" fmla="*/ 107 h 1035"/>
              <a:gd name="T80" fmla="*/ 0 w 1449"/>
              <a:gd name="T81" fmla="*/ 966 h 1035"/>
              <a:gd name="T82" fmla="*/ 35 w 1449"/>
              <a:gd name="T83" fmla="*/ 978 h 1035"/>
              <a:gd name="T84" fmla="*/ 308 w 1449"/>
              <a:gd name="T85" fmla="*/ 1033 h 1035"/>
              <a:gd name="T86" fmla="*/ 351 w 1449"/>
              <a:gd name="T87" fmla="*/ 1034 h 1035"/>
              <a:gd name="T88" fmla="*/ 741 w 1449"/>
              <a:gd name="T89" fmla="*/ 953 h 1035"/>
              <a:gd name="T90" fmla="*/ 1135 w 1449"/>
              <a:gd name="T91" fmla="*/ 878 h 1035"/>
              <a:gd name="T92" fmla="*/ 1448 w 1449"/>
              <a:gd name="T93" fmla="*/ 951 h 1035"/>
              <a:gd name="T94" fmla="*/ 1414 w 1449"/>
              <a:gd name="T95" fmla="*/ 55 h 1035"/>
              <a:gd name="T96" fmla="*/ 1140 w 1449"/>
              <a:gd name="T97" fmla="*/ 1 h 1035"/>
              <a:gd name="T98" fmla="*/ 1078 w 1449"/>
              <a:gd name="T99" fmla="*/ 0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49" h="1035">
                <a:moveTo>
                  <a:pt x="337" y="517"/>
                </a:moveTo>
                <a:lnTo>
                  <a:pt x="337" y="517"/>
                </a:lnTo>
                <a:cubicBezTo>
                  <a:pt x="294" y="517"/>
                  <a:pt x="259" y="551"/>
                  <a:pt x="259" y="594"/>
                </a:cubicBezTo>
                <a:lnTo>
                  <a:pt x="259" y="594"/>
                </a:lnTo>
                <a:cubicBezTo>
                  <a:pt x="259" y="637"/>
                  <a:pt x="294" y="672"/>
                  <a:pt x="337" y="672"/>
                </a:cubicBezTo>
                <a:lnTo>
                  <a:pt x="337" y="672"/>
                </a:lnTo>
                <a:cubicBezTo>
                  <a:pt x="380" y="672"/>
                  <a:pt x="415" y="637"/>
                  <a:pt x="415" y="594"/>
                </a:cubicBezTo>
                <a:lnTo>
                  <a:pt x="415" y="594"/>
                </a:lnTo>
                <a:cubicBezTo>
                  <a:pt x="415" y="551"/>
                  <a:pt x="380" y="517"/>
                  <a:pt x="337" y="517"/>
                </a:cubicBezTo>
                <a:close/>
                <a:moveTo>
                  <a:pt x="1112" y="362"/>
                </a:moveTo>
                <a:lnTo>
                  <a:pt x="1112" y="362"/>
                </a:lnTo>
                <a:cubicBezTo>
                  <a:pt x="1069" y="362"/>
                  <a:pt x="1035" y="397"/>
                  <a:pt x="1035" y="440"/>
                </a:cubicBezTo>
                <a:lnTo>
                  <a:pt x="1035" y="440"/>
                </a:lnTo>
                <a:cubicBezTo>
                  <a:pt x="1035" y="483"/>
                  <a:pt x="1069" y="517"/>
                  <a:pt x="1112" y="517"/>
                </a:cubicBezTo>
                <a:lnTo>
                  <a:pt x="1112" y="517"/>
                </a:lnTo>
                <a:cubicBezTo>
                  <a:pt x="1154" y="517"/>
                  <a:pt x="1190" y="483"/>
                  <a:pt x="1190" y="440"/>
                </a:cubicBezTo>
                <a:lnTo>
                  <a:pt x="1190" y="440"/>
                </a:lnTo>
                <a:cubicBezTo>
                  <a:pt x="1190" y="397"/>
                  <a:pt x="1154" y="362"/>
                  <a:pt x="1112" y="362"/>
                </a:cubicBezTo>
                <a:close/>
                <a:moveTo>
                  <a:pt x="724" y="362"/>
                </a:moveTo>
                <a:lnTo>
                  <a:pt x="724" y="362"/>
                </a:lnTo>
                <a:cubicBezTo>
                  <a:pt x="780" y="362"/>
                  <a:pt x="828" y="433"/>
                  <a:pt x="828" y="517"/>
                </a:cubicBezTo>
                <a:lnTo>
                  <a:pt x="828" y="517"/>
                </a:lnTo>
                <a:cubicBezTo>
                  <a:pt x="828" y="600"/>
                  <a:pt x="780" y="672"/>
                  <a:pt x="724" y="672"/>
                </a:cubicBezTo>
                <a:lnTo>
                  <a:pt x="724" y="672"/>
                </a:lnTo>
                <a:cubicBezTo>
                  <a:pt x="668" y="672"/>
                  <a:pt x="621" y="600"/>
                  <a:pt x="621" y="517"/>
                </a:cubicBezTo>
                <a:lnTo>
                  <a:pt x="621" y="517"/>
                </a:lnTo>
                <a:cubicBezTo>
                  <a:pt x="621" y="433"/>
                  <a:pt x="668" y="362"/>
                  <a:pt x="724" y="362"/>
                </a:cubicBezTo>
                <a:close/>
                <a:moveTo>
                  <a:pt x="724" y="258"/>
                </a:moveTo>
                <a:lnTo>
                  <a:pt x="724" y="258"/>
                </a:lnTo>
                <a:cubicBezTo>
                  <a:pt x="610" y="258"/>
                  <a:pt x="517" y="375"/>
                  <a:pt x="517" y="517"/>
                </a:cubicBezTo>
                <a:lnTo>
                  <a:pt x="517" y="517"/>
                </a:lnTo>
                <a:cubicBezTo>
                  <a:pt x="517" y="659"/>
                  <a:pt x="610" y="775"/>
                  <a:pt x="724" y="775"/>
                </a:cubicBezTo>
                <a:lnTo>
                  <a:pt x="724" y="775"/>
                </a:lnTo>
                <a:cubicBezTo>
                  <a:pt x="838" y="775"/>
                  <a:pt x="931" y="659"/>
                  <a:pt x="931" y="517"/>
                </a:cubicBezTo>
                <a:lnTo>
                  <a:pt x="931" y="517"/>
                </a:lnTo>
                <a:cubicBezTo>
                  <a:pt x="931" y="375"/>
                  <a:pt x="838" y="258"/>
                  <a:pt x="724" y="258"/>
                </a:cubicBezTo>
                <a:close/>
                <a:moveTo>
                  <a:pt x="1081" y="103"/>
                </a:moveTo>
                <a:lnTo>
                  <a:pt x="1081" y="103"/>
                </a:lnTo>
                <a:cubicBezTo>
                  <a:pt x="1099" y="102"/>
                  <a:pt x="1117" y="102"/>
                  <a:pt x="1136" y="103"/>
                </a:cubicBezTo>
                <a:lnTo>
                  <a:pt x="1136" y="103"/>
                </a:lnTo>
                <a:cubicBezTo>
                  <a:pt x="1155" y="104"/>
                  <a:pt x="1174" y="106"/>
                  <a:pt x="1193" y="108"/>
                </a:cubicBezTo>
                <a:lnTo>
                  <a:pt x="1193" y="108"/>
                </a:lnTo>
                <a:cubicBezTo>
                  <a:pt x="1207" y="165"/>
                  <a:pt x="1258" y="207"/>
                  <a:pt x="1319" y="207"/>
                </a:cubicBezTo>
                <a:lnTo>
                  <a:pt x="1319" y="207"/>
                </a:lnTo>
                <a:cubicBezTo>
                  <a:pt x="1327" y="207"/>
                  <a:pt x="1336" y="206"/>
                  <a:pt x="1345" y="204"/>
                </a:cubicBezTo>
                <a:lnTo>
                  <a:pt x="1345" y="675"/>
                </a:lnTo>
                <a:lnTo>
                  <a:pt x="1345" y="675"/>
                </a:lnTo>
                <a:cubicBezTo>
                  <a:pt x="1336" y="673"/>
                  <a:pt x="1327" y="672"/>
                  <a:pt x="1319" y="672"/>
                </a:cubicBezTo>
                <a:lnTo>
                  <a:pt x="1319" y="672"/>
                </a:lnTo>
                <a:cubicBezTo>
                  <a:pt x="1255" y="672"/>
                  <a:pt x="1203" y="719"/>
                  <a:pt x="1191" y="779"/>
                </a:cubicBezTo>
                <a:lnTo>
                  <a:pt x="1191" y="779"/>
                </a:lnTo>
                <a:cubicBezTo>
                  <a:pt x="1175" y="778"/>
                  <a:pt x="1157" y="776"/>
                  <a:pt x="1140" y="775"/>
                </a:cubicBezTo>
                <a:lnTo>
                  <a:pt x="1140" y="775"/>
                </a:lnTo>
                <a:cubicBezTo>
                  <a:pt x="964" y="767"/>
                  <a:pt x="833" y="812"/>
                  <a:pt x="708" y="856"/>
                </a:cubicBezTo>
                <a:lnTo>
                  <a:pt x="708" y="856"/>
                </a:lnTo>
                <a:cubicBezTo>
                  <a:pt x="585" y="898"/>
                  <a:pt x="470" y="938"/>
                  <a:pt x="313" y="930"/>
                </a:cubicBezTo>
                <a:lnTo>
                  <a:pt x="313" y="930"/>
                </a:lnTo>
                <a:cubicBezTo>
                  <a:pt x="294" y="929"/>
                  <a:pt x="274" y="927"/>
                  <a:pt x="255" y="925"/>
                </a:cubicBezTo>
                <a:lnTo>
                  <a:pt x="255" y="925"/>
                </a:lnTo>
                <a:cubicBezTo>
                  <a:pt x="241" y="868"/>
                  <a:pt x="190" y="827"/>
                  <a:pt x="129" y="827"/>
                </a:cubicBezTo>
                <a:lnTo>
                  <a:pt x="129" y="827"/>
                </a:lnTo>
                <a:cubicBezTo>
                  <a:pt x="121" y="827"/>
                  <a:pt x="113" y="828"/>
                  <a:pt x="104" y="830"/>
                </a:cubicBezTo>
                <a:lnTo>
                  <a:pt x="104" y="360"/>
                </a:lnTo>
                <a:lnTo>
                  <a:pt x="104" y="360"/>
                </a:lnTo>
                <a:cubicBezTo>
                  <a:pt x="113" y="361"/>
                  <a:pt x="121" y="362"/>
                  <a:pt x="129" y="362"/>
                </a:cubicBezTo>
                <a:lnTo>
                  <a:pt x="129" y="362"/>
                </a:lnTo>
                <a:cubicBezTo>
                  <a:pt x="194" y="362"/>
                  <a:pt x="247" y="315"/>
                  <a:pt x="257" y="253"/>
                </a:cubicBezTo>
                <a:lnTo>
                  <a:pt x="257" y="253"/>
                </a:lnTo>
                <a:cubicBezTo>
                  <a:pt x="292" y="257"/>
                  <a:pt x="327" y="259"/>
                  <a:pt x="363" y="258"/>
                </a:cubicBezTo>
                <a:lnTo>
                  <a:pt x="363" y="258"/>
                </a:lnTo>
                <a:cubicBezTo>
                  <a:pt x="526" y="257"/>
                  <a:pt x="645" y="215"/>
                  <a:pt x="761" y="176"/>
                </a:cubicBezTo>
                <a:lnTo>
                  <a:pt x="761" y="176"/>
                </a:lnTo>
                <a:cubicBezTo>
                  <a:pt x="862" y="140"/>
                  <a:pt x="959" y="107"/>
                  <a:pt x="1081" y="103"/>
                </a:cubicBezTo>
                <a:close/>
                <a:moveTo>
                  <a:pt x="1078" y="0"/>
                </a:moveTo>
                <a:lnTo>
                  <a:pt x="1078" y="0"/>
                </a:lnTo>
                <a:cubicBezTo>
                  <a:pt x="939" y="5"/>
                  <a:pt x="831" y="42"/>
                  <a:pt x="727" y="79"/>
                </a:cubicBezTo>
                <a:lnTo>
                  <a:pt x="727" y="79"/>
                </a:lnTo>
                <a:cubicBezTo>
                  <a:pt x="615" y="117"/>
                  <a:pt x="509" y="154"/>
                  <a:pt x="362" y="156"/>
                </a:cubicBezTo>
                <a:lnTo>
                  <a:pt x="362" y="156"/>
                </a:lnTo>
                <a:cubicBezTo>
                  <a:pt x="264" y="157"/>
                  <a:pt x="166" y="140"/>
                  <a:pt x="69" y="107"/>
                </a:cubicBezTo>
                <a:lnTo>
                  <a:pt x="0" y="83"/>
                </a:lnTo>
                <a:lnTo>
                  <a:pt x="0" y="966"/>
                </a:lnTo>
                <a:lnTo>
                  <a:pt x="35" y="978"/>
                </a:lnTo>
                <a:lnTo>
                  <a:pt x="35" y="978"/>
                </a:lnTo>
                <a:cubicBezTo>
                  <a:pt x="125" y="1010"/>
                  <a:pt x="217" y="1029"/>
                  <a:pt x="308" y="1033"/>
                </a:cubicBezTo>
                <a:lnTo>
                  <a:pt x="308" y="1033"/>
                </a:lnTo>
                <a:cubicBezTo>
                  <a:pt x="323" y="1034"/>
                  <a:pt x="337" y="1034"/>
                  <a:pt x="351" y="1034"/>
                </a:cubicBezTo>
                <a:lnTo>
                  <a:pt x="351" y="1034"/>
                </a:lnTo>
                <a:cubicBezTo>
                  <a:pt x="507" y="1034"/>
                  <a:pt x="626" y="992"/>
                  <a:pt x="741" y="953"/>
                </a:cubicBezTo>
                <a:lnTo>
                  <a:pt x="741" y="953"/>
                </a:lnTo>
                <a:cubicBezTo>
                  <a:pt x="864" y="911"/>
                  <a:pt x="978" y="870"/>
                  <a:pt x="1135" y="878"/>
                </a:cubicBezTo>
                <a:lnTo>
                  <a:pt x="1135" y="878"/>
                </a:lnTo>
                <a:cubicBezTo>
                  <a:pt x="1217" y="882"/>
                  <a:pt x="1299" y="898"/>
                  <a:pt x="1379" y="927"/>
                </a:cubicBezTo>
                <a:lnTo>
                  <a:pt x="1448" y="951"/>
                </a:lnTo>
                <a:lnTo>
                  <a:pt x="1448" y="68"/>
                </a:lnTo>
                <a:lnTo>
                  <a:pt x="1414" y="55"/>
                </a:lnTo>
                <a:lnTo>
                  <a:pt x="1414" y="55"/>
                </a:lnTo>
                <a:cubicBezTo>
                  <a:pt x="1324" y="23"/>
                  <a:pt x="1233" y="5"/>
                  <a:pt x="1140" y="1"/>
                </a:cubicBezTo>
                <a:lnTo>
                  <a:pt x="1140" y="1"/>
                </a:lnTo>
                <a:cubicBezTo>
                  <a:pt x="1119" y="0"/>
                  <a:pt x="1098" y="0"/>
                  <a:pt x="10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5" name="Freeform 85">
            <a:extLst>
              <a:ext uri="{FF2B5EF4-FFF2-40B4-BE49-F238E27FC236}">
                <a16:creationId xmlns:a16="http://schemas.microsoft.com/office/drawing/2014/main" id="{565552A4-AB65-430D-AD67-674E8D8BA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304" y="9738742"/>
            <a:ext cx="1307155" cy="936528"/>
          </a:xfrm>
          <a:custGeom>
            <a:avLst/>
            <a:gdLst>
              <a:gd name="T0" fmla="*/ 335 w 1448"/>
              <a:gd name="T1" fmla="*/ 517 h 1035"/>
              <a:gd name="T2" fmla="*/ 257 w 1448"/>
              <a:gd name="T3" fmla="*/ 594 h 1035"/>
              <a:gd name="T4" fmla="*/ 335 w 1448"/>
              <a:gd name="T5" fmla="*/ 672 h 1035"/>
              <a:gd name="T6" fmla="*/ 413 w 1448"/>
              <a:gd name="T7" fmla="*/ 594 h 1035"/>
              <a:gd name="T8" fmla="*/ 1110 w 1448"/>
              <a:gd name="T9" fmla="*/ 362 h 1035"/>
              <a:gd name="T10" fmla="*/ 1033 w 1448"/>
              <a:gd name="T11" fmla="*/ 440 h 1035"/>
              <a:gd name="T12" fmla="*/ 1110 w 1448"/>
              <a:gd name="T13" fmla="*/ 517 h 1035"/>
              <a:gd name="T14" fmla="*/ 1188 w 1448"/>
              <a:gd name="T15" fmla="*/ 440 h 1035"/>
              <a:gd name="T16" fmla="*/ 1110 w 1448"/>
              <a:gd name="T17" fmla="*/ 362 h 1035"/>
              <a:gd name="T18" fmla="*/ 723 w 1448"/>
              <a:gd name="T19" fmla="*/ 362 h 1035"/>
              <a:gd name="T20" fmla="*/ 826 w 1448"/>
              <a:gd name="T21" fmla="*/ 517 h 1035"/>
              <a:gd name="T22" fmla="*/ 723 w 1448"/>
              <a:gd name="T23" fmla="*/ 672 h 1035"/>
              <a:gd name="T24" fmla="*/ 619 w 1448"/>
              <a:gd name="T25" fmla="*/ 517 h 1035"/>
              <a:gd name="T26" fmla="*/ 723 w 1448"/>
              <a:gd name="T27" fmla="*/ 258 h 1035"/>
              <a:gd name="T28" fmla="*/ 516 w 1448"/>
              <a:gd name="T29" fmla="*/ 517 h 1035"/>
              <a:gd name="T30" fmla="*/ 723 w 1448"/>
              <a:gd name="T31" fmla="*/ 775 h 1035"/>
              <a:gd name="T32" fmla="*/ 929 w 1448"/>
              <a:gd name="T33" fmla="*/ 517 h 1035"/>
              <a:gd name="T34" fmla="*/ 723 w 1448"/>
              <a:gd name="T35" fmla="*/ 258 h 1035"/>
              <a:gd name="T36" fmla="*/ 1080 w 1448"/>
              <a:gd name="T37" fmla="*/ 103 h 1035"/>
              <a:gd name="T38" fmla="*/ 1134 w 1448"/>
              <a:gd name="T39" fmla="*/ 103 h 1035"/>
              <a:gd name="T40" fmla="*/ 1192 w 1448"/>
              <a:gd name="T41" fmla="*/ 108 h 1035"/>
              <a:gd name="T42" fmla="*/ 1317 w 1448"/>
              <a:gd name="T43" fmla="*/ 207 h 1035"/>
              <a:gd name="T44" fmla="*/ 1343 w 1448"/>
              <a:gd name="T45" fmla="*/ 675 h 1035"/>
              <a:gd name="T46" fmla="*/ 1317 w 1448"/>
              <a:gd name="T47" fmla="*/ 672 h 1035"/>
              <a:gd name="T48" fmla="*/ 1190 w 1448"/>
              <a:gd name="T49" fmla="*/ 779 h 1035"/>
              <a:gd name="T50" fmla="*/ 1139 w 1448"/>
              <a:gd name="T51" fmla="*/ 775 h 1035"/>
              <a:gd name="T52" fmla="*/ 707 w 1448"/>
              <a:gd name="T53" fmla="*/ 856 h 1035"/>
              <a:gd name="T54" fmla="*/ 312 w 1448"/>
              <a:gd name="T55" fmla="*/ 930 h 1035"/>
              <a:gd name="T56" fmla="*/ 253 w 1448"/>
              <a:gd name="T57" fmla="*/ 925 h 1035"/>
              <a:gd name="T58" fmla="*/ 129 w 1448"/>
              <a:gd name="T59" fmla="*/ 827 h 1035"/>
              <a:gd name="T60" fmla="*/ 102 w 1448"/>
              <a:gd name="T61" fmla="*/ 830 h 1035"/>
              <a:gd name="T62" fmla="*/ 102 w 1448"/>
              <a:gd name="T63" fmla="*/ 360 h 1035"/>
              <a:gd name="T64" fmla="*/ 129 w 1448"/>
              <a:gd name="T65" fmla="*/ 362 h 1035"/>
              <a:gd name="T66" fmla="*/ 256 w 1448"/>
              <a:gd name="T67" fmla="*/ 253 h 1035"/>
              <a:gd name="T68" fmla="*/ 362 w 1448"/>
              <a:gd name="T69" fmla="*/ 258 h 1035"/>
              <a:gd name="T70" fmla="*/ 759 w 1448"/>
              <a:gd name="T71" fmla="*/ 175 h 1035"/>
              <a:gd name="T72" fmla="*/ 1077 w 1448"/>
              <a:gd name="T73" fmla="*/ 0 h 1035"/>
              <a:gd name="T74" fmla="*/ 725 w 1448"/>
              <a:gd name="T75" fmla="*/ 79 h 1035"/>
              <a:gd name="T76" fmla="*/ 361 w 1448"/>
              <a:gd name="T77" fmla="*/ 156 h 1035"/>
              <a:gd name="T78" fmla="*/ 68 w 1448"/>
              <a:gd name="T79" fmla="*/ 107 h 1035"/>
              <a:gd name="T80" fmla="*/ 0 w 1448"/>
              <a:gd name="T81" fmla="*/ 966 h 1035"/>
              <a:gd name="T82" fmla="*/ 34 w 1448"/>
              <a:gd name="T83" fmla="*/ 978 h 1035"/>
              <a:gd name="T84" fmla="*/ 307 w 1448"/>
              <a:gd name="T85" fmla="*/ 1033 h 1035"/>
              <a:gd name="T86" fmla="*/ 349 w 1448"/>
              <a:gd name="T87" fmla="*/ 1034 h 1035"/>
              <a:gd name="T88" fmla="*/ 740 w 1448"/>
              <a:gd name="T89" fmla="*/ 953 h 1035"/>
              <a:gd name="T90" fmla="*/ 1134 w 1448"/>
              <a:gd name="T91" fmla="*/ 878 h 1035"/>
              <a:gd name="T92" fmla="*/ 1447 w 1448"/>
              <a:gd name="T93" fmla="*/ 951 h 1035"/>
              <a:gd name="T94" fmla="*/ 1412 w 1448"/>
              <a:gd name="T95" fmla="*/ 55 h 1035"/>
              <a:gd name="T96" fmla="*/ 1138 w 1448"/>
              <a:gd name="T97" fmla="*/ 1 h 1035"/>
              <a:gd name="T98" fmla="*/ 1077 w 1448"/>
              <a:gd name="T99" fmla="*/ 0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48" h="1035">
                <a:moveTo>
                  <a:pt x="335" y="517"/>
                </a:moveTo>
                <a:lnTo>
                  <a:pt x="335" y="517"/>
                </a:lnTo>
                <a:cubicBezTo>
                  <a:pt x="292" y="517"/>
                  <a:pt x="257" y="551"/>
                  <a:pt x="257" y="594"/>
                </a:cubicBezTo>
                <a:lnTo>
                  <a:pt x="257" y="594"/>
                </a:lnTo>
                <a:cubicBezTo>
                  <a:pt x="257" y="637"/>
                  <a:pt x="292" y="672"/>
                  <a:pt x="335" y="672"/>
                </a:cubicBezTo>
                <a:lnTo>
                  <a:pt x="335" y="672"/>
                </a:lnTo>
                <a:cubicBezTo>
                  <a:pt x="378" y="672"/>
                  <a:pt x="413" y="637"/>
                  <a:pt x="413" y="594"/>
                </a:cubicBezTo>
                <a:lnTo>
                  <a:pt x="413" y="594"/>
                </a:lnTo>
                <a:cubicBezTo>
                  <a:pt x="413" y="551"/>
                  <a:pt x="378" y="517"/>
                  <a:pt x="335" y="517"/>
                </a:cubicBezTo>
                <a:close/>
                <a:moveTo>
                  <a:pt x="1110" y="362"/>
                </a:moveTo>
                <a:lnTo>
                  <a:pt x="1110" y="362"/>
                </a:lnTo>
                <a:cubicBezTo>
                  <a:pt x="1067" y="362"/>
                  <a:pt x="1033" y="397"/>
                  <a:pt x="1033" y="440"/>
                </a:cubicBezTo>
                <a:lnTo>
                  <a:pt x="1033" y="440"/>
                </a:lnTo>
                <a:cubicBezTo>
                  <a:pt x="1033" y="482"/>
                  <a:pt x="1067" y="517"/>
                  <a:pt x="1110" y="517"/>
                </a:cubicBezTo>
                <a:lnTo>
                  <a:pt x="1110" y="517"/>
                </a:lnTo>
                <a:cubicBezTo>
                  <a:pt x="1153" y="517"/>
                  <a:pt x="1188" y="482"/>
                  <a:pt x="1188" y="440"/>
                </a:cubicBezTo>
                <a:lnTo>
                  <a:pt x="1188" y="440"/>
                </a:lnTo>
                <a:cubicBezTo>
                  <a:pt x="1188" y="397"/>
                  <a:pt x="1153" y="362"/>
                  <a:pt x="1110" y="362"/>
                </a:cubicBezTo>
                <a:close/>
                <a:moveTo>
                  <a:pt x="723" y="362"/>
                </a:moveTo>
                <a:lnTo>
                  <a:pt x="723" y="362"/>
                </a:lnTo>
                <a:cubicBezTo>
                  <a:pt x="779" y="362"/>
                  <a:pt x="826" y="433"/>
                  <a:pt x="826" y="517"/>
                </a:cubicBezTo>
                <a:lnTo>
                  <a:pt x="826" y="517"/>
                </a:lnTo>
                <a:cubicBezTo>
                  <a:pt x="826" y="600"/>
                  <a:pt x="779" y="672"/>
                  <a:pt x="723" y="672"/>
                </a:cubicBezTo>
                <a:lnTo>
                  <a:pt x="723" y="672"/>
                </a:lnTo>
                <a:cubicBezTo>
                  <a:pt x="667" y="672"/>
                  <a:pt x="619" y="600"/>
                  <a:pt x="619" y="517"/>
                </a:cubicBezTo>
                <a:lnTo>
                  <a:pt x="619" y="517"/>
                </a:lnTo>
                <a:cubicBezTo>
                  <a:pt x="619" y="433"/>
                  <a:pt x="667" y="362"/>
                  <a:pt x="723" y="362"/>
                </a:cubicBezTo>
                <a:close/>
                <a:moveTo>
                  <a:pt x="723" y="258"/>
                </a:moveTo>
                <a:lnTo>
                  <a:pt x="723" y="258"/>
                </a:lnTo>
                <a:cubicBezTo>
                  <a:pt x="609" y="258"/>
                  <a:pt x="516" y="375"/>
                  <a:pt x="516" y="517"/>
                </a:cubicBezTo>
                <a:lnTo>
                  <a:pt x="516" y="517"/>
                </a:lnTo>
                <a:cubicBezTo>
                  <a:pt x="516" y="659"/>
                  <a:pt x="609" y="775"/>
                  <a:pt x="723" y="775"/>
                </a:cubicBezTo>
                <a:lnTo>
                  <a:pt x="723" y="775"/>
                </a:lnTo>
                <a:cubicBezTo>
                  <a:pt x="837" y="775"/>
                  <a:pt x="929" y="659"/>
                  <a:pt x="929" y="517"/>
                </a:cubicBezTo>
                <a:lnTo>
                  <a:pt x="929" y="517"/>
                </a:lnTo>
                <a:cubicBezTo>
                  <a:pt x="929" y="375"/>
                  <a:pt x="837" y="258"/>
                  <a:pt x="723" y="258"/>
                </a:cubicBezTo>
                <a:close/>
                <a:moveTo>
                  <a:pt x="1080" y="103"/>
                </a:moveTo>
                <a:lnTo>
                  <a:pt x="1080" y="103"/>
                </a:lnTo>
                <a:cubicBezTo>
                  <a:pt x="1098" y="102"/>
                  <a:pt x="1116" y="102"/>
                  <a:pt x="1134" y="103"/>
                </a:cubicBezTo>
                <a:lnTo>
                  <a:pt x="1134" y="103"/>
                </a:lnTo>
                <a:cubicBezTo>
                  <a:pt x="1153" y="104"/>
                  <a:pt x="1173" y="106"/>
                  <a:pt x="1192" y="108"/>
                </a:cubicBezTo>
                <a:lnTo>
                  <a:pt x="1192" y="108"/>
                </a:lnTo>
                <a:cubicBezTo>
                  <a:pt x="1206" y="165"/>
                  <a:pt x="1257" y="207"/>
                  <a:pt x="1317" y="207"/>
                </a:cubicBezTo>
                <a:lnTo>
                  <a:pt x="1317" y="207"/>
                </a:lnTo>
                <a:cubicBezTo>
                  <a:pt x="1326" y="207"/>
                  <a:pt x="1335" y="206"/>
                  <a:pt x="1343" y="204"/>
                </a:cubicBezTo>
                <a:lnTo>
                  <a:pt x="1343" y="675"/>
                </a:lnTo>
                <a:lnTo>
                  <a:pt x="1343" y="675"/>
                </a:lnTo>
                <a:cubicBezTo>
                  <a:pt x="1335" y="673"/>
                  <a:pt x="1326" y="672"/>
                  <a:pt x="1317" y="672"/>
                </a:cubicBezTo>
                <a:lnTo>
                  <a:pt x="1317" y="672"/>
                </a:lnTo>
                <a:cubicBezTo>
                  <a:pt x="1254" y="672"/>
                  <a:pt x="1201" y="719"/>
                  <a:pt x="1190" y="779"/>
                </a:cubicBezTo>
                <a:lnTo>
                  <a:pt x="1190" y="779"/>
                </a:lnTo>
                <a:cubicBezTo>
                  <a:pt x="1173" y="778"/>
                  <a:pt x="1156" y="776"/>
                  <a:pt x="1139" y="775"/>
                </a:cubicBezTo>
                <a:lnTo>
                  <a:pt x="1139" y="775"/>
                </a:lnTo>
                <a:cubicBezTo>
                  <a:pt x="962" y="767"/>
                  <a:pt x="832" y="812"/>
                  <a:pt x="707" y="856"/>
                </a:cubicBezTo>
                <a:lnTo>
                  <a:pt x="707" y="856"/>
                </a:lnTo>
                <a:cubicBezTo>
                  <a:pt x="585" y="898"/>
                  <a:pt x="469" y="938"/>
                  <a:pt x="312" y="930"/>
                </a:cubicBezTo>
                <a:lnTo>
                  <a:pt x="312" y="930"/>
                </a:lnTo>
                <a:cubicBezTo>
                  <a:pt x="293" y="929"/>
                  <a:pt x="273" y="927"/>
                  <a:pt x="253" y="925"/>
                </a:cubicBezTo>
                <a:lnTo>
                  <a:pt x="253" y="925"/>
                </a:lnTo>
                <a:cubicBezTo>
                  <a:pt x="240" y="868"/>
                  <a:pt x="189" y="827"/>
                  <a:pt x="129" y="827"/>
                </a:cubicBezTo>
                <a:lnTo>
                  <a:pt x="129" y="827"/>
                </a:lnTo>
                <a:cubicBezTo>
                  <a:pt x="119" y="827"/>
                  <a:pt x="111" y="828"/>
                  <a:pt x="102" y="830"/>
                </a:cubicBezTo>
                <a:lnTo>
                  <a:pt x="102" y="360"/>
                </a:lnTo>
                <a:lnTo>
                  <a:pt x="102" y="360"/>
                </a:lnTo>
                <a:cubicBezTo>
                  <a:pt x="111" y="361"/>
                  <a:pt x="119" y="362"/>
                  <a:pt x="129" y="362"/>
                </a:cubicBezTo>
                <a:lnTo>
                  <a:pt x="129" y="362"/>
                </a:lnTo>
                <a:cubicBezTo>
                  <a:pt x="192" y="362"/>
                  <a:pt x="246" y="315"/>
                  <a:pt x="256" y="253"/>
                </a:cubicBezTo>
                <a:lnTo>
                  <a:pt x="256" y="253"/>
                </a:lnTo>
                <a:cubicBezTo>
                  <a:pt x="291" y="257"/>
                  <a:pt x="327" y="259"/>
                  <a:pt x="362" y="258"/>
                </a:cubicBezTo>
                <a:lnTo>
                  <a:pt x="362" y="258"/>
                </a:lnTo>
                <a:cubicBezTo>
                  <a:pt x="525" y="257"/>
                  <a:pt x="644" y="215"/>
                  <a:pt x="759" y="175"/>
                </a:cubicBezTo>
                <a:lnTo>
                  <a:pt x="759" y="175"/>
                </a:lnTo>
                <a:cubicBezTo>
                  <a:pt x="861" y="140"/>
                  <a:pt x="957" y="107"/>
                  <a:pt x="1080" y="103"/>
                </a:cubicBezTo>
                <a:close/>
                <a:moveTo>
                  <a:pt x="1077" y="0"/>
                </a:moveTo>
                <a:lnTo>
                  <a:pt x="1077" y="0"/>
                </a:lnTo>
                <a:cubicBezTo>
                  <a:pt x="938" y="4"/>
                  <a:pt x="831" y="42"/>
                  <a:pt x="725" y="79"/>
                </a:cubicBezTo>
                <a:lnTo>
                  <a:pt x="725" y="79"/>
                </a:lnTo>
                <a:cubicBezTo>
                  <a:pt x="613" y="117"/>
                  <a:pt x="507" y="154"/>
                  <a:pt x="361" y="156"/>
                </a:cubicBezTo>
                <a:lnTo>
                  <a:pt x="361" y="156"/>
                </a:lnTo>
                <a:cubicBezTo>
                  <a:pt x="263" y="157"/>
                  <a:pt x="164" y="140"/>
                  <a:pt x="68" y="107"/>
                </a:cubicBezTo>
                <a:lnTo>
                  <a:pt x="0" y="83"/>
                </a:lnTo>
                <a:lnTo>
                  <a:pt x="0" y="966"/>
                </a:lnTo>
                <a:lnTo>
                  <a:pt x="34" y="978"/>
                </a:lnTo>
                <a:lnTo>
                  <a:pt x="34" y="978"/>
                </a:lnTo>
                <a:cubicBezTo>
                  <a:pt x="124" y="1010"/>
                  <a:pt x="216" y="1029"/>
                  <a:pt x="307" y="1033"/>
                </a:cubicBezTo>
                <a:lnTo>
                  <a:pt x="307" y="1033"/>
                </a:lnTo>
                <a:cubicBezTo>
                  <a:pt x="321" y="1034"/>
                  <a:pt x="336" y="1034"/>
                  <a:pt x="349" y="1034"/>
                </a:cubicBezTo>
                <a:lnTo>
                  <a:pt x="349" y="1034"/>
                </a:lnTo>
                <a:cubicBezTo>
                  <a:pt x="505" y="1034"/>
                  <a:pt x="625" y="992"/>
                  <a:pt x="740" y="953"/>
                </a:cubicBezTo>
                <a:lnTo>
                  <a:pt x="740" y="953"/>
                </a:lnTo>
                <a:cubicBezTo>
                  <a:pt x="862" y="911"/>
                  <a:pt x="977" y="870"/>
                  <a:pt x="1134" y="878"/>
                </a:cubicBezTo>
                <a:lnTo>
                  <a:pt x="1134" y="878"/>
                </a:lnTo>
                <a:cubicBezTo>
                  <a:pt x="1215" y="882"/>
                  <a:pt x="1298" y="898"/>
                  <a:pt x="1378" y="927"/>
                </a:cubicBezTo>
                <a:lnTo>
                  <a:pt x="1447" y="951"/>
                </a:lnTo>
                <a:lnTo>
                  <a:pt x="1447" y="68"/>
                </a:lnTo>
                <a:lnTo>
                  <a:pt x="1412" y="55"/>
                </a:lnTo>
                <a:lnTo>
                  <a:pt x="1412" y="55"/>
                </a:lnTo>
                <a:cubicBezTo>
                  <a:pt x="1323" y="23"/>
                  <a:pt x="1231" y="5"/>
                  <a:pt x="1138" y="1"/>
                </a:cubicBezTo>
                <a:lnTo>
                  <a:pt x="1138" y="1"/>
                </a:lnTo>
                <a:cubicBezTo>
                  <a:pt x="1117" y="0"/>
                  <a:pt x="1097" y="0"/>
                  <a:pt x="10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6" name="Freeform 86">
            <a:extLst>
              <a:ext uri="{FF2B5EF4-FFF2-40B4-BE49-F238E27FC236}">
                <a16:creationId xmlns:a16="http://schemas.microsoft.com/office/drawing/2014/main" id="{7B1C5012-B82F-4A76-8238-A5CF23378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183" y="10858592"/>
            <a:ext cx="1307155" cy="936530"/>
          </a:xfrm>
          <a:custGeom>
            <a:avLst/>
            <a:gdLst>
              <a:gd name="T0" fmla="*/ 335 w 1448"/>
              <a:gd name="T1" fmla="*/ 518 h 1036"/>
              <a:gd name="T2" fmla="*/ 258 w 1448"/>
              <a:gd name="T3" fmla="*/ 595 h 1036"/>
              <a:gd name="T4" fmla="*/ 335 w 1448"/>
              <a:gd name="T5" fmla="*/ 673 h 1036"/>
              <a:gd name="T6" fmla="*/ 413 w 1448"/>
              <a:gd name="T7" fmla="*/ 595 h 1036"/>
              <a:gd name="T8" fmla="*/ 1111 w 1448"/>
              <a:gd name="T9" fmla="*/ 363 h 1036"/>
              <a:gd name="T10" fmla="*/ 1033 w 1448"/>
              <a:gd name="T11" fmla="*/ 440 h 1036"/>
              <a:gd name="T12" fmla="*/ 1111 w 1448"/>
              <a:gd name="T13" fmla="*/ 518 h 1036"/>
              <a:gd name="T14" fmla="*/ 1188 w 1448"/>
              <a:gd name="T15" fmla="*/ 440 h 1036"/>
              <a:gd name="T16" fmla="*/ 1111 w 1448"/>
              <a:gd name="T17" fmla="*/ 363 h 1036"/>
              <a:gd name="T18" fmla="*/ 723 w 1448"/>
              <a:gd name="T19" fmla="*/ 363 h 1036"/>
              <a:gd name="T20" fmla="*/ 827 w 1448"/>
              <a:gd name="T21" fmla="*/ 518 h 1036"/>
              <a:gd name="T22" fmla="*/ 723 w 1448"/>
              <a:gd name="T23" fmla="*/ 673 h 1036"/>
              <a:gd name="T24" fmla="*/ 620 w 1448"/>
              <a:gd name="T25" fmla="*/ 518 h 1036"/>
              <a:gd name="T26" fmla="*/ 723 w 1448"/>
              <a:gd name="T27" fmla="*/ 259 h 1036"/>
              <a:gd name="T28" fmla="*/ 516 w 1448"/>
              <a:gd name="T29" fmla="*/ 518 h 1036"/>
              <a:gd name="T30" fmla="*/ 723 w 1448"/>
              <a:gd name="T31" fmla="*/ 776 h 1036"/>
              <a:gd name="T32" fmla="*/ 931 w 1448"/>
              <a:gd name="T33" fmla="*/ 518 h 1036"/>
              <a:gd name="T34" fmla="*/ 723 w 1448"/>
              <a:gd name="T35" fmla="*/ 259 h 1036"/>
              <a:gd name="T36" fmla="*/ 1080 w 1448"/>
              <a:gd name="T37" fmla="*/ 104 h 1036"/>
              <a:gd name="T38" fmla="*/ 1134 w 1448"/>
              <a:gd name="T39" fmla="*/ 104 h 1036"/>
              <a:gd name="T40" fmla="*/ 1193 w 1448"/>
              <a:gd name="T41" fmla="*/ 109 h 1036"/>
              <a:gd name="T42" fmla="*/ 1317 w 1448"/>
              <a:gd name="T43" fmla="*/ 207 h 1036"/>
              <a:gd name="T44" fmla="*/ 1344 w 1448"/>
              <a:gd name="T45" fmla="*/ 675 h 1036"/>
              <a:gd name="T46" fmla="*/ 1317 w 1448"/>
              <a:gd name="T47" fmla="*/ 673 h 1036"/>
              <a:gd name="T48" fmla="*/ 1191 w 1448"/>
              <a:gd name="T49" fmla="*/ 780 h 1036"/>
              <a:gd name="T50" fmla="*/ 1139 w 1448"/>
              <a:gd name="T51" fmla="*/ 776 h 1036"/>
              <a:gd name="T52" fmla="*/ 707 w 1448"/>
              <a:gd name="T53" fmla="*/ 857 h 1036"/>
              <a:gd name="T54" fmla="*/ 313 w 1448"/>
              <a:gd name="T55" fmla="*/ 932 h 1036"/>
              <a:gd name="T56" fmla="*/ 254 w 1448"/>
              <a:gd name="T57" fmla="*/ 926 h 1036"/>
              <a:gd name="T58" fmla="*/ 129 w 1448"/>
              <a:gd name="T59" fmla="*/ 828 h 1036"/>
              <a:gd name="T60" fmla="*/ 103 w 1448"/>
              <a:gd name="T61" fmla="*/ 831 h 1036"/>
              <a:gd name="T62" fmla="*/ 103 w 1448"/>
              <a:gd name="T63" fmla="*/ 360 h 1036"/>
              <a:gd name="T64" fmla="*/ 129 w 1448"/>
              <a:gd name="T65" fmla="*/ 363 h 1036"/>
              <a:gd name="T66" fmla="*/ 256 w 1448"/>
              <a:gd name="T67" fmla="*/ 254 h 1036"/>
              <a:gd name="T68" fmla="*/ 362 w 1448"/>
              <a:gd name="T69" fmla="*/ 259 h 1036"/>
              <a:gd name="T70" fmla="*/ 759 w 1448"/>
              <a:gd name="T71" fmla="*/ 176 h 1036"/>
              <a:gd name="T72" fmla="*/ 1077 w 1448"/>
              <a:gd name="T73" fmla="*/ 1 h 1036"/>
              <a:gd name="T74" fmla="*/ 726 w 1448"/>
              <a:gd name="T75" fmla="*/ 80 h 1036"/>
              <a:gd name="T76" fmla="*/ 361 w 1448"/>
              <a:gd name="T77" fmla="*/ 156 h 1036"/>
              <a:gd name="T78" fmla="*/ 68 w 1448"/>
              <a:gd name="T79" fmla="*/ 107 h 1036"/>
              <a:gd name="T80" fmla="*/ 0 w 1448"/>
              <a:gd name="T81" fmla="*/ 967 h 1036"/>
              <a:gd name="T82" fmla="*/ 35 w 1448"/>
              <a:gd name="T83" fmla="*/ 979 h 1036"/>
              <a:gd name="T84" fmla="*/ 307 w 1448"/>
              <a:gd name="T85" fmla="*/ 1034 h 1036"/>
              <a:gd name="T86" fmla="*/ 350 w 1448"/>
              <a:gd name="T87" fmla="*/ 1035 h 1036"/>
              <a:gd name="T88" fmla="*/ 741 w 1448"/>
              <a:gd name="T89" fmla="*/ 954 h 1036"/>
              <a:gd name="T90" fmla="*/ 1134 w 1448"/>
              <a:gd name="T91" fmla="*/ 878 h 1036"/>
              <a:gd name="T92" fmla="*/ 1447 w 1448"/>
              <a:gd name="T93" fmla="*/ 952 h 1036"/>
              <a:gd name="T94" fmla="*/ 1412 w 1448"/>
              <a:gd name="T95" fmla="*/ 57 h 1036"/>
              <a:gd name="T96" fmla="*/ 1139 w 1448"/>
              <a:gd name="T97" fmla="*/ 2 h 1036"/>
              <a:gd name="T98" fmla="*/ 1077 w 1448"/>
              <a:gd name="T99" fmla="*/ 1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48" h="1036">
                <a:moveTo>
                  <a:pt x="335" y="518"/>
                </a:moveTo>
                <a:lnTo>
                  <a:pt x="335" y="518"/>
                </a:lnTo>
                <a:cubicBezTo>
                  <a:pt x="293" y="518"/>
                  <a:pt x="258" y="552"/>
                  <a:pt x="258" y="595"/>
                </a:cubicBezTo>
                <a:lnTo>
                  <a:pt x="258" y="595"/>
                </a:lnTo>
                <a:cubicBezTo>
                  <a:pt x="258" y="638"/>
                  <a:pt x="293" y="673"/>
                  <a:pt x="335" y="673"/>
                </a:cubicBezTo>
                <a:lnTo>
                  <a:pt x="335" y="673"/>
                </a:lnTo>
                <a:cubicBezTo>
                  <a:pt x="378" y="673"/>
                  <a:pt x="413" y="638"/>
                  <a:pt x="413" y="595"/>
                </a:cubicBezTo>
                <a:lnTo>
                  <a:pt x="413" y="595"/>
                </a:lnTo>
                <a:cubicBezTo>
                  <a:pt x="413" y="552"/>
                  <a:pt x="378" y="518"/>
                  <a:pt x="335" y="518"/>
                </a:cubicBezTo>
                <a:close/>
                <a:moveTo>
                  <a:pt x="1111" y="363"/>
                </a:moveTo>
                <a:lnTo>
                  <a:pt x="1111" y="363"/>
                </a:lnTo>
                <a:cubicBezTo>
                  <a:pt x="1068" y="363"/>
                  <a:pt x="1033" y="397"/>
                  <a:pt x="1033" y="440"/>
                </a:cubicBezTo>
                <a:lnTo>
                  <a:pt x="1033" y="440"/>
                </a:lnTo>
                <a:cubicBezTo>
                  <a:pt x="1033" y="483"/>
                  <a:pt x="1068" y="518"/>
                  <a:pt x="1111" y="518"/>
                </a:cubicBezTo>
                <a:lnTo>
                  <a:pt x="1111" y="518"/>
                </a:lnTo>
                <a:cubicBezTo>
                  <a:pt x="1154" y="518"/>
                  <a:pt x="1188" y="483"/>
                  <a:pt x="1188" y="440"/>
                </a:cubicBezTo>
                <a:lnTo>
                  <a:pt x="1188" y="440"/>
                </a:lnTo>
                <a:cubicBezTo>
                  <a:pt x="1188" y="397"/>
                  <a:pt x="1154" y="363"/>
                  <a:pt x="1111" y="363"/>
                </a:cubicBezTo>
                <a:close/>
                <a:moveTo>
                  <a:pt x="723" y="363"/>
                </a:moveTo>
                <a:lnTo>
                  <a:pt x="723" y="363"/>
                </a:lnTo>
                <a:cubicBezTo>
                  <a:pt x="780" y="363"/>
                  <a:pt x="827" y="434"/>
                  <a:pt x="827" y="518"/>
                </a:cubicBezTo>
                <a:lnTo>
                  <a:pt x="827" y="518"/>
                </a:lnTo>
                <a:cubicBezTo>
                  <a:pt x="827" y="602"/>
                  <a:pt x="780" y="673"/>
                  <a:pt x="723" y="673"/>
                </a:cubicBezTo>
                <a:lnTo>
                  <a:pt x="723" y="673"/>
                </a:lnTo>
                <a:cubicBezTo>
                  <a:pt x="667" y="673"/>
                  <a:pt x="620" y="602"/>
                  <a:pt x="620" y="518"/>
                </a:cubicBezTo>
                <a:lnTo>
                  <a:pt x="620" y="518"/>
                </a:lnTo>
                <a:cubicBezTo>
                  <a:pt x="620" y="434"/>
                  <a:pt x="667" y="363"/>
                  <a:pt x="723" y="363"/>
                </a:cubicBezTo>
                <a:close/>
                <a:moveTo>
                  <a:pt x="723" y="259"/>
                </a:moveTo>
                <a:lnTo>
                  <a:pt x="723" y="259"/>
                </a:lnTo>
                <a:cubicBezTo>
                  <a:pt x="609" y="259"/>
                  <a:pt x="516" y="375"/>
                  <a:pt x="516" y="518"/>
                </a:cubicBezTo>
                <a:lnTo>
                  <a:pt x="516" y="518"/>
                </a:lnTo>
                <a:cubicBezTo>
                  <a:pt x="516" y="660"/>
                  <a:pt x="609" y="776"/>
                  <a:pt x="723" y="776"/>
                </a:cubicBezTo>
                <a:lnTo>
                  <a:pt x="723" y="776"/>
                </a:lnTo>
                <a:cubicBezTo>
                  <a:pt x="837" y="776"/>
                  <a:pt x="931" y="660"/>
                  <a:pt x="931" y="518"/>
                </a:cubicBezTo>
                <a:lnTo>
                  <a:pt x="931" y="518"/>
                </a:lnTo>
                <a:cubicBezTo>
                  <a:pt x="931" y="375"/>
                  <a:pt x="837" y="259"/>
                  <a:pt x="723" y="259"/>
                </a:cubicBezTo>
                <a:close/>
                <a:moveTo>
                  <a:pt x="1080" y="104"/>
                </a:moveTo>
                <a:lnTo>
                  <a:pt x="1080" y="104"/>
                </a:lnTo>
                <a:cubicBezTo>
                  <a:pt x="1098" y="103"/>
                  <a:pt x="1116" y="103"/>
                  <a:pt x="1134" y="104"/>
                </a:cubicBezTo>
                <a:lnTo>
                  <a:pt x="1134" y="104"/>
                </a:lnTo>
                <a:cubicBezTo>
                  <a:pt x="1154" y="105"/>
                  <a:pt x="1173" y="106"/>
                  <a:pt x="1193" y="109"/>
                </a:cubicBezTo>
                <a:lnTo>
                  <a:pt x="1193" y="109"/>
                </a:lnTo>
                <a:cubicBezTo>
                  <a:pt x="1206" y="166"/>
                  <a:pt x="1257" y="207"/>
                  <a:pt x="1317" y="207"/>
                </a:cubicBezTo>
                <a:lnTo>
                  <a:pt x="1317" y="207"/>
                </a:lnTo>
                <a:cubicBezTo>
                  <a:pt x="1326" y="207"/>
                  <a:pt x="1335" y="207"/>
                  <a:pt x="1344" y="205"/>
                </a:cubicBezTo>
                <a:lnTo>
                  <a:pt x="1344" y="675"/>
                </a:lnTo>
                <a:lnTo>
                  <a:pt x="1344" y="675"/>
                </a:lnTo>
                <a:cubicBezTo>
                  <a:pt x="1335" y="674"/>
                  <a:pt x="1326" y="673"/>
                  <a:pt x="1317" y="673"/>
                </a:cubicBezTo>
                <a:lnTo>
                  <a:pt x="1317" y="673"/>
                </a:lnTo>
                <a:cubicBezTo>
                  <a:pt x="1254" y="673"/>
                  <a:pt x="1201" y="719"/>
                  <a:pt x="1191" y="780"/>
                </a:cubicBezTo>
                <a:lnTo>
                  <a:pt x="1191" y="780"/>
                </a:lnTo>
                <a:cubicBezTo>
                  <a:pt x="1173" y="778"/>
                  <a:pt x="1156" y="777"/>
                  <a:pt x="1139" y="776"/>
                </a:cubicBezTo>
                <a:lnTo>
                  <a:pt x="1139" y="776"/>
                </a:lnTo>
                <a:cubicBezTo>
                  <a:pt x="962" y="768"/>
                  <a:pt x="833" y="813"/>
                  <a:pt x="707" y="857"/>
                </a:cubicBezTo>
                <a:lnTo>
                  <a:pt x="707" y="857"/>
                </a:lnTo>
                <a:cubicBezTo>
                  <a:pt x="585" y="899"/>
                  <a:pt x="469" y="939"/>
                  <a:pt x="313" y="932"/>
                </a:cubicBezTo>
                <a:lnTo>
                  <a:pt x="313" y="932"/>
                </a:lnTo>
                <a:cubicBezTo>
                  <a:pt x="293" y="930"/>
                  <a:pt x="274" y="928"/>
                  <a:pt x="254" y="926"/>
                </a:cubicBezTo>
                <a:lnTo>
                  <a:pt x="254" y="926"/>
                </a:lnTo>
                <a:cubicBezTo>
                  <a:pt x="240" y="870"/>
                  <a:pt x="189" y="828"/>
                  <a:pt x="129" y="828"/>
                </a:cubicBezTo>
                <a:lnTo>
                  <a:pt x="129" y="828"/>
                </a:lnTo>
                <a:cubicBezTo>
                  <a:pt x="120" y="828"/>
                  <a:pt x="111" y="829"/>
                  <a:pt x="103" y="831"/>
                </a:cubicBezTo>
                <a:lnTo>
                  <a:pt x="103" y="360"/>
                </a:lnTo>
                <a:lnTo>
                  <a:pt x="103" y="360"/>
                </a:lnTo>
                <a:cubicBezTo>
                  <a:pt x="111" y="362"/>
                  <a:pt x="120" y="363"/>
                  <a:pt x="129" y="363"/>
                </a:cubicBezTo>
                <a:lnTo>
                  <a:pt x="129" y="363"/>
                </a:lnTo>
                <a:cubicBezTo>
                  <a:pt x="193" y="363"/>
                  <a:pt x="246" y="315"/>
                  <a:pt x="256" y="254"/>
                </a:cubicBezTo>
                <a:lnTo>
                  <a:pt x="256" y="254"/>
                </a:lnTo>
                <a:cubicBezTo>
                  <a:pt x="291" y="257"/>
                  <a:pt x="327" y="260"/>
                  <a:pt x="362" y="259"/>
                </a:cubicBezTo>
                <a:lnTo>
                  <a:pt x="362" y="259"/>
                </a:lnTo>
                <a:cubicBezTo>
                  <a:pt x="526" y="257"/>
                  <a:pt x="645" y="216"/>
                  <a:pt x="759" y="176"/>
                </a:cubicBezTo>
                <a:lnTo>
                  <a:pt x="759" y="176"/>
                </a:lnTo>
                <a:cubicBezTo>
                  <a:pt x="861" y="141"/>
                  <a:pt x="957" y="107"/>
                  <a:pt x="1080" y="104"/>
                </a:cubicBezTo>
                <a:close/>
                <a:moveTo>
                  <a:pt x="1077" y="1"/>
                </a:moveTo>
                <a:lnTo>
                  <a:pt x="1077" y="1"/>
                </a:lnTo>
                <a:cubicBezTo>
                  <a:pt x="939" y="5"/>
                  <a:pt x="831" y="43"/>
                  <a:pt x="726" y="80"/>
                </a:cubicBezTo>
                <a:lnTo>
                  <a:pt x="726" y="80"/>
                </a:lnTo>
                <a:cubicBezTo>
                  <a:pt x="614" y="118"/>
                  <a:pt x="507" y="155"/>
                  <a:pt x="361" y="156"/>
                </a:cubicBezTo>
                <a:lnTo>
                  <a:pt x="361" y="156"/>
                </a:lnTo>
                <a:cubicBezTo>
                  <a:pt x="263" y="158"/>
                  <a:pt x="165" y="141"/>
                  <a:pt x="68" y="107"/>
                </a:cubicBezTo>
                <a:lnTo>
                  <a:pt x="0" y="84"/>
                </a:lnTo>
                <a:lnTo>
                  <a:pt x="0" y="967"/>
                </a:lnTo>
                <a:lnTo>
                  <a:pt x="35" y="979"/>
                </a:lnTo>
                <a:lnTo>
                  <a:pt x="35" y="979"/>
                </a:lnTo>
                <a:cubicBezTo>
                  <a:pt x="124" y="1011"/>
                  <a:pt x="216" y="1029"/>
                  <a:pt x="307" y="1034"/>
                </a:cubicBezTo>
                <a:lnTo>
                  <a:pt x="307" y="1034"/>
                </a:lnTo>
                <a:cubicBezTo>
                  <a:pt x="322" y="1035"/>
                  <a:pt x="336" y="1035"/>
                  <a:pt x="350" y="1035"/>
                </a:cubicBezTo>
                <a:lnTo>
                  <a:pt x="350" y="1035"/>
                </a:lnTo>
                <a:cubicBezTo>
                  <a:pt x="506" y="1035"/>
                  <a:pt x="625" y="993"/>
                  <a:pt x="741" y="954"/>
                </a:cubicBezTo>
                <a:lnTo>
                  <a:pt x="741" y="954"/>
                </a:lnTo>
                <a:cubicBezTo>
                  <a:pt x="862" y="911"/>
                  <a:pt x="978" y="872"/>
                  <a:pt x="1134" y="878"/>
                </a:cubicBezTo>
                <a:lnTo>
                  <a:pt x="1134" y="878"/>
                </a:lnTo>
                <a:cubicBezTo>
                  <a:pt x="1215" y="883"/>
                  <a:pt x="1298" y="899"/>
                  <a:pt x="1378" y="927"/>
                </a:cubicBezTo>
                <a:lnTo>
                  <a:pt x="1447" y="952"/>
                </a:lnTo>
                <a:lnTo>
                  <a:pt x="1447" y="68"/>
                </a:lnTo>
                <a:lnTo>
                  <a:pt x="1412" y="57"/>
                </a:lnTo>
                <a:lnTo>
                  <a:pt x="1412" y="57"/>
                </a:lnTo>
                <a:cubicBezTo>
                  <a:pt x="1324" y="24"/>
                  <a:pt x="1231" y="5"/>
                  <a:pt x="1139" y="2"/>
                </a:cubicBezTo>
                <a:lnTo>
                  <a:pt x="1139" y="2"/>
                </a:lnTo>
                <a:cubicBezTo>
                  <a:pt x="1117" y="1"/>
                  <a:pt x="1097" y="0"/>
                  <a:pt x="10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7" name="Freeform 87">
            <a:extLst>
              <a:ext uri="{FF2B5EF4-FFF2-40B4-BE49-F238E27FC236}">
                <a16:creationId xmlns:a16="http://schemas.microsoft.com/office/drawing/2014/main" id="{649CE0E5-620F-42F9-978B-4DF3D2A77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6666" y="10113353"/>
            <a:ext cx="1311139" cy="936528"/>
          </a:xfrm>
          <a:custGeom>
            <a:avLst/>
            <a:gdLst>
              <a:gd name="T0" fmla="*/ 337 w 1449"/>
              <a:gd name="T1" fmla="*/ 517 h 1036"/>
              <a:gd name="T2" fmla="*/ 259 w 1449"/>
              <a:gd name="T3" fmla="*/ 595 h 1036"/>
              <a:gd name="T4" fmla="*/ 337 w 1449"/>
              <a:gd name="T5" fmla="*/ 672 h 1036"/>
              <a:gd name="T6" fmla="*/ 414 w 1449"/>
              <a:gd name="T7" fmla="*/ 595 h 1036"/>
              <a:gd name="T8" fmla="*/ 1112 w 1449"/>
              <a:gd name="T9" fmla="*/ 362 h 1036"/>
              <a:gd name="T10" fmla="*/ 1035 w 1449"/>
              <a:gd name="T11" fmla="*/ 439 h 1036"/>
              <a:gd name="T12" fmla="*/ 1112 w 1449"/>
              <a:gd name="T13" fmla="*/ 517 h 1036"/>
              <a:gd name="T14" fmla="*/ 1190 w 1449"/>
              <a:gd name="T15" fmla="*/ 439 h 1036"/>
              <a:gd name="T16" fmla="*/ 1112 w 1449"/>
              <a:gd name="T17" fmla="*/ 362 h 1036"/>
              <a:gd name="T18" fmla="*/ 724 w 1449"/>
              <a:gd name="T19" fmla="*/ 362 h 1036"/>
              <a:gd name="T20" fmla="*/ 828 w 1449"/>
              <a:gd name="T21" fmla="*/ 517 h 1036"/>
              <a:gd name="T22" fmla="*/ 724 w 1449"/>
              <a:gd name="T23" fmla="*/ 672 h 1036"/>
              <a:gd name="T24" fmla="*/ 621 w 1449"/>
              <a:gd name="T25" fmla="*/ 517 h 1036"/>
              <a:gd name="T26" fmla="*/ 724 w 1449"/>
              <a:gd name="T27" fmla="*/ 259 h 1036"/>
              <a:gd name="T28" fmla="*/ 518 w 1449"/>
              <a:gd name="T29" fmla="*/ 517 h 1036"/>
              <a:gd name="T30" fmla="*/ 724 w 1449"/>
              <a:gd name="T31" fmla="*/ 776 h 1036"/>
              <a:gd name="T32" fmla="*/ 931 w 1449"/>
              <a:gd name="T33" fmla="*/ 517 h 1036"/>
              <a:gd name="T34" fmla="*/ 724 w 1449"/>
              <a:gd name="T35" fmla="*/ 259 h 1036"/>
              <a:gd name="T36" fmla="*/ 1082 w 1449"/>
              <a:gd name="T37" fmla="*/ 104 h 1036"/>
              <a:gd name="T38" fmla="*/ 1136 w 1449"/>
              <a:gd name="T39" fmla="*/ 104 h 1036"/>
              <a:gd name="T40" fmla="*/ 1194 w 1449"/>
              <a:gd name="T41" fmla="*/ 108 h 1036"/>
              <a:gd name="T42" fmla="*/ 1319 w 1449"/>
              <a:gd name="T43" fmla="*/ 208 h 1036"/>
              <a:gd name="T44" fmla="*/ 1345 w 1449"/>
              <a:gd name="T45" fmla="*/ 675 h 1036"/>
              <a:gd name="T46" fmla="*/ 1319 w 1449"/>
              <a:gd name="T47" fmla="*/ 672 h 1036"/>
              <a:gd name="T48" fmla="*/ 1192 w 1449"/>
              <a:gd name="T49" fmla="*/ 780 h 1036"/>
              <a:gd name="T50" fmla="*/ 1140 w 1449"/>
              <a:gd name="T51" fmla="*/ 776 h 1036"/>
              <a:gd name="T52" fmla="*/ 708 w 1449"/>
              <a:gd name="T53" fmla="*/ 856 h 1036"/>
              <a:gd name="T54" fmla="*/ 313 w 1449"/>
              <a:gd name="T55" fmla="*/ 931 h 1036"/>
              <a:gd name="T56" fmla="*/ 255 w 1449"/>
              <a:gd name="T57" fmla="*/ 926 h 1036"/>
              <a:gd name="T58" fmla="*/ 130 w 1449"/>
              <a:gd name="T59" fmla="*/ 827 h 1036"/>
              <a:gd name="T60" fmla="*/ 104 w 1449"/>
              <a:gd name="T61" fmla="*/ 830 h 1036"/>
              <a:gd name="T62" fmla="*/ 104 w 1449"/>
              <a:gd name="T63" fmla="*/ 359 h 1036"/>
              <a:gd name="T64" fmla="*/ 130 w 1449"/>
              <a:gd name="T65" fmla="*/ 362 h 1036"/>
              <a:gd name="T66" fmla="*/ 257 w 1449"/>
              <a:gd name="T67" fmla="*/ 254 h 1036"/>
              <a:gd name="T68" fmla="*/ 363 w 1449"/>
              <a:gd name="T69" fmla="*/ 259 h 1036"/>
              <a:gd name="T70" fmla="*/ 761 w 1449"/>
              <a:gd name="T71" fmla="*/ 176 h 1036"/>
              <a:gd name="T72" fmla="*/ 1079 w 1449"/>
              <a:gd name="T73" fmla="*/ 1 h 1036"/>
              <a:gd name="T74" fmla="*/ 727 w 1449"/>
              <a:gd name="T75" fmla="*/ 79 h 1036"/>
              <a:gd name="T76" fmla="*/ 362 w 1449"/>
              <a:gd name="T77" fmla="*/ 156 h 1036"/>
              <a:gd name="T78" fmla="*/ 69 w 1449"/>
              <a:gd name="T79" fmla="*/ 107 h 1036"/>
              <a:gd name="T80" fmla="*/ 0 w 1449"/>
              <a:gd name="T81" fmla="*/ 966 h 1036"/>
              <a:gd name="T82" fmla="*/ 35 w 1449"/>
              <a:gd name="T83" fmla="*/ 979 h 1036"/>
              <a:gd name="T84" fmla="*/ 308 w 1449"/>
              <a:gd name="T85" fmla="*/ 1033 h 1036"/>
              <a:gd name="T86" fmla="*/ 351 w 1449"/>
              <a:gd name="T87" fmla="*/ 1035 h 1036"/>
              <a:gd name="T88" fmla="*/ 742 w 1449"/>
              <a:gd name="T89" fmla="*/ 953 h 1036"/>
              <a:gd name="T90" fmla="*/ 1136 w 1449"/>
              <a:gd name="T91" fmla="*/ 879 h 1036"/>
              <a:gd name="T92" fmla="*/ 1448 w 1449"/>
              <a:gd name="T93" fmla="*/ 952 h 1036"/>
              <a:gd name="T94" fmla="*/ 1414 w 1449"/>
              <a:gd name="T95" fmla="*/ 56 h 1036"/>
              <a:gd name="T96" fmla="*/ 1140 w 1449"/>
              <a:gd name="T97" fmla="*/ 1 h 1036"/>
              <a:gd name="T98" fmla="*/ 1079 w 1449"/>
              <a:gd name="T99" fmla="*/ 1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49" h="1036">
                <a:moveTo>
                  <a:pt x="337" y="517"/>
                </a:moveTo>
                <a:lnTo>
                  <a:pt x="337" y="517"/>
                </a:lnTo>
                <a:cubicBezTo>
                  <a:pt x="294" y="517"/>
                  <a:pt x="259" y="552"/>
                  <a:pt x="259" y="595"/>
                </a:cubicBezTo>
                <a:lnTo>
                  <a:pt x="259" y="595"/>
                </a:lnTo>
                <a:cubicBezTo>
                  <a:pt x="259" y="638"/>
                  <a:pt x="294" y="672"/>
                  <a:pt x="337" y="672"/>
                </a:cubicBezTo>
                <a:lnTo>
                  <a:pt x="337" y="672"/>
                </a:lnTo>
                <a:cubicBezTo>
                  <a:pt x="380" y="672"/>
                  <a:pt x="414" y="638"/>
                  <a:pt x="414" y="595"/>
                </a:cubicBezTo>
                <a:lnTo>
                  <a:pt x="414" y="595"/>
                </a:lnTo>
                <a:cubicBezTo>
                  <a:pt x="414" y="552"/>
                  <a:pt x="380" y="517"/>
                  <a:pt x="337" y="517"/>
                </a:cubicBezTo>
                <a:close/>
                <a:moveTo>
                  <a:pt x="1112" y="362"/>
                </a:moveTo>
                <a:lnTo>
                  <a:pt x="1112" y="362"/>
                </a:lnTo>
                <a:cubicBezTo>
                  <a:pt x="1069" y="362"/>
                  <a:pt x="1035" y="397"/>
                  <a:pt x="1035" y="439"/>
                </a:cubicBezTo>
                <a:lnTo>
                  <a:pt x="1035" y="439"/>
                </a:lnTo>
                <a:cubicBezTo>
                  <a:pt x="1035" y="482"/>
                  <a:pt x="1069" y="517"/>
                  <a:pt x="1112" y="517"/>
                </a:cubicBezTo>
                <a:lnTo>
                  <a:pt x="1112" y="517"/>
                </a:lnTo>
                <a:cubicBezTo>
                  <a:pt x="1155" y="517"/>
                  <a:pt x="1190" y="482"/>
                  <a:pt x="1190" y="439"/>
                </a:cubicBezTo>
                <a:lnTo>
                  <a:pt x="1190" y="439"/>
                </a:lnTo>
                <a:cubicBezTo>
                  <a:pt x="1190" y="397"/>
                  <a:pt x="1155" y="362"/>
                  <a:pt x="1112" y="362"/>
                </a:cubicBezTo>
                <a:close/>
                <a:moveTo>
                  <a:pt x="724" y="362"/>
                </a:moveTo>
                <a:lnTo>
                  <a:pt x="724" y="362"/>
                </a:lnTo>
                <a:cubicBezTo>
                  <a:pt x="780" y="362"/>
                  <a:pt x="828" y="433"/>
                  <a:pt x="828" y="517"/>
                </a:cubicBezTo>
                <a:lnTo>
                  <a:pt x="828" y="517"/>
                </a:lnTo>
                <a:cubicBezTo>
                  <a:pt x="828" y="601"/>
                  <a:pt x="780" y="672"/>
                  <a:pt x="724" y="672"/>
                </a:cubicBezTo>
                <a:lnTo>
                  <a:pt x="724" y="672"/>
                </a:lnTo>
                <a:cubicBezTo>
                  <a:pt x="668" y="672"/>
                  <a:pt x="621" y="601"/>
                  <a:pt x="621" y="517"/>
                </a:cubicBezTo>
                <a:lnTo>
                  <a:pt x="621" y="517"/>
                </a:lnTo>
                <a:cubicBezTo>
                  <a:pt x="621" y="433"/>
                  <a:pt x="668" y="362"/>
                  <a:pt x="724" y="362"/>
                </a:cubicBezTo>
                <a:close/>
                <a:moveTo>
                  <a:pt x="724" y="259"/>
                </a:moveTo>
                <a:lnTo>
                  <a:pt x="724" y="259"/>
                </a:lnTo>
                <a:cubicBezTo>
                  <a:pt x="611" y="259"/>
                  <a:pt x="518" y="374"/>
                  <a:pt x="518" y="517"/>
                </a:cubicBezTo>
                <a:lnTo>
                  <a:pt x="518" y="517"/>
                </a:lnTo>
                <a:cubicBezTo>
                  <a:pt x="518" y="660"/>
                  <a:pt x="611" y="776"/>
                  <a:pt x="724" y="776"/>
                </a:cubicBezTo>
                <a:lnTo>
                  <a:pt x="724" y="776"/>
                </a:lnTo>
                <a:cubicBezTo>
                  <a:pt x="838" y="776"/>
                  <a:pt x="931" y="660"/>
                  <a:pt x="931" y="517"/>
                </a:cubicBezTo>
                <a:lnTo>
                  <a:pt x="931" y="517"/>
                </a:lnTo>
                <a:cubicBezTo>
                  <a:pt x="931" y="374"/>
                  <a:pt x="838" y="259"/>
                  <a:pt x="724" y="259"/>
                </a:cubicBezTo>
                <a:close/>
                <a:moveTo>
                  <a:pt x="1082" y="104"/>
                </a:moveTo>
                <a:lnTo>
                  <a:pt x="1082" y="104"/>
                </a:lnTo>
                <a:cubicBezTo>
                  <a:pt x="1099" y="103"/>
                  <a:pt x="1117" y="103"/>
                  <a:pt x="1136" y="104"/>
                </a:cubicBezTo>
                <a:lnTo>
                  <a:pt x="1136" y="104"/>
                </a:lnTo>
                <a:cubicBezTo>
                  <a:pt x="1155" y="105"/>
                  <a:pt x="1174" y="106"/>
                  <a:pt x="1194" y="108"/>
                </a:cubicBezTo>
                <a:lnTo>
                  <a:pt x="1194" y="108"/>
                </a:lnTo>
                <a:cubicBezTo>
                  <a:pt x="1208" y="165"/>
                  <a:pt x="1258" y="208"/>
                  <a:pt x="1319" y="208"/>
                </a:cubicBezTo>
                <a:lnTo>
                  <a:pt x="1319" y="208"/>
                </a:lnTo>
                <a:cubicBezTo>
                  <a:pt x="1328" y="208"/>
                  <a:pt x="1337" y="206"/>
                  <a:pt x="1345" y="204"/>
                </a:cubicBezTo>
                <a:lnTo>
                  <a:pt x="1345" y="675"/>
                </a:lnTo>
                <a:lnTo>
                  <a:pt x="1345" y="675"/>
                </a:lnTo>
                <a:cubicBezTo>
                  <a:pt x="1337" y="674"/>
                  <a:pt x="1328" y="672"/>
                  <a:pt x="1319" y="672"/>
                </a:cubicBezTo>
                <a:lnTo>
                  <a:pt x="1319" y="672"/>
                </a:lnTo>
                <a:cubicBezTo>
                  <a:pt x="1255" y="672"/>
                  <a:pt x="1202" y="718"/>
                  <a:pt x="1192" y="780"/>
                </a:cubicBezTo>
                <a:lnTo>
                  <a:pt x="1192" y="780"/>
                </a:lnTo>
                <a:cubicBezTo>
                  <a:pt x="1174" y="778"/>
                  <a:pt x="1158" y="777"/>
                  <a:pt x="1140" y="776"/>
                </a:cubicBezTo>
                <a:lnTo>
                  <a:pt x="1140" y="776"/>
                </a:lnTo>
                <a:cubicBezTo>
                  <a:pt x="964" y="768"/>
                  <a:pt x="834" y="813"/>
                  <a:pt x="708" y="856"/>
                </a:cubicBezTo>
                <a:lnTo>
                  <a:pt x="708" y="856"/>
                </a:lnTo>
                <a:cubicBezTo>
                  <a:pt x="585" y="899"/>
                  <a:pt x="470" y="938"/>
                  <a:pt x="313" y="931"/>
                </a:cubicBezTo>
                <a:lnTo>
                  <a:pt x="313" y="931"/>
                </a:lnTo>
                <a:cubicBezTo>
                  <a:pt x="294" y="930"/>
                  <a:pt x="274" y="928"/>
                  <a:pt x="255" y="926"/>
                </a:cubicBezTo>
                <a:lnTo>
                  <a:pt x="255" y="926"/>
                </a:lnTo>
                <a:cubicBezTo>
                  <a:pt x="241" y="869"/>
                  <a:pt x="191" y="827"/>
                  <a:pt x="130" y="827"/>
                </a:cubicBezTo>
                <a:lnTo>
                  <a:pt x="130" y="827"/>
                </a:lnTo>
                <a:cubicBezTo>
                  <a:pt x="121" y="827"/>
                  <a:pt x="112" y="828"/>
                  <a:pt x="104" y="830"/>
                </a:cubicBezTo>
                <a:lnTo>
                  <a:pt x="104" y="359"/>
                </a:lnTo>
                <a:lnTo>
                  <a:pt x="104" y="359"/>
                </a:lnTo>
                <a:cubicBezTo>
                  <a:pt x="112" y="361"/>
                  <a:pt x="121" y="362"/>
                  <a:pt x="130" y="362"/>
                </a:cubicBezTo>
                <a:lnTo>
                  <a:pt x="130" y="362"/>
                </a:lnTo>
                <a:cubicBezTo>
                  <a:pt x="194" y="362"/>
                  <a:pt x="247" y="315"/>
                  <a:pt x="257" y="254"/>
                </a:cubicBezTo>
                <a:lnTo>
                  <a:pt x="257" y="254"/>
                </a:lnTo>
                <a:cubicBezTo>
                  <a:pt x="293" y="257"/>
                  <a:pt x="328" y="260"/>
                  <a:pt x="363" y="259"/>
                </a:cubicBezTo>
                <a:lnTo>
                  <a:pt x="363" y="259"/>
                </a:lnTo>
                <a:cubicBezTo>
                  <a:pt x="527" y="257"/>
                  <a:pt x="646" y="216"/>
                  <a:pt x="761" y="176"/>
                </a:cubicBezTo>
                <a:lnTo>
                  <a:pt x="761" y="176"/>
                </a:lnTo>
                <a:cubicBezTo>
                  <a:pt x="862" y="140"/>
                  <a:pt x="959" y="107"/>
                  <a:pt x="1082" y="104"/>
                </a:cubicBezTo>
                <a:close/>
                <a:moveTo>
                  <a:pt x="1079" y="1"/>
                </a:moveTo>
                <a:lnTo>
                  <a:pt x="1079" y="1"/>
                </a:lnTo>
                <a:cubicBezTo>
                  <a:pt x="940" y="4"/>
                  <a:pt x="832" y="42"/>
                  <a:pt x="727" y="79"/>
                </a:cubicBezTo>
                <a:lnTo>
                  <a:pt x="727" y="79"/>
                </a:lnTo>
                <a:cubicBezTo>
                  <a:pt x="615" y="118"/>
                  <a:pt x="509" y="155"/>
                  <a:pt x="362" y="156"/>
                </a:cubicBezTo>
                <a:lnTo>
                  <a:pt x="362" y="156"/>
                </a:lnTo>
                <a:cubicBezTo>
                  <a:pt x="264" y="158"/>
                  <a:pt x="166" y="141"/>
                  <a:pt x="69" y="107"/>
                </a:cubicBezTo>
                <a:lnTo>
                  <a:pt x="0" y="84"/>
                </a:lnTo>
                <a:lnTo>
                  <a:pt x="0" y="966"/>
                </a:lnTo>
                <a:lnTo>
                  <a:pt x="35" y="979"/>
                </a:lnTo>
                <a:lnTo>
                  <a:pt x="35" y="979"/>
                </a:lnTo>
                <a:cubicBezTo>
                  <a:pt x="125" y="1011"/>
                  <a:pt x="217" y="1029"/>
                  <a:pt x="308" y="1033"/>
                </a:cubicBezTo>
                <a:lnTo>
                  <a:pt x="308" y="1033"/>
                </a:lnTo>
                <a:cubicBezTo>
                  <a:pt x="323" y="1033"/>
                  <a:pt x="337" y="1035"/>
                  <a:pt x="351" y="1035"/>
                </a:cubicBezTo>
                <a:lnTo>
                  <a:pt x="351" y="1035"/>
                </a:lnTo>
                <a:cubicBezTo>
                  <a:pt x="507" y="1035"/>
                  <a:pt x="626" y="993"/>
                  <a:pt x="742" y="953"/>
                </a:cubicBezTo>
                <a:lnTo>
                  <a:pt x="742" y="953"/>
                </a:lnTo>
                <a:cubicBezTo>
                  <a:pt x="863" y="910"/>
                  <a:pt x="978" y="871"/>
                  <a:pt x="1136" y="879"/>
                </a:cubicBezTo>
                <a:lnTo>
                  <a:pt x="1136" y="879"/>
                </a:lnTo>
                <a:cubicBezTo>
                  <a:pt x="1217" y="882"/>
                  <a:pt x="1298" y="899"/>
                  <a:pt x="1380" y="928"/>
                </a:cubicBezTo>
                <a:lnTo>
                  <a:pt x="1448" y="952"/>
                </a:lnTo>
                <a:lnTo>
                  <a:pt x="1448" y="69"/>
                </a:lnTo>
                <a:lnTo>
                  <a:pt x="1414" y="56"/>
                </a:lnTo>
                <a:lnTo>
                  <a:pt x="1414" y="56"/>
                </a:lnTo>
                <a:cubicBezTo>
                  <a:pt x="1325" y="24"/>
                  <a:pt x="1233" y="5"/>
                  <a:pt x="1140" y="1"/>
                </a:cubicBezTo>
                <a:lnTo>
                  <a:pt x="1140" y="1"/>
                </a:lnTo>
                <a:cubicBezTo>
                  <a:pt x="1119" y="0"/>
                  <a:pt x="1099" y="0"/>
                  <a:pt x="107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A5AD786A-F18A-4552-977E-281EBB04D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703" y="3697133"/>
            <a:ext cx="7172506" cy="1110976"/>
          </a:xfrm>
          <a:custGeom>
            <a:avLst/>
            <a:gdLst>
              <a:gd name="connsiteX0" fmla="*/ 6607510 w 7172506"/>
              <a:gd name="connsiteY0" fmla="*/ 286937 h 1110976"/>
              <a:gd name="connsiteX1" fmla="*/ 7172506 w 7172506"/>
              <a:gd name="connsiteY1" fmla="*/ 286937 h 1110976"/>
              <a:gd name="connsiteX2" fmla="*/ 6890462 w 7172506"/>
              <a:gd name="connsiteY2" fmla="*/ 699408 h 1110976"/>
              <a:gd name="connsiteX3" fmla="*/ 7172506 w 7172506"/>
              <a:gd name="connsiteY3" fmla="*/ 1110976 h 1110976"/>
              <a:gd name="connsiteX4" fmla="*/ 6607510 w 7172506"/>
              <a:gd name="connsiteY4" fmla="*/ 1110976 h 1110976"/>
              <a:gd name="connsiteX5" fmla="*/ 0 w 7172506"/>
              <a:gd name="connsiteY5" fmla="*/ 286937 h 1110976"/>
              <a:gd name="connsiteX6" fmla="*/ 561014 w 7172506"/>
              <a:gd name="connsiteY6" fmla="*/ 286937 h 1110976"/>
              <a:gd name="connsiteX7" fmla="*/ 561014 w 7172506"/>
              <a:gd name="connsiteY7" fmla="*/ 1110976 h 1110976"/>
              <a:gd name="connsiteX8" fmla="*/ 0 w 7172506"/>
              <a:gd name="connsiteY8" fmla="*/ 1110976 h 1110976"/>
              <a:gd name="connsiteX9" fmla="*/ 280507 w 7172506"/>
              <a:gd name="connsiteY9" fmla="*/ 699408 h 1110976"/>
              <a:gd name="connsiteX10" fmla="*/ 653578 w 7172506"/>
              <a:gd name="connsiteY10" fmla="*/ 0 h 1110976"/>
              <a:gd name="connsiteX11" fmla="*/ 6526902 w 7172506"/>
              <a:gd name="connsiteY11" fmla="*/ 0 h 1110976"/>
              <a:gd name="connsiteX12" fmla="*/ 6526902 w 7172506"/>
              <a:gd name="connsiteY12" fmla="*/ 919682 h 1110976"/>
              <a:gd name="connsiteX13" fmla="*/ 653578 w 7172506"/>
              <a:gd name="connsiteY13" fmla="*/ 919682 h 11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72506" h="1110976">
                <a:moveTo>
                  <a:pt x="6607510" y="286937"/>
                </a:moveTo>
                <a:lnTo>
                  <a:pt x="7172506" y="286937"/>
                </a:lnTo>
                <a:lnTo>
                  <a:pt x="6890462" y="699408"/>
                </a:lnTo>
                <a:lnTo>
                  <a:pt x="7172506" y="1110976"/>
                </a:lnTo>
                <a:lnTo>
                  <a:pt x="6607510" y="1110976"/>
                </a:lnTo>
                <a:close/>
                <a:moveTo>
                  <a:pt x="0" y="286937"/>
                </a:moveTo>
                <a:lnTo>
                  <a:pt x="561014" y="286937"/>
                </a:lnTo>
                <a:lnTo>
                  <a:pt x="561014" y="1110976"/>
                </a:lnTo>
                <a:lnTo>
                  <a:pt x="0" y="1110976"/>
                </a:lnTo>
                <a:lnTo>
                  <a:pt x="280507" y="699408"/>
                </a:lnTo>
                <a:close/>
                <a:moveTo>
                  <a:pt x="653578" y="0"/>
                </a:moveTo>
                <a:lnTo>
                  <a:pt x="6526902" y="0"/>
                </a:lnTo>
                <a:lnTo>
                  <a:pt x="6526902" y="919682"/>
                </a:lnTo>
                <a:lnTo>
                  <a:pt x="653578" y="919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55A9033-90E3-4E73-B08B-3F0072B93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9523" y="3697133"/>
            <a:ext cx="7172505" cy="1110976"/>
          </a:xfrm>
          <a:custGeom>
            <a:avLst/>
            <a:gdLst>
              <a:gd name="connsiteX0" fmla="*/ 6607509 w 7172505"/>
              <a:gd name="connsiteY0" fmla="*/ 286937 h 1110976"/>
              <a:gd name="connsiteX1" fmla="*/ 7172505 w 7172505"/>
              <a:gd name="connsiteY1" fmla="*/ 286937 h 1110976"/>
              <a:gd name="connsiteX2" fmla="*/ 6889553 w 7172505"/>
              <a:gd name="connsiteY2" fmla="*/ 699408 h 1110976"/>
              <a:gd name="connsiteX3" fmla="*/ 7172505 w 7172505"/>
              <a:gd name="connsiteY3" fmla="*/ 1110976 h 1110976"/>
              <a:gd name="connsiteX4" fmla="*/ 6607509 w 7172505"/>
              <a:gd name="connsiteY4" fmla="*/ 1110976 h 1110976"/>
              <a:gd name="connsiteX5" fmla="*/ 0 w 7172505"/>
              <a:gd name="connsiteY5" fmla="*/ 286937 h 1110976"/>
              <a:gd name="connsiteX6" fmla="*/ 564996 w 7172505"/>
              <a:gd name="connsiteY6" fmla="*/ 286937 h 1110976"/>
              <a:gd name="connsiteX7" fmla="*/ 564996 w 7172505"/>
              <a:gd name="connsiteY7" fmla="*/ 1110976 h 1110976"/>
              <a:gd name="connsiteX8" fmla="*/ 0 w 7172505"/>
              <a:gd name="connsiteY8" fmla="*/ 1110976 h 1110976"/>
              <a:gd name="connsiteX9" fmla="*/ 282045 w 7172505"/>
              <a:gd name="connsiteY9" fmla="*/ 699408 h 1110976"/>
              <a:gd name="connsiteX10" fmla="*/ 653577 w 7172505"/>
              <a:gd name="connsiteY10" fmla="*/ 0 h 1110976"/>
              <a:gd name="connsiteX11" fmla="*/ 6526901 w 7172505"/>
              <a:gd name="connsiteY11" fmla="*/ 0 h 1110976"/>
              <a:gd name="connsiteX12" fmla="*/ 6526901 w 7172505"/>
              <a:gd name="connsiteY12" fmla="*/ 919682 h 1110976"/>
              <a:gd name="connsiteX13" fmla="*/ 653577 w 7172505"/>
              <a:gd name="connsiteY13" fmla="*/ 919682 h 11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72505" h="1110976">
                <a:moveTo>
                  <a:pt x="6607509" y="286937"/>
                </a:moveTo>
                <a:lnTo>
                  <a:pt x="7172505" y="286937"/>
                </a:lnTo>
                <a:lnTo>
                  <a:pt x="6889553" y="699408"/>
                </a:lnTo>
                <a:lnTo>
                  <a:pt x="7172505" y="1110976"/>
                </a:lnTo>
                <a:lnTo>
                  <a:pt x="6607509" y="1110976"/>
                </a:lnTo>
                <a:close/>
                <a:moveTo>
                  <a:pt x="0" y="286937"/>
                </a:moveTo>
                <a:lnTo>
                  <a:pt x="564996" y="286937"/>
                </a:lnTo>
                <a:lnTo>
                  <a:pt x="564996" y="1110976"/>
                </a:lnTo>
                <a:lnTo>
                  <a:pt x="0" y="1110976"/>
                </a:lnTo>
                <a:lnTo>
                  <a:pt x="282045" y="699408"/>
                </a:lnTo>
                <a:close/>
                <a:moveTo>
                  <a:pt x="653577" y="0"/>
                </a:moveTo>
                <a:lnTo>
                  <a:pt x="6526901" y="0"/>
                </a:lnTo>
                <a:lnTo>
                  <a:pt x="6526901" y="919682"/>
                </a:lnTo>
                <a:lnTo>
                  <a:pt x="653577" y="9196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27B8FE2-3D4E-404A-B6E9-B846354498BC}"/>
              </a:ext>
            </a:extLst>
          </p:cNvPr>
          <p:cNvSpPr txBox="1"/>
          <p:nvPr/>
        </p:nvSpPr>
        <p:spPr>
          <a:xfrm>
            <a:off x="1416656" y="1046801"/>
            <a:ext cx="11095025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Comparison Infographic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52C04A0-BC1A-40D9-AA4F-12C71CED93E1}"/>
              </a:ext>
            </a:extLst>
          </p:cNvPr>
          <p:cNvSpPr txBox="1"/>
          <p:nvPr/>
        </p:nvSpPr>
        <p:spPr>
          <a:xfrm>
            <a:off x="1416656" y="2321593"/>
            <a:ext cx="8872943" cy="588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 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419BE0F-45F1-44F7-B397-DDA37AA9E4ED}"/>
              </a:ext>
            </a:extLst>
          </p:cNvPr>
          <p:cNvSpPr txBox="1"/>
          <p:nvPr/>
        </p:nvSpPr>
        <p:spPr>
          <a:xfrm>
            <a:off x="4905332" y="3860761"/>
            <a:ext cx="3423327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Traditional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97DD593-3911-41D7-8A44-AAEE29E50431}"/>
              </a:ext>
            </a:extLst>
          </p:cNvPr>
          <p:cNvSpPr txBox="1"/>
          <p:nvPr/>
        </p:nvSpPr>
        <p:spPr>
          <a:xfrm>
            <a:off x="16028673" y="3870921"/>
            <a:ext cx="3423327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accent2"/>
                </a:solidFill>
                <a:latin typeface="Raleway" panose="020B0503030101060003" pitchFamily="34" charset="0"/>
              </a:rPr>
              <a:t>Programmatic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6B4FF16-AF9B-4FC6-88FD-A6256D3347ED}"/>
              </a:ext>
            </a:extLst>
          </p:cNvPr>
          <p:cNvSpPr txBox="1"/>
          <p:nvPr/>
        </p:nvSpPr>
        <p:spPr>
          <a:xfrm>
            <a:off x="6276848" y="5770931"/>
            <a:ext cx="374904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accent2"/>
                </a:solidFill>
                <a:latin typeface="Raleway" panose="020B0503030101060003" pitchFamily="34" charset="0"/>
              </a:rPr>
              <a:t>Create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4036D3-F69F-43C0-899E-F65585100DC4}"/>
              </a:ext>
            </a:extLst>
          </p:cNvPr>
          <p:cNvSpPr txBox="1"/>
          <p:nvPr/>
        </p:nvSpPr>
        <p:spPr>
          <a:xfrm>
            <a:off x="6276848" y="6434107"/>
            <a:ext cx="374904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accent2"/>
                </a:solidFill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044BCE1-CF21-4754-A4DF-020C93D4DC26}"/>
              </a:ext>
            </a:extLst>
          </p:cNvPr>
          <p:cNvSpPr txBox="1"/>
          <p:nvPr/>
        </p:nvSpPr>
        <p:spPr>
          <a:xfrm>
            <a:off x="6276848" y="9629100"/>
            <a:ext cx="374904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accent2"/>
                </a:solidFill>
                <a:latin typeface="Raleway" panose="020B0503030101060003" pitchFamily="34" charset="0"/>
              </a:rPr>
              <a:t>Success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D5690D7-B91B-41B1-AE08-83E3988B62AA}"/>
              </a:ext>
            </a:extLst>
          </p:cNvPr>
          <p:cNvSpPr txBox="1"/>
          <p:nvPr/>
        </p:nvSpPr>
        <p:spPr>
          <a:xfrm>
            <a:off x="6276848" y="10307439"/>
            <a:ext cx="374904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accent2"/>
                </a:solidFill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6189984-08EF-4A8C-AE82-B0572FFE4A9D}"/>
              </a:ext>
            </a:extLst>
          </p:cNvPr>
          <p:cNvSpPr txBox="1"/>
          <p:nvPr/>
        </p:nvSpPr>
        <p:spPr>
          <a:xfrm>
            <a:off x="14351764" y="5771059"/>
            <a:ext cx="374904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Create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D76A61E-F01F-4EEF-96A5-706AF0DC4FB7}"/>
              </a:ext>
            </a:extLst>
          </p:cNvPr>
          <p:cNvSpPr txBox="1"/>
          <p:nvPr/>
        </p:nvSpPr>
        <p:spPr>
          <a:xfrm>
            <a:off x="14351764" y="6434107"/>
            <a:ext cx="374904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bg1"/>
                </a:solidFill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6B03D9D-3023-4F0E-9ECF-B2D448EEF182}"/>
              </a:ext>
            </a:extLst>
          </p:cNvPr>
          <p:cNvSpPr txBox="1"/>
          <p:nvPr/>
        </p:nvSpPr>
        <p:spPr>
          <a:xfrm>
            <a:off x="14351764" y="9632512"/>
            <a:ext cx="374904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Success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71C53F5-5B97-43E3-BC06-989E8E0F6FCA}"/>
              </a:ext>
            </a:extLst>
          </p:cNvPr>
          <p:cNvSpPr txBox="1"/>
          <p:nvPr/>
        </p:nvSpPr>
        <p:spPr>
          <a:xfrm>
            <a:off x="14351764" y="10302937"/>
            <a:ext cx="374904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bg1"/>
                </a:solidFill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</p:spTree>
    <p:extLst>
      <p:ext uri="{BB962C8B-B14F-4D97-AF65-F5344CB8AC3E}">
        <p14:creationId xmlns:p14="http://schemas.microsoft.com/office/powerpoint/2010/main" val="481481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Freeform 2">
            <a:extLst>
              <a:ext uri="{FF2B5EF4-FFF2-40B4-BE49-F238E27FC236}">
                <a16:creationId xmlns:a16="http://schemas.microsoft.com/office/drawing/2014/main" id="{9B78A5AC-C317-409E-9E61-4A2DBA85F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7"/>
            <a:ext cx="24377650" cy="6858578"/>
          </a:xfrm>
          <a:custGeom>
            <a:avLst/>
            <a:gdLst>
              <a:gd name="T0" fmla="*/ 0 w 26973"/>
              <a:gd name="T1" fmla="*/ 7586 h 7587"/>
              <a:gd name="T2" fmla="*/ 26972 w 26973"/>
              <a:gd name="T3" fmla="*/ 7586 h 7587"/>
              <a:gd name="T4" fmla="*/ 26972 w 26973"/>
              <a:gd name="T5" fmla="*/ 0 h 7587"/>
              <a:gd name="T6" fmla="*/ 0 w 26973"/>
              <a:gd name="T7" fmla="*/ 0 h 7587"/>
              <a:gd name="T8" fmla="*/ 0 w 26973"/>
              <a:gd name="T9" fmla="*/ 7586 h 7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973" h="7587">
                <a:moveTo>
                  <a:pt x="0" y="7586"/>
                </a:moveTo>
                <a:lnTo>
                  <a:pt x="26972" y="7586"/>
                </a:lnTo>
                <a:lnTo>
                  <a:pt x="26972" y="0"/>
                </a:lnTo>
                <a:lnTo>
                  <a:pt x="0" y="0"/>
                </a:lnTo>
                <a:lnTo>
                  <a:pt x="0" y="758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60" name="Freeform 3">
            <a:extLst>
              <a:ext uri="{FF2B5EF4-FFF2-40B4-BE49-F238E27FC236}">
                <a16:creationId xmlns:a16="http://schemas.microsoft.com/office/drawing/2014/main" id="{AC7B4918-1317-4876-BCF3-C57C4B23A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719" y="5896980"/>
            <a:ext cx="1924865" cy="192486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61" name="Freeform 4">
            <a:extLst>
              <a:ext uri="{FF2B5EF4-FFF2-40B4-BE49-F238E27FC236}">
                <a16:creationId xmlns:a16="http://schemas.microsoft.com/office/drawing/2014/main" id="{196F06F0-AA34-4C52-BB53-E0CB89FE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8651" y="1899794"/>
            <a:ext cx="968412" cy="781105"/>
          </a:xfrm>
          <a:custGeom>
            <a:avLst/>
            <a:gdLst>
              <a:gd name="T0" fmla="*/ 979 w 1073"/>
              <a:gd name="T1" fmla="*/ 536 h 866"/>
              <a:gd name="T2" fmla="*/ 865 w 1073"/>
              <a:gd name="T3" fmla="*/ 617 h 866"/>
              <a:gd name="T4" fmla="*/ 752 w 1073"/>
              <a:gd name="T5" fmla="*/ 536 h 866"/>
              <a:gd name="T6" fmla="*/ 319 w 1073"/>
              <a:gd name="T7" fmla="*/ 536 h 866"/>
              <a:gd name="T8" fmla="*/ 206 w 1073"/>
              <a:gd name="T9" fmla="*/ 617 h 866"/>
              <a:gd name="T10" fmla="*/ 93 w 1073"/>
              <a:gd name="T11" fmla="*/ 536 h 866"/>
              <a:gd name="T12" fmla="*/ 960 w 1073"/>
              <a:gd name="T13" fmla="*/ 453 h 866"/>
              <a:gd name="T14" fmla="*/ 865 w 1073"/>
              <a:gd name="T15" fmla="*/ 289 h 866"/>
              <a:gd name="T16" fmla="*/ 300 w 1073"/>
              <a:gd name="T17" fmla="*/ 453 h 866"/>
              <a:gd name="T18" fmla="*/ 206 w 1073"/>
              <a:gd name="T19" fmla="*/ 289 h 866"/>
              <a:gd name="T20" fmla="*/ 536 w 1073"/>
              <a:gd name="T21" fmla="*/ 81 h 866"/>
              <a:gd name="T22" fmla="*/ 577 w 1073"/>
              <a:gd name="T23" fmla="*/ 123 h 866"/>
              <a:gd name="T24" fmla="*/ 536 w 1073"/>
              <a:gd name="T25" fmla="*/ 164 h 866"/>
              <a:gd name="T26" fmla="*/ 494 w 1073"/>
              <a:gd name="T27" fmla="*/ 123 h 866"/>
              <a:gd name="T28" fmla="*/ 536 w 1073"/>
              <a:gd name="T29" fmla="*/ 0 h 866"/>
              <a:gd name="T30" fmla="*/ 419 w 1073"/>
              <a:gd name="T31" fmla="*/ 81 h 866"/>
              <a:gd name="T32" fmla="*/ 124 w 1073"/>
              <a:gd name="T33" fmla="*/ 164 h 866"/>
              <a:gd name="T34" fmla="*/ 170 w 1073"/>
              <a:gd name="T35" fmla="*/ 185 h 866"/>
              <a:gd name="T36" fmla="*/ 0 w 1073"/>
              <a:gd name="T37" fmla="*/ 483 h 866"/>
              <a:gd name="T38" fmla="*/ 0 w 1073"/>
              <a:gd name="T39" fmla="*/ 494 h 866"/>
              <a:gd name="T40" fmla="*/ 206 w 1073"/>
              <a:gd name="T41" fmla="*/ 700 h 866"/>
              <a:gd name="T42" fmla="*/ 412 w 1073"/>
              <a:gd name="T43" fmla="*/ 483 h 866"/>
              <a:gd name="T44" fmla="*/ 241 w 1073"/>
              <a:gd name="T45" fmla="*/ 185 h 866"/>
              <a:gd name="T46" fmla="*/ 419 w 1073"/>
              <a:gd name="T47" fmla="*/ 164 h 866"/>
              <a:gd name="T48" fmla="*/ 494 w 1073"/>
              <a:gd name="T49" fmla="*/ 239 h 866"/>
              <a:gd name="T50" fmla="*/ 329 w 1073"/>
              <a:gd name="T51" fmla="*/ 782 h 866"/>
              <a:gd name="T52" fmla="*/ 742 w 1073"/>
              <a:gd name="T53" fmla="*/ 865 h 866"/>
              <a:gd name="T54" fmla="*/ 577 w 1073"/>
              <a:gd name="T55" fmla="*/ 782 h 866"/>
              <a:gd name="T56" fmla="*/ 577 w 1073"/>
              <a:gd name="T57" fmla="*/ 239 h 866"/>
              <a:gd name="T58" fmla="*/ 841 w 1073"/>
              <a:gd name="T59" fmla="*/ 164 h 866"/>
              <a:gd name="T60" fmla="*/ 665 w 1073"/>
              <a:gd name="T61" fmla="*/ 473 h 866"/>
              <a:gd name="T62" fmla="*/ 660 w 1073"/>
              <a:gd name="T63" fmla="*/ 494 h 866"/>
              <a:gd name="T64" fmla="*/ 865 w 1073"/>
              <a:gd name="T65" fmla="*/ 700 h 866"/>
              <a:gd name="T66" fmla="*/ 1072 w 1073"/>
              <a:gd name="T67" fmla="*/ 494 h 866"/>
              <a:gd name="T68" fmla="*/ 1067 w 1073"/>
              <a:gd name="T69" fmla="*/ 473 h 866"/>
              <a:gd name="T70" fmla="*/ 890 w 1073"/>
              <a:gd name="T71" fmla="*/ 164 h 866"/>
              <a:gd name="T72" fmla="*/ 948 w 1073"/>
              <a:gd name="T73" fmla="*/ 81 h 866"/>
              <a:gd name="T74" fmla="*/ 652 w 1073"/>
              <a:gd name="T75" fmla="*/ 81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3" h="866">
                <a:moveTo>
                  <a:pt x="752" y="536"/>
                </a:moveTo>
                <a:lnTo>
                  <a:pt x="979" y="536"/>
                </a:lnTo>
                <a:lnTo>
                  <a:pt x="979" y="536"/>
                </a:lnTo>
                <a:cubicBezTo>
                  <a:pt x="962" y="583"/>
                  <a:pt x="919" y="617"/>
                  <a:pt x="865" y="617"/>
                </a:cubicBezTo>
                <a:lnTo>
                  <a:pt x="865" y="617"/>
                </a:lnTo>
                <a:cubicBezTo>
                  <a:pt x="812" y="617"/>
                  <a:pt x="769" y="583"/>
                  <a:pt x="752" y="536"/>
                </a:cubicBezTo>
                <a:close/>
                <a:moveTo>
                  <a:pt x="93" y="536"/>
                </a:moveTo>
                <a:lnTo>
                  <a:pt x="319" y="536"/>
                </a:lnTo>
                <a:lnTo>
                  <a:pt x="319" y="536"/>
                </a:lnTo>
                <a:cubicBezTo>
                  <a:pt x="302" y="583"/>
                  <a:pt x="259" y="617"/>
                  <a:pt x="206" y="617"/>
                </a:cubicBezTo>
                <a:lnTo>
                  <a:pt x="206" y="617"/>
                </a:lnTo>
                <a:cubicBezTo>
                  <a:pt x="152" y="617"/>
                  <a:pt x="109" y="583"/>
                  <a:pt x="93" y="536"/>
                </a:cubicBezTo>
                <a:close/>
                <a:moveTo>
                  <a:pt x="865" y="289"/>
                </a:moveTo>
                <a:lnTo>
                  <a:pt x="960" y="453"/>
                </a:lnTo>
                <a:lnTo>
                  <a:pt x="772" y="453"/>
                </a:lnTo>
                <a:lnTo>
                  <a:pt x="865" y="289"/>
                </a:lnTo>
                <a:close/>
                <a:moveTo>
                  <a:pt x="206" y="289"/>
                </a:moveTo>
                <a:lnTo>
                  <a:pt x="300" y="453"/>
                </a:lnTo>
                <a:lnTo>
                  <a:pt x="112" y="453"/>
                </a:lnTo>
                <a:lnTo>
                  <a:pt x="206" y="289"/>
                </a:lnTo>
                <a:close/>
                <a:moveTo>
                  <a:pt x="536" y="81"/>
                </a:moveTo>
                <a:lnTo>
                  <a:pt x="536" y="81"/>
                </a:lnTo>
                <a:cubicBezTo>
                  <a:pt x="559" y="81"/>
                  <a:pt x="577" y="100"/>
                  <a:pt x="577" y="123"/>
                </a:cubicBezTo>
                <a:lnTo>
                  <a:pt x="577" y="123"/>
                </a:lnTo>
                <a:cubicBezTo>
                  <a:pt x="577" y="146"/>
                  <a:pt x="559" y="164"/>
                  <a:pt x="536" y="164"/>
                </a:cubicBezTo>
                <a:lnTo>
                  <a:pt x="536" y="164"/>
                </a:lnTo>
                <a:cubicBezTo>
                  <a:pt x="512" y="164"/>
                  <a:pt x="494" y="146"/>
                  <a:pt x="494" y="123"/>
                </a:cubicBezTo>
                <a:lnTo>
                  <a:pt x="494" y="123"/>
                </a:lnTo>
                <a:cubicBezTo>
                  <a:pt x="494" y="100"/>
                  <a:pt x="512" y="81"/>
                  <a:pt x="536" y="81"/>
                </a:cubicBezTo>
                <a:close/>
                <a:moveTo>
                  <a:pt x="536" y="0"/>
                </a:moveTo>
                <a:lnTo>
                  <a:pt x="536" y="0"/>
                </a:lnTo>
                <a:cubicBezTo>
                  <a:pt x="483" y="0"/>
                  <a:pt x="437" y="34"/>
                  <a:pt x="419" y="81"/>
                </a:cubicBezTo>
                <a:lnTo>
                  <a:pt x="124" y="81"/>
                </a:lnTo>
                <a:lnTo>
                  <a:pt x="124" y="164"/>
                </a:lnTo>
                <a:lnTo>
                  <a:pt x="181" y="164"/>
                </a:lnTo>
                <a:lnTo>
                  <a:pt x="170" y="185"/>
                </a:lnTo>
                <a:lnTo>
                  <a:pt x="5" y="473"/>
                </a:lnTo>
                <a:lnTo>
                  <a:pt x="0" y="483"/>
                </a:lnTo>
                <a:lnTo>
                  <a:pt x="0" y="494"/>
                </a:lnTo>
                <a:lnTo>
                  <a:pt x="0" y="494"/>
                </a:lnTo>
                <a:cubicBezTo>
                  <a:pt x="0" y="607"/>
                  <a:pt x="93" y="700"/>
                  <a:pt x="206" y="700"/>
                </a:cubicBezTo>
                <a:lnTo>
                  <a:pt x="206" y="700"/>
                </a:lnTo>
                <a:cubicBezTo>
                  <a:pt x="319" y="700"/>
                  <a:pt x="412" y="607"/>
                  <a:pt x="412" y="494"/>
                </a:cubicBezTo>
                <a:lnTo>
                  <a:pt x="412" y="483"/>
                </a:lnTo>
                <a:lnTo>
                  <a:pt x="407" y="473"/>
                </a:lnTo>
                <a:lnTo>
                  <a:pt x="241" y="185"/>
                </a:lnTo>
                <a:lnTo>
                  <a:pt x="231" y="164"/>
                </a:lnTo>
                <a:lnTo>
                  <a:pt x="419" y="164"/>
                </a:lnTo>
                <a:lnTo>
                  <a:pt x="419" y="164"/>
                </a:lnTo>
                <a:cubicBezTo>
                  <a:pt x="432" y="199"/>
                  <a:pt x="460" y="226"/>
                  <a:pt x="494" y="239"/>
                </a:cubicBezTo>
                <a:lnTo>
                  <a:pt x="494" y="782"/>
                </a:lnTo>
                <a:lnTo>
                  <a:pt x="329" y="782"/>
                </a:lnTo>
                <a:lnTo>
                  <a:pt x="329" y="865"/>
                </a:lnTo>
                <a:lnTo>
                  <a:pt x="742" y="865"/>
                </a:lnTo>
                <a:lnTo>
                  <a:pt x="742" y="782"/>
                </a:lnTo>
                <a:lnTo>
                  <a:pt x="577" y="782"/>
                </a:lnTo>
                <a:lnTo>
                  <a:pt x="577" y="239"/>
                </a:lnTo>
                <a:lnTo>
                  <a:pt x="577" y="239"/>
                </a:lnTo>
                <a:cubicBezTo>
                  <a:pt x="612" y="226"/>
                  <a:pt x="639" y="198"/>
                  <a:pt x="652" y="164"/>
                </a:cubicBezTo>
                <a:lnTo>
                  <a:pt x="841" y="164"/>
                </a:lnTo>
                <a:lnTo>
                  <a:pt x="830" y="185"/>
                </a:lnTo>
                <a:lnTo>
                  <a:pt x="665" y="473"/>
                </a:lnTo>
                <a:lnTo>
                  <a:pt x="660" y="483"/>
                </a:lnTo>
                <a:lnTo>
                  <a:pt x="660" y="494"/>
                </a:lnTo>
                <a:lnTo>
                  <a:pt x="660" y="494"/>
                </a:lnTo>
                <a:cubicBezTo>
                  <a:pt x="660" y="607"/>
                  <a:pt x="752" y="700"/>
                  <a:pt x="865" y="700"/>
                </a:cubicBezTo>
                <a:lnTo>
                  <a:pt x="865" y="700"/>
                </a:lnTo>
                <a:cubicBezTo>
                  <a:pt x="979" y="700"/>
                  <a:pt x="1072" y="607"/>
                  <a:pt x="1072" y="494"/>
                </a:cubicBezTo>
                <a:lnTo>
                  <a:pt x="1072" y="483"/>
                </a:lnTo>
                <a:lnTo>
                  <a:pt x="1067" y="473"/>
                </a:lnTo>
                <a:lnTo>
                  <a:pt x="902" y="185"/>
                </a:lnTo>
                <a:lnTo>
                  <a:pt x="890" y="164"/>
                </a:lnTo>
                <a:lnTo>
                  <a:pt x="948" y="164"/>
                </a:lnTo>
                <a:lnTo>
                  <a:pt x="948" y="81"/>
                </a:lnTo>
                <a:lnTo>
                  <a:pt x="652" y="81"/>
                </a:lnTo>
                <a:lnTo>
                  <a:pt x="652" y="81"/>
                </a:lnTo>
                <a:cubicBezTo>
                  <a:pt x="635" y="34"/>
                  <a:pt x="589" y="0"/>
                  <a:pt x="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62" name="Freeform 5">
            <a:extLst>
              <a:ext uri="{FF2B5EF4-FFF2-40B4-BE49-F238E27FC236}">
                <a16:creationId xmlns:a16="http://schemas.microsoft.com/office/drawing/2014/main" id="{8D486640-8652-4C3A-839D-364331EF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8651" y="3410194"/>
            <a:ext cx="968412" cy="781105"/>
          </a:xfrm>
          <a:custGeom>
            <a:avLst/>
            <a:gdLst>
              <a:gd name="T0" fmla="*/ 979 w 1073"/>
              <a:gd name="T1" fmla="*/ 536 h 866"/>
              <a:gd name="T2" fmla="*/ 865 w 1073"/>
              <a:gd name="T3" fmla="*/ 618 h 866"/>
              <a:gd name="T4" fmla="*/ 752 w 1073"/>
              <a:gd name="T5" fmla="*/ 536 h 866"/>
              <a:gd name="T6" fmla="*/ 319 w 1073"/>
              <a:gd name="T7" fmla="*/ 536 h 866"/>
              <a:gd name="T8" fmla="*/ 206 w 1073"/>
              <a:gd name="T9" fmla="*/ 618 h 866"/>
              <a:gd name="T10" fmla="*/ 93 w 1073"/>
              <a:gd name="T11" fmla="*/ 536 h 866"/>
              <a:gd name="T12" fmla="*/ 960 w 1073"/>
              <a:gd name="T13" fmla="*/ 453 h 866"/>
              <a:gd name="T14" fmla="*/ 865 w 1073"/>
              <a:gd name="T15" fmla="*/ 290 h 866"/>
              <a:gd name="T16" fmla="*/ 300 w 1073"/>
              <a:gd name="T17" fmla="*/ 453 h 866"/>
              <a:gd name="T18" fmla="*/ 206 w 1073"/>
              <a:gd name="T19" fmla="*/ 290 h 866"/>
              <a:gd name="T20" fmla="*/ 536 w 1073"/>
              <a:gd name="T21" fmla="*/ 82 h 866"/>
              <a:gd name="T22" fmla="*/ 577 w 1073"/>
              <a:gd name="T23" fmla="*/ 123 h 866"/>
              <a:gd name="T24" fmla="*/ 536 w 1073"/>
              <a:gd name="T25" fmla="*/ 164 h 866"/>
              <a:gd name="T26" fmla="*/ 494 w 1073"/>
              <a:gd name="T27" fmla="*/ 123 h 866"/>
              <a:gd name="T28" fmla="*/ 536 w 1073"/>
              <a:gd name="T29" fmla="*/ 0 h 866"/>
              <a:gd name="T30" fmla="*/ 419 w 1073"/>
              <a:gd name="T31" fmla="*/ 82 h 866"/>
              <a:gd name="T32" fmla="*/ 124 w 1073"/>
              <a:gd name="T33" fmla="*/ 164 h 866"/>
              <a:gd name="T34" fmla="*/ 170 w 1073"/>
              <a:gd name="T35" fmla="*/ 185 h 866"/>
              <a:gd name="T36" fmla="*/ 0 w 1073"/>
              <a:gd name="T37" fmla="*/ 484 h 866"/>
              <a:gd name="T38" fmla="*/ 0 w 1073"/>
              <a:gd name="T39" fmla="*/ 495 h 866"/>
              <a:gd name="T40" fmla="*/ 206 w 1073"/>
              <a:gd name="T41" fmla="*/ 700 h 866"/>
              <a:gd name="T42" fmla="*/ 412 w 1073"/>
              <a:gd name="T43" fmla="*/ 484 h 866"/>
              <a:gd name="T44" fmla="*/ 241 w 1073"/>
              <a:gd name="T45" fmla="*/ 185 h 866"/>
              <a:gd name="T46" fmla="*/ 419 w 1073"/>
              <a:gd name="T47" fmla="*/ 164 h 866"/>
              <a:gd name="T48" fmla="*/ 494 w 1073"/>
              <a:gd name="T49" fmla="*/ 239 h 866"/>
              <a:gd name="T50" fmla="*/ 329 w 1073"/>
              <a:gd name="T51" fmla="*/ 783 h 866"/>
              <a:gd name="T52" fmla="*/ 742 w 1073"/>
              <a:gd name="T53" fmla="*/ 865 h 866"/>
              <a:gd name="T54" fmla="*/ 577 w 1073"/>
              <a:gd name="T55" fmla="*/ 783 h 866"/>
              <a:gd name="T56" fmla="*/ 577 w 1073"/>
              <a:gd name="T57" fmla="*/ 239 h 866"/>
              <a:gd name="T58" fmla="*/ 841 w 1073"/>
              <a:gd name="T59" fmla="*/ 164 h 866"/>
              <a:gd name="T60" fmla="*/ 665 w 1073"/>
              <a:gd name="T61" fmla="*/ 474 h 866"/>
              <a:gd name="T62" fmla="*/ 660 w 1073"/>
              <a:gd name="T63" fmla="*/ 495 h 866"/>
              <a:gd name="T64" fmla="*/ 865 w 1073"/>
              <a:gd name="T65" fmla="*/ 700 h 866"/>
              <a:gd name="T66" fmla="*/ 1072 w 1073"/>
              <a:gd name="T67" fmla="*/ 495 h 866"/>
              <a:gd name="T68" fmla="*/ 1067 w 1073"/>
              <a:gd name="T69" fmla="*/ 474 h 866"/>
              <a:gd name="T70" fmla="*/ 890 w 1073"/>
              <a:gd name="T71" fmla="*/ 164 h 866"/>
              <a:gd name="T72" fmla="*/ 948 w 1073"/>
              <a:gd name="T73" fmla="*/ 82 h 866"/>
              <a:gd name="T74" fmla="*/ 652 w 1073"/>
              <a:gd name="T75" fmla="*/ 82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3" h="866">
                <a:moveTo>
                  <a:pt x="752" y="536"/>
                </a:moveTo>
                <a:lnTo>
                  <a:pt x="979" y="536"/>
                </a:lnTo>
                <a:lnTo>
                  <a:pt x="979" y="536"/>
                </a:lnTo>
                <a:cubicBezTo>
                  <a:pt x="962" y="583"/>
                  <a:pt x="919" y="618"/>
                  <a:pt x="865" y="618"/>
                </a:cubicBezTo>
                <a:lnTo>
                  <a:pt x="865" y="618"/>
                </a:lnTo>
                <a:cubicBezTo>
                  <a:pt x="812" y="618"/>
                  <a:pt x="769" y="583"/>
                  <a:pt x="752" y="536"/>
                </a:cubicBezTo>
                <a:close/>
                <a:moveTo>
                  <a:pt x="93" y="536"/>
                </a:moveTo>
                <a:lnTo>
                  <a:pt x="319" y="536"/>
                </a:lnTo>
                <a:lnTo>
                  <a:pt x="319" y="536"/>
                </a:lnTo>
                <a:cubicBezTo>
                  <a:pt x="302" y="583"/>
                  <a:pt x="259" y="618"/>
                  <a:pt x="206" y="618"/>
                </a:cubicBezTo>
                <a:lnTo>
                  <a:pt x="206" y="618"/>
                </a:lnTo>
                <a:cubicBezTo>
                  <a:pt x="152" y="618"/>
                  <a:pt x="109" y="583"/>
                  <a:pt x="93" y="536"/>
                </a:cubicBezTo>
                <a:close/>
                <a:moveTo>
                  <a:pt x="865" y="290"/>
                </a:moveTo>
                <a:lnTo>
                  <a:pt x="960" y="453"/>
                </a:lnTo>
                <a:lnTo>
                  <a:pt x="772" y="453"/>
                </a:lnTo>
                <a:lnTo>
                  <a:pt x="865" y="290"/>
                </a:lnTo>
                <a:close/>
                <a:moveTo>
                  <a:pt x="206" y="290"/>
                </a:moveTo>
                <a:lnTo>
                  <a:pt x="300" y="453"/>
                </a:lnTo>
                <a:lnTo>
                  <a:pt x="112" y="453"/>
                </a:lnTo>
                <a:lnTo>
                  <a:pt x="206" y="290"/>
                </a:lnTo>
                <a:close/>
                <a:moveTo>
                  <a:pt x="536" y="82"/>
                </a:moveTo>
                <a:lnTo>
                  <a:pt x="536" y="82"/>
                </a:lnTo>
                <a:cubicBezTo>
                  <a:pt x="559" y="82"/>
                  <a:pt x="577" y="100"/>
                  <a:pt x="577" y="123"/>
                </a:cubicBezTo>
                <a:lnTo>
                  <a:pt x="577" y="123"/>
                </a:lnTo>
                <a:cubicBezTo>
                  <a:pt x="577" y="147"/>
                  <a:pt x="559" y="164"/>
                  <a:pt x="536" y="164"/>
                </a:cubicBezTo>
                <a:lnTo>
                  <a:pt x="536" y="164"/>
                </a:lnTo>
                <a:cubicBezTo>
                  <a:pt x="512" y="164"/>
                  <a:pt x="494" y="147"/>
                  <a:pt x="494" y="123"/>
                </a:cubicBezTo>
                <a:lnTo>
                  <a:pt x="494" y="123"/>
                </a:lnTo>
                <a:cubicBezTo>
                  <a:pt x="494" y="100"/>
                  <a:pt x="512" y="82"/>
                  <a:pt x="536" y="82"/>
                </a:cubicBezTo>
                <a:close/>
                <a:moveTo>
                  <a:pt x="536" y="0"/>
                </a:moveTo>
                <a:lnTo>
                  <a:pt x="536" y="0"/>
                </a:lnTo>
                <a:cubicBezTo>
                  <a:pt x="483" y="0"/>
                  <a:pt x="437" y="34"/>
                  <a:pt x="419" y="82"/>
                </a:cubicBezTo>
                <a:lnTo>
                  <a:pt x="124" y="82"/>
                </a:lnTo>
                <a:lnTo>
                  <a:pt x="124" y="164"/>
                </a:lnTo>
                <a:lnTo>
                  <a:pt x="181" y="164"/>
                </a:lnTo>
                <a:lnTo>
                  <a:pt x="170" y="185"/>
                </a:lnTo>
                <a:lnTo>
                  <a:pt x="5" y="474"/>
                </a:lnTo>
                <a:lnTo>
                  <a:pt x="0" y="484"/>
                </a:lnTo>
                <a:lnTo>
                  <a:pt x="0" y="495"/>
                </a:lnTo>
                <a:lnTo>
                  <a:pt x="0" y="495"/>
                </a:lnTo>
                <a:cubicBezTo>
                  <a:pt x="0" y="607"/>
                  <a:pt x="93" y="700"/>
                  <a:pt x="206" y="700"/>
                </a:cubicBezTo>
                <a:lnTo>
                  <a:pt x="206" y="700"/>
                </a:lnTo>
                <a:cubicBezTo>
                  <a:pt x="319" y="700"/>
                  <a:pt x="412" y="607"/>
                  <a:pt x="412" y="495"/>
                </a:cubicBezTo>
                <a:lnTo>
                  <a:pt x="412" y="484"/>
                </a:lnTo>
                <a:lnTo>
                  <a:pt x="407" y="474"/>
                </a:lnTo>
                <a:lnTo>
                  <a:pt x="241" y="185"/>
                </a:lnTo>
                <a:lnTo>
                  <a:pt x="231" y="164"/>
                </a:lnTo>
                <a:lnTo>
                  <a:pt x="419" y="164"/>
                </a:lnTo>
                <a:lnTo>
                  <a:pt x="419" y="164"/>
                </a:lnTo>
                <a:cubicBezTo>
                  <a:pt x="432" y="200"/>
                  <a:pt x="460" y="227"/>
                  <a:pt x="494" y="239"/>
                </a:cubicBezTo>
                <a:lnTo>
                  <a:pt x="494" y="783"/>
                </a:lnTo>
                <a:lnTo>
                  <a:pt x="329" y="783"/>
                </a:lnTo>
                <a:lnTo>
                  <a:pt x="329" y="865"/>
                </a:lnTo>
                <a:lnTo>
                  <a:pt x="742" y="865"/>
                </a:lnTo>
                <a:lnTo>
                  <a:pt x="742" y="783"/>
                </a:lnTo>
                <a:lnTo>
                  <a:pt x="577" y="783"/>
                </a:lnTo>
                <a:lnTo>
                  <a:pt x="577" y="239"/>
                </a:lnTo>
                <a:lnTo>
                  <a:pt x="577" y="239"/>
                </a:lnTo>
                <a:cubicBezTo>
                  <a:pt x="612" y="227"/>
                  <a:pt x="639" y="199"/>
                  <a:pt x="652" y="164"/>
                </a:cubicBezTo>
                <a:lnTo>
                  <a:pt x="841" y="164"/>
                </a:lnTo>
                <a:lnTo>
                  <a:pt x="830" y="185"/>
                </a:lnTo>
                <a:lnTo>
                  <a:pt x="665" y="474"/>
                </a:lnTo>
                <a:lnTo>
                  <a:pt x="660" y="484"/>
                </a:lnTo>
                <a:lnTo>
                  <a:pt x="660" y="495"/>
                </a:lnTo>
                <a:lnTo>
                  <a:pt x="660" y="495"/>
                </a:lnTo>
                <a:cubicBezTo>
                  <a:pt x="660" y="607"/>
                  <a:pt x="752" y="700"/>
                  <a:pt x="865" y="700"/>
                </a:cubicBezTo>
                <a:lnTo>
                  <a:pt x="865" y="700"/>
                </a:lnTo>
                <a:cubicBezTo>
                  <a:pt x="979" y="700"/>
                  <a:pt x="1072" y="607"/>
                  <a:pt x="1072" y="495"/>
                </a:cubicBezTo>
                <a:lnTo>
                  <a:pt x="1072" y="484"/>
                </a:lnTo>
                <a:lnTo>
                  <a:pt x="1067" y="474"/>
                </a:lnTo>
                <a:lnTo>
                  <a:pt x="902" y="185"/>
                </a:lnTo>
                <a:lnTo>
                  <a:pt x="890" y="164"/>
                </a:lnTo>
                <a:lnTo>
                  <a:pt x="948" y="164"/>
                </a:lnTo>
                <a:lnTo>
                  <a:pt x="948" y="82"/>
                </a:lnTo>
                <a:lnTo>
                  <a:pt x="652" y="82"/>
                </a:lnTo>
                <a:lnTo>
                  <a:pt x="652" y="82"/>
                </a:lnTo>
                <a:cubicBezTo>
                  <a:pt x="635" y="34"/>
                  <a:pt x="589" y="0"/>
                  <a:pt x="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63" name="Freeform 6">
            <a:extLst>
              <a:ext uri="{FF2B5EF4-FFF2-40B4-BE49-F238E27FC236}">
                <a16:creationId xmlns:a16="http://schemas.microsoft.com/office/drawing/2014/main" id="{03B885A7-FBB7-47A3-91B7-1601A4BAE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170" y="1911748"/>
            <a:ext cx="972396" cy="785091"/>
          </a:xfrm>
          <a:custGeom>
            <a:avLst/>
            <a:gdLst>
              <a:gd name="T0" fmla="*/ 981 w 1075"/>
              <a:gd name="T1" fmla="*/ 537 h 868"/>
              <a:gd name="T2" fmla="*/ 867 w 1075"/>
              <a:gd name="T3" fmla="*/ 619 h 868"/>
              <a:gd name="T4" fmla="*/ 753 w 1075"/>
              <a:gd name="T5" fmla="*/ 537 h 868"/>
              <a:gd name="T6" fmla="*/ 321 w 1075"/>
              <a:gd name="T7" fmla="*/ 537 h 868"/>
              <a:gd name="T8" fmla="*/ 207 w 1075"/>
              <a:gd name="T9" fmla="*/ 619 h 868"/>
              <a:gd name="T10" fmla="*/ 94 w 1075"/>
              <a:gd name="T11" fmla="*/ 537 h 868"/>
              <a:gd name="T12" fmla="*/ 961 w 1075"/>
              <a:gd name="T13" fmla="*/ 454 h 868"/>
              <a:gd name="T14" fmla="*/ 867 w 1075"/>
              <a:gd name="T15" fmla="*/ 290 h 868"/>
              <a:gd name="T16" fmla="*/ 302 w 1075"/>
              <a:gd name="T17" fmla="*/ 454 h 868"/>
              <a:gd name="T18" fmla="*/ 207 w 1075"/>
              <a:gd name="T19" fmla="*/ 290 h 868"/>
              <a:gd name="T20" fmla="*/ 538 w 1075"/>
              <a:gd name="T21" fmla="*/ 83 h 868"/>
              <a:gd name="T22" fmla="*/ 578 w 1075"/>
              <a:gd name="T23" fmla="*/ 124 h 868"/>
              <a:gd name="T24" fmla="*/ 538 w 1075"/>
              <a:gd name="T25" fmla="*/ 165 h 868"/>
              <a:gd name="T26" fmla="*/ 496 w 1075"/>
              <a:gd name="T27" fmla="*/ 124 h 868"/>
              <a:gd name="T28" fmla="*/ 538 w 1075"/>
              <a:gd name="T29" fmla="*/ 0 h 868"/>
              <a:gd name="T30" fmla="*/ 421 w 1075"/>
              <a:gd name="T31" fmla="*/ 83 h 868"/>
              <a:gd name="T32" fmla="*/ 124 w 1075"/>
              <a:gd name="T33" fmla="*/ 165 h 868"/>
              <a:gd name="T34" fmla="*/ 171 w 1075"/>
              <a:gd name="T35" fmla="*/ 186 h 868"/>
              <a:gd name="T36" fmla="*/ 0 w 1075"/>
              <a:gd name="T37" fmla="*/ 485 h 868"/>
              <a:gd name="T38" fmla="*/ 0 w 1075"/>
              <a:gd name="T39" fmla="*/ 495 h 868"/>
              <a:gd name="T40" fmla="*/ 207 w 1075"/>
              <a:gd name="T41" fmla="*/ 701 h 868"/>
              <a:gd name="T42" fmla="*/ 413 w 1075"/>
              <a:gd name="T43" fmla="*/ 485 h 868"/>
              <a:gd name="T44" fmla="*/ 243 w 1075"/>
              <a:gd name="T45" fmla="*/ 186 h 868"/>
              <a:gd name="T46" fmla="*/ 421 w 1075"/>
              <a:gd name="T47" fmla="*/ 165 h 868"/>
              <a:gd name="T48" fmla="*/ 496 w 1075"/>
              <a:gd name="T49" fmla="*/ 240 h 868"/>
              <a:gd name="T50" fmla="*/ 331 w 1075"/>
              <a:gd name="T51" fmla="*/ 784 h 868"/>
              <a:gd name="T52" fmla="*/ 743 w 1075"/>
              <a:gd name="T53" fmla="*/ 867 h 868"/>
              <a:gd name="T54" fmla="*/ 578 w 1075"/>
              <a:gd name="T55" fmla="*/ 784 h 868"/>
              <a:gd name="T56" fmla="*/ 578 w 1075"/>
              <a:gd name="T57" fmla="*/ 240 h 868"/>
              <a:gd name="T58" fmla="*/ 843 w 1075"/>
              <a:gd name="T59" fmla="*/ 165 h 868"/>
              <a:gd name="T60" fmla="*/ 666 w 1075"/>
              <a:gd name="T61" fmla="*/ 475 h 868"/>
              <a:gd name="T62" fmla="*/ 661 w 1075"/>
              <a:gd name="T63" fmla="*/ 495 h 868"/>
              <a:gd name="T64" fmla="*/ 867 w 1075"/>
              <a:gd name="T65" fmla="*/ 701 h 868"/>
              <a:gd name="T66" fmla="*/ 1074 w 1075"/>
              <a:gd name="T67" fmla="*/ 495 h 868"/>
              <a:gd name="T68" fmla="*/ 1069 w 1075"/>
              <a:gd name="T69" fmla="*/ 475 h 868"/>
              <a:gd name="T70" fmla="*/ 892 w 1075"/>
              <a:gd name="T71" fmla="*/ 165 h 868"/>
              <a:gd name="T72" fmla="*/ 950 w 1075"/>
              <a:gd name="T73" fmla="*/ 83 h 868"/>
              <a:gd name="T74" fmla="*/ 653 w 1075"/>
              <a:gd name="T75" fmla="*/ 83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5" h="868">
                <a:moveTo>
                  <a:pt x="753" y="537"/>
                </a:moveTo>
                <a:lnTo>
                  <a:pt x="981" y="537"/>
                </a:lnTo>
                <a:lnTo>
                  <a:pt x="981" y="537"/>
                </a:lnTo>
                <a:cubicBezTo>
                  <a:pt x="964" y="584"/>
                  <a:pt x="921" y="619"/>
                  <a:pt x="867" y="619"/>
                </a:cubicBezTo>
                <a:lnTo>
                  <a:pt x="867" y="619"/>
                </a:lnTo>
                <a:cubicBezTo>
                  <a:pt x="813" y="619"/>
                  <a:pt x="770" y="584"/>
                  <a:pt x="753" y="537"/>
                </a:cubicBezTo>
                <a:close/>
                <a:moveTo>
                  <a:pt x="94" y="537"/>
                </a:moveTo>
                <a:lnTo>
                  <a:pt x="321" y="537"/>
                </a:lnTo>
                <a:lnTo>
                  <a:pt x="321" y="537"/>
                </a:lnTo>
                <a:cubicBezTo>
                  <a:pt x="304" y="584"/>
                  <a:pt x="261" y="619"/>
                  <a:pt x="207" y="619"/>
                </a:cubicBezTo>
                <a:lnTo>
                  <a:pt x="207" y="619"/>
                </a:lnTo>
                <a:cubicBezTo>
                  <a:pt x="153" y="619"/>
                  <a:pt x="110" y="584"/>
                  <a:pt x="94" y="537"/>
                </a:cubicBezTo>
                <a:close/>
                <a:moveTo>
                  <a:pt x="867" y="290"/>
                </a:moveTo>
                <a:lnTo>
                  <a:pt x="961" y="454"/>
                </a:lnTo>
                <a:lnTo>
                  <a:pt x="773" y="454"/>
                </a:lnTo>
                <a:lnTo>
                  <a:pt x="867" y="290"/>
                </a:lnTo>
                <a:close/>
                <a:moveTo>
                  <a:pt x="207" y="290"/>
                </a:moveTo>
                <a:lnTo>
                  <a:pt x="302" y="454"/>
                </a:lnTo>
                <a:lnTo>
                  <a:pt x="114" y="454"/>
                </a:lnTo>
                <a:lnTo>
                  <a:pt x="207" y="290"/>
                </a:lnTo>
                <a:close/>
                <a:moveTo>
                  <a:pt x="538" y="83"/>
                </a:moveTo>
                <a:lnTo>
                  <a:pt x="538" y="83"/>
                </a:lnTo>
                <a:cubicBezTo>
                  <a:pt x="560" y="83"/>
                  <a:pt x="578" y="100"/>
                  <a:pt x="578" y="124"/>
                </a:cubicBezTo>
                <a:lnTo>
                  <a:pt x="578" y="124"/>
                </a:lnTo>
                <a:cubicBezTo>
                  <a:pt x="578" y="147"/>
                  <a:pt x="560" y="165"/>
                  <a:pt x="538" y="165"/>
                </a:cubicBezTo>
                <a:lnTo>
                  <a:pt x="538" y="165"/>
                </a:lnTo>
                <a:cubicBezTo>
                  <a:pt x="514" y="165"/>
                  <a:pt x="496" y="147"/>
                  <a:pt x="496" y="124"/>
                </a:cubicBezTo>
                <a:lnTo>
                  <a:pt x="496" y="124"/>
                </a:lnTo>
                <a:cubicBezTo>
                  <a:pt x="496" y="100"/>
                  <a:pt x="514" y="83"/>
                  <a:pt x="538" y="83"/>
                </a:cubicBezTo>
                <a:close/>
                <a:moveTo>
                  <a:pt x="538" y="0"/>
                </a:moveTo>
                <a:lnTo>
                  <a:pt x="538" y="0"/>
                </a:lnTo>
                <a:cubicBezTo>
                  <a:pt x="484" y="0"/>
                  <a:pt x="438" y="35"/>
                  <a:pt x="421" y="83"/>
                </a:cubicBezTo>
                <a:lnTo>
                  <a:pt x="124" y="83"/>
                </a:lnTo>
                <a:lnTo>
                  <a:pt x="124" y="165"/>
                </a:lnTo>
                <a:lnTo>
                  <a:pt x="183" y="165"/>
                </a:lnTo>
                <a:lnTo>
                  <a:pt x="171" y="186"/>
                </a:lnTo>
                <a:lnTo>
                  <a:pt x="6" y="475"/>
                </a:lnTo>
                <a:lnTo>
                  <a:pt x="0" y="485"/>
                </a:lnTo>
                <a:lnTo>
                  <a:pt x="0" y="495"/>
                </a:lnTo>
                <a:lnTo>
                  <a:pt x="0" y="495"/>
                </a:lnTo>
                <a:cubicBezTo>
                  <a:pt x="0" y="609"/>
                  <a:pt x="94" y="701"/>
                  <a:pt x="207" y="701"/>
                </a:cubicBezTo>
                <a:lnTo>
                  <a:pt x="207" y="701"/>
                </a:lnTo>
                <a:cubicBezTo>
                  <a:pt x="321" y="701"/>
                  <a:pt x="413" y="609"/>
                  <a:pt x="413" y="495"/>
                </a:cubicBezTo>
                <a:lnTo>
                  <a:pt x="413" y="485"/>
                </a:lnTo>
                <a:lnTo>
                  <a:pt x="409" y="475"/>
                </a:lnTo>
                <a:lnTo>
                  <a:pt x="243" y="186"/>
                </a:lnTo>
                <a:lnTo>
                  <a:pt x="231" y="165"/>
                </a:lnTo>
                <a:lnTo>
                  <a:pt x="421" y="165"/>
                </a:lnTo>
                <a:lnTo>
                  <a:pt x="421" y="165"/>
                </a:lnTo>
                <a:cubicBezTo>
                  <a:pt x="434" y="200"/>
                  <a:pt x="461" y="228"/>
                  <a:pt x="496" y="240"/>
                </a:cubicBezTo>
                <a:lnTo>
                  <a:pt x="496" y="784"/>
                </a:lnTo>
                <a:lnTo>
                  <a:pt x="331" y="784"/>
                </a:lnTo>
                <a:lnTo>
                  <a:pt x="331" y="867"/>
                </a:lnTo>
                <a:lnTo>
                  <a:pt x="743" y="867"/>
                </a:lnTo>
                <a:lnTo>
                  <a:pt x="743" y="784"/>
                </a:lnTo>
                <a:lnTo>
                  <a:pt x="578" y="784"/>
                </a:lnTo>
                <a:lnTo>
                  <a:pt x="578" y="240"/>
                </a:lnTo>
                <a:lnTo>
                  <a:pt x="578" y="240"/>
                </a:lnTo>
                <a:cubicBezTo>
                  <a:pt x="613" y="228"/>
                  <a:pt x="640" y="200"/>
                  <a:pt x="653" y="165"/>
                </a:cubicBezTo>
                <a:lnTo>
                  <a:pt x="843" y="165"/>
                </a:lnTo>
                <a:lnTo>
                  <a:pt x="831" y="186"/>
                </a:lnTo>
                <a:lnTo>
                  <a:pt x="666" y="475"/>
                </a:lnTo>
                <a:lnTo>
                  <a:pt x="661" y="485"/>
                </a:lnTo>
                <a:lnTo>
                  <a:pt x="661" y="495"/>
                </a:lnTo>
                <a:lnTo>
                  <a:pt x="661" y="495"/>
                </a:lnTo>
                <a:cubicBezTo>
                  <a:pt x="661" y="609"/>
                  <a:pt x="753" y="701"/>
                  <a:pt x="867" y="701"/>
                </a:cubicBezTo>
                <a:lnTo>
                  <a:pt x="867" y="701"/>
                </a:lnTo>
                <a:cubicBezTo>
                  <a:pt x="981" y="701"/>
                  <a:pt x="1074" y="609"/>
                  <a:pt x="1074" y="495"/>
                </a:cubicBezTo>
                <a:lnTo>
                  <a:pt x="1074" y="485"/>
                </a:lnTo>
                <a:lnTo>
                  <a:pt x="1069" y="475"/>
                </a:lnTo>
                <a:lnTo>
                  <a:pt x="903" y="186"/>
                </a:lnTo>
                <a:lnTo>
                  <a:pt x="892" y="165"/>
                </a:lnTo>
                <a:lnTo>
                  <a:pt x="950" y="165"/>
                </a:lnTo>
                <a:lnTo>
                  <a:pt x="950" y="83"/>
                </a:lnTo>
                <a:lnTo>
                  <a:pt x="653" y="83"/>
                </a:lnTo>
                <a:lnTo>
                  <a:pt x="653" y="83"/>
                </a:lnTo>
                <a:cubicBezTo>
                  <a:pt x="636" y="35"/>
                  <a:pt x="591" y="0"/>
                  <a:pt x="5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64" name="Freeform 7">
            <a:extLst>
              <a:ext uri="{FF2B5EF4-FFF2-40B4-BE49-F238E27FC236}">
                <a16:creationId xmlns:a16="http://schemas.microsoft.com/office/drawing/2014/main" id="{85AC0763-B9BC-420B-8043-C91D21E2B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170" y="3422154"/>
            <a:ext cx="972396" cy="785089"/>
          </a:xfrm>
          <a:custGeom>
            <a:avLst/>
            <a:gdLst>
              <a:gd name="T0" fmla="*/ 981 w 1075"/>
              <a:gd name="T1" fmla="*/ 536 h 867"/>
              <a:gd name="T2" fmla="*/ 867 w 1075"/>
              <a:gd name="T3" fmla="*/ 618 h 867"/>
              <a:gd name="T4" fmla="*/ 753 w 1075"/>
              <a:gd name="T5" fmla="*/ 536 h 867"/>
              <a:gd name="T6" fmla="*/ 321 w 1075"/>
              <a:gd name="T7" fmla="*/ 536 h 867"/>
              <a:gd name="T8" fmla="*/ 207 w 1075"/>
              <a:gd name="T9" fmla="*/ 618 h 867"/>
              <a:gd name="T10" fmla="*/ 94 w 1075"/>
              <a:gd name="T11" fmla="*/ 536 h 867"/>
              <a:gd name="T12" fmla="*/ 961 w 1075"/>
              <a:gd name="T13" fmla="*/ 453 h 867"/>
              <a:gd name="T14" fmla="*/ 867 w 1075"/>
              <a:gd name="T15" fmla="*/ 290 h 867"/>
              <a:gd name="T16" fmla="*/ 302 w 1075"/>
              <a:gd name="T17" fmla="*/ 453 h 867"/>
              <a:gd name="T18" fmla="*/ 207 w 1075"/>
              <a:gd name="T19" fmla="*/ 290 h 867"/>
              <a:gd name="T20" fmla="*/ 538 w 1075"/>
              <a:gd name="T21" fmla="*/ 82 h 867"/>
              <a:gd name="T22" fmla="*/ 578 w 1075"/>
              <a:gd name="T23" fmla="*/ 123 h 867"/>
              <a:gd name="T24" fmla="*/ 538 w 1075"/>
              <a:gd name="T25" fmla="*/ 165 h 867"/>
              <a:gd name="T26" fmla="*/ 496 w 1075"/>
              <a:gd name="T27" fmla="*/ 123 h 867"/>
              <a:gd name="T28" fmla="*/ 538 w 1075"/>
              <a:gd name="T29" fmla="*/ 0 h 867"/>
              <a:gd name="T30" fmla="*/ 421 w 1075"/>
              <a:gd name="T31" fmla="*/ 82 h 867"/>
              <a:gd name="T32" fmla="*/ 124 w 1075"/>
              <a:gd name="T33" fmla="*/ 165 h 867"/>
              <a:gd name="T34" fmla="*/ 171 w 1075"/>
              <a:gd name="T35" fmla="*/ 185 h 867"/>
              <a:gd name="T36" fmla="*/ 0 w 1075"/>
              <a:gd name="T37" fmla="*/ 484 h 867"/>
              <a:gd name="T38" fmla="*/ 0 w 1075"/>
              <a:gd name="T39" fmla="*/ 494 h 867"/>
              <a:gd name="T40" fmla="*/ 207 w 1075"/>
              <a:gd name="T41" fmla="*/ 701 h 867"/>
              <a:gd name="T42" fmla="*/ 413 w 1075"/>
              <a:gd name="T43" fmla="*/ 484 h 867"/>
              <a:gd name="T44" fmla="*/ 243 w 1075"/>
              <a:gd name="T45" fmla="*/ 185 h 867"/>
              <a:gd name="T46" fmla="*/ 421 w 1075"/>
              <a:gd name="T47" fmla="*/ 165 h 867"/>
              <a:gd name="T48" fmla="*/ 496 w 1075"/>
              <a:gd name="T49" fmla="*/ 239 h 867"/>
              <a:gd name="T50" fmla="*/ 331 w 1075"/>
              <a:gd name="T51" fmla="*/ 783 h 867"/>
              <a:gd name="T52" fmla="*/ 743 w 1075"/>
              <a:gd name="T53" fmla="*/ 866 h 867"/>
              <a:gd name="T54" fmla="*/ 578 w 1075"/>
              <a:gd name="T55" fmla="*/ 783 h 867"/>
              <a:gd name="T56" fmla="*/ 578 w 1075"/>
              <a:gd name="T57" fmla="*/ 239 h 867"/>
              <a:gd name="T58" fmla="*/ 843 w 1075"/>
              <a:gd name="T59" fmla="*/ 165 h 867"/>
              <a:gd name="T60" fmla="*/ 666 w 1075"/>
              <a:gd name="T61" fmla="*/ 474 h 867"/>
              <a:gd name="T62" fmla="*/ 661 w 1075"/>
              <a:gd name="T63" fmla="*/ 494 h 867"/>
              <a:gd name="T64" fmla="*/ 867 w 1075"/>
              <a:gd name="T65" fmla="*/ 701 h 867"/>
              <a:gd name="T66" fmla="*/ 1074 w 1075"/>
              <a:gd name="T67" fmla="*/ 494 h 867"/>
              <a:gd name="T68" fmla="*/ 1069 w 1075"/>
              <a:gd name="T69" fmla="*/ 474 h 867"/>
              <a:gd name="T70" fmla="*/ 892 w 1075"/>
              <a:gd name="T71" fmla="*/ 165 h 867"/>
              <a:gd name="T72" fmla="*/ 950 w 1075"/>
              <a:gd name="T73" fmla="*/ 82 h 867"/>
              <a:gd name="T74" fmla="*/ 653 w 1075"/>
              <a:gd name="T75" fmla="*/ 82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5" h="867">
                <a:moveTo>
                  <a:pt x="753" y="536"/>
                </a:moveTo>
                <a:lnTo>
                  <a:pt x="981" y="536"/>
                </a:lnTo>
                <a:lnTo>
                  <a:pt x="981" y="536"/>
                </a:lnTo>
                <a:cubicBezTo>
                  <a:pt x="964" y="584"/>
                  <a:pt x="921" y="618"/>
                  <a:pt x="867" y="618"/>
                </a:cubicBezTo>
                <a:lnTo>
                  <a:pt x="867" y="618"/>
                </a:lnTo>
                <a:cubicBezTo>
                  <a:pt x="813" y="618"/>
                  <a:pt x="770" y="584"/>
                  <a:pt x="753" y="536"/>
                </a:cubicBezTo>
                <a:close/>
                <a:moveTo>
                  <a:pt x="94" y="536"/>
                </a:moveTo>
                <a:lnTo>
                  <a:pt x="321" y="536"/>
                </a:lnTo>
                <a:lnTo>
                  <a:pt x="321" y="536"/>
                </a:lnTo>
                <a:cubicBezTo>
                  <a:pt x="304" y="584"/>
                  <a:pt x="261" y="618"/>
                  <a:pt x="207" y="618"/>
                </a:cubicBezTo>
                <a:lnTo>
                  <a:pt x="207" y="618"/>
                </a:lnTo>
                <a:cubicBezTo>
                  <a:pt x="153" y="618"/>
                  <a:pt x="110" y="584"/>
                  <a:pt x="94" y="536"/>
                </a:cubicBezTo>
                <a:close/>
                <a:moveTo>
                  <a:pt x="867" y="290"/>
                </a:moveTo>
                <a:lnTo>
                  <a:pt x="961" y="453"/>
                </a:lnTo>
                <a:lnTo>
                  <a:pt x="773" y="453"/>
                </a:lnTo>
                <a:lnTo>
                  <a:pt x="867" y="290"/>
                </a:lnTo>
                <a:close/>
                <a:moveTo>
                  <a:pt x="207" y="290"/>
                </a:moveTo>
                <a:lnTo>
                  <a:pt x="302" y="453"/>
                </a:lnTo>
                <a:lnTo>
                  <a:pt x="114" y="453"/>
                </a:lnTo>
                <a:lnTo>
                  <a:pt x="207" y="290"/>
                </a:lnTo>
                <a:close/>
                <a:moveTo>
                  <a:pt x="538" y="82"/>
                </a:moveTo>
                <a:lnTo>
                  <a:pt x="538" y="82"/>
                </a:lnTo>
                <a:cubicBezTo>
                  <a:pt x="560" y="82"/>
                  <a:pt x="578" y="100"/>
                  <a:pt x="578" y="123"/>
                </a:cubicBezTo>
                <a:lnTo>
                  <a:pt x="578" y="123"/>
                </a:lnTo>
                <a:cubicBezTo>
                  <a:pt x="578" y="146"/>
                  <a:pt x="560" y="165"/>
                  <a:pt x="538" y="165"/>
                </a:cubicBezTo>
                <a:lnTo>
                  <a:pt x="538" y="165"/>
                </a:lnTo>
                <a:cubicBezTo>
                  <a:pt x="514" y="165"/>
                  <a:pt x="496" y="146"/>
                  <a:pt x="496" y="123"/>
                </a:cubicBezTo>
                <a:lnTo>
                  <a:pt x="496" y="123"/>
                </a:lnTo>
                <a:cubicBezTo>
                  <a:pt x="496" y="100"/>
                  <a:pt x="514" y="82"/>
                  <a:pt x="538" y="82"/>
                </a:cubicBezTo>
                <a:close/>
                <a:moveTo>
                  <a:pt x="538" y="0"/>
                </a:moveTo>
                <a:lnTo>
                  <a:pt x="538" y="0"/>
                </a:lnTo>
                <a:cubicBezTo>
                  <a:pt x="484" y="0"/>
                  <a:pt x="438" y="34"/>
                  <a:pt x="421" y="82"/>
                </a:cubicBezTo>
                <a:lnTo>
                  <a:pt x="124" y="82"/>
                </a:lnTo>
                <a:lnTo>
                  <a:pt x="124" y="165"/>
                </a:lnTo>
                <a:lnTo>
                  <a:pt x="183" y="165"/>
                </a:lnTo>
                <a:lnTo>
                  <a:pt x="171" y="185"/>
                </a:lnTo>
                <a:lnTo>
                  <a:pt x="6" y="474"/>
                </a:lnTo>
                <a:lnTo>
                  <a:pt x="0" y="484"/>
                </a:lnTo>
                <a:lnTo>
                  <a:pt x="0" y="494"/>
                </a:lnTo>
                <a:lnTo>
                  <a:pt x="0" y="494"/>
                </a:lnTo>
                <a:cubicBezTo>
                  <a:pt x="0" y="608"/>
                  <a:pt x="94" y="701"/>
                  <a:pt x="207" y="701"/>
                </a:cubicBezTo>
                <a:lnTo>
                  <a:pt x="207" y="701"/>
                </a:lnTo>
                <a:cubicBezTo>
                  <a:pt x="321" y="701"/>
                  <a:pt x="413" y="608"/>
                  <a:pt x="413" y="494"/>
                </a:cubicBezTo>
                <a:lnTo>
                  <a:pt x="413" y="484"/>
                </a:lnTo>
                <a:lnTo>
                  <a:pt x="409" y="474"/>
                </a:lnTo>
                <a:lnTo>
                  <a:pt x="243" y="185"/>
                </a:lnTo>
                <a:lnTo>
                  <a:pt x="231" y="165"/>
                </a:lnTo>
                <a:lnTo>
                  <a:pt x="421" y="165"/>
                </a:lnTo>
                <a:lnTo>
                  <a:pt x="421" y="165"/>
                </a:lnTo>
                <a:cubicBezTo>
                  <a:pt x="434" y="200"/>
                  <a:pt x="461" y="227"/>
                  <a:pt x="496" y="239"/>
                </a:cubicBezTo>
                <a:lnTo>
                  <a:pt x="496" y="783"/>
                </a:lnTo>
                <a:lnTo>
                  <a:pt x="331" y="783"/>
                </a:lnTo>
                <a:lnTo>
                  <a:pt x="331" y="866"/>
                </a:lnTo>
                <a:lnTo>
                  <a:pt x="743" y="866"/>
                </a:lnTo>
                <a:lnTo>
                  <a:pt x="743" y="783"/>
                </a:lnTo>
                <a:lnTo>
                  <a:pt x="578" y="783"/>
                </a:lnTo>
                <a:lnTo>
                  <a:pt x="578" y="239"/>
                </a:lnTo>
                <a:lnTo>
                  <a:pt x="578" y="239"/>
                </a:lnTo>
                <a:cubicBezTo>
                  <a:pt x="613" y="227"/>
                  <a:pt x="640" y="200"/>
                  <a:pt x="653" y="165"/>
                </a:cubicBezTo>
                <a:lnTo>
                  <a:pt x="843" y="165"/>
                </a:lnTo>
                <a:lnTo>
                  <a:pt x="831" y="185"/>
                </a:lnTo>
                <a:lnTo>
                  <a:pt x="666" y="474"/>
                </a:lnTo>
                <a:lnTo>
                  <a:pt x="661" y="484"/>
                </a:lnTo>
                <a:lnTo>
                  <a:pt x="661" y="494"/>
                </a:lnTo>
                <a:lnTo>
                  <a:pt x="661" y="494"/>
                </a:lnTo>
                <a:cubicBezTo>
                  <a:pt x="661" y="608"/>
                  <a:pt x="753" y="701"/>
                  <a:pt x="867" y="701"/>
                </a:cubicBezTo>
                <a:lnTo>
                  <a:pt x="867" y="701"/>
                </a:lnTo>
                <a:cubicBezTo>
                  <a:pt x="981" y="701"/>
                  <a:pt x="1074" y="608"/>
                  <a:pt x="1074" y="494"/>
                </a:cubicBezTo>
                <a:lnTo>
                  <a:pt x="1074" y="484"/>
                </a:lnTo>
                <a:lnTo>
                  <a:pt x="1069" y="474"/>
                </a:lnTo>
                <a:lnTo>
                  <a:pt x="903" y="185"/>
                </a:lnTo>
                <a:lnTo>
                  <a:pt x="892" y="165"/>
                </a:lnTo>
                <a:lnTo>
                  <a:pt x="950" y="165"/>
                </a:lnTo>
                <a:lnTo>
                  <a:pt x="950" y="82"/>
                </a:lnTo>
                <a:lnTo>
                  <a:pt x="653" y="82"/>
                </a:lnTo>
                <a:lnTo>
                  <a:pt x="653" y="82"/>
                </a:lnTo>
                <a:cubicBezTo>
                  <a:pt x="636" y="34"/>
                  <a:pt x="591" y="0"/>
                  <a:pt x="5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65" name="Freeform 8">
            <a:extLst>
              <a:ext uri="{FF2B5EF4-FFF2-40B4-BE49-F238E27FC236}">
                <a16:creationId xmlns:a16="http://schemas.microsoft.com/office/drawing/2014/main" id="{79E3B273-1631-45DD-B389-02E0B44F5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8651" y="5036170"/>
            <a:ext cx="968412" cy="777121"/>
          </a:xfrm>
          <a:custGeom>
            <a:avLst/>
            <a:gdLst>
              <a:gd name="T0" fmla="*/ 323 w 1073"/>
              <a:gd name="T1" fmla="*/ 655 h 862"/>
              <a:gd name="T2" fmla="*/ 206 w 1073"/>
              <a:gd name="T3" fmla="*/ 738 h 862"/>
              <a:gd name="T4" fmla="*/ 90 w 1073"/>
              <a:gd name="T5" fmla="*/ 655 h 862"/>
              <a:gd name="T6" fmla="*/ 982 w 1073"/>
              <a:gd name="T7" fmla="*/ 449 h 862"/>
              <a:gd name="T8" fmla="*/ 865 w 1073"/>
              <a:gd name="T9" fmla="*/ 532 h 862"/>
              <a:gd name="T10" fmla="*/ 750 w 1073"/>
              <a:gd name="T11" fmla="*/ 449 h 862"/>
              <a:gd name="T12" fmla="*/ 300 w 1073"/>
              <a:gd name="T13" fmla="*/ 573 h 862"/>
              <a:gd name="T14" fmla="*/ 206 w 1073"/>
              <a:gd name="T15" fmla="*/ 409 h 862"/>
              <a:gd name="T16" fmla="*/ 960 w 1073"/>
              <a:gd name="T17" fmla="*/ 366 h 862"/>
              <a:gd name="T18" fmla="*/ 865 w 1073"/>
              <a:gd name="T19" fmla="*/ 202 h 862"/>
              <a:gd name="T20" fmla="*/ 536 w 1073"/>
              <a:gd name="T21" fmla="*/ 119 h 862"/>
              <a:gd name="T22" fmla="*/ 577 w 1073"/>
              <a:gd name="T23" fmla="*/ 160 h 862"/>
              <a:gd name="T24" fmla="*/ 536 w 1073"/>
              <a:gd name="T25" fmla="*/ 201 h 862"/>
              <a:gd name="T26" fmla="*/ 494 w 1073"/>
              <a:gd name="T27" fmla="*/ 160 h 862"/>
              <a:gd name="T28" fmla="*/ 846 w 1073"/>
              <a:gd name="T29" fmla="*/ 0 h 862"/>
              <a:gd name="T30" fmla="*/ 630 w 1073"/>
              <a:gd name="T31" fmla="*/ 80 h 862"/>
              <a:gd name="T32" fmla="*/ 536 w 1073"/>
              <a:gd name="T33" fmla="*/ 37 h 862"/>
              <a:gd name="T34" fmla="*/ 412 w 1073"/>
              <a:gd name="T35" fmla="*/ 160 h 862"/>
              <a:gd name="T36" fmla="*/ 206 w 1073"/>
              <a:gd name="T37" fmla="*/ 243 h 862"/>
              <a:gd name="T38" fmla="*/ 0 w 1073"/>
              <a:gd name="T39" fmla="*/ 614 h 862"/>
              <a:gd name="T40" fmla="*/ 206 w 1073"/>
              <a:gd name="T41" fmla="*/ 820 h 862"/>
              <a:gd name="T42" fmla="*/ 412 w 1073"/>
              <a:gd name="T43" fmla="*/ 614 h 862"/>
              <a:gd name="T44" fmla="*/ 247 w 1073"/>
              <a:gd name="T45" fmla="*/ 316 h 862"/>
              <a:gd name="T46" fmla="*/ 442 w 1073"/>
              <a:gd name="T47" fmla="*/ 240 h 862"/>
              <a:gd name="T48" fmla="*/ 494 w 1073"/>
              <a:gd name="T49" fmla="*/ 779 h 862"/>
              <a:gd name="T50" fmla="*/ 577 w 1073"/>
              <a:gd name="T51" fmla="*/ 861 h 862"/>
              <a:gd name="T52" fmla="*/ 742 w 1073"/>
              <a:gd name="T53" fmla="*/ 779 h 862"/>
              <a:gd name="T54" fmla="*/ 577 w 1073"/>
              <a:gd name="T55" fmla="*/ 276 h 862"/>
              <a:gd name="T56" fmla="*/ 660 w 1073"/>
              <a:gd name="T57" fmla="*/ 160 h 862"/>
              <a:gd name="T58" fmla="*/ 659 w 1073"/>
              <a:gd name="T59" fmla="*/ 158 h 862"/>
              <a:gd name="T60" fmla="*/ 660 w 1073"/>
              <a:gd name="T61" fmla="*/ 397 h 862"/>
              <a:gd name="T62" fmla="*/ 660 w 1073"/>
              <a:gd name="T63" fmla="*/ 408 h 862"/>
              <a:gd name="T64" fmla="*/ 865 w 1073"/>
              <a:gd name="T65" fmla="*/ 614 h 862"/>
              <a:gd name="T66" fmla="*/ 1072 w 1073"/>
              <a:gd name="T67" fmla="*/ 397 h 862"/>
              <a:gd name="T68" fmla="*/ 846 w 1073"/>
              <a:gd name="T69" fmla="*/ 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73" h="862">
                <a:moveTo>
                  <a:pt x="90" y="655"/>
                </a:moveTo>
                <a:lnTo>
                  <a:pt x="323" y="655"/>
                </a:lnTo>
                <a:lnTo>
                  <a:pt x="323" y="655"/>
                </a:lnTo>
                <a:cubicBezTo>
                  <a:pt x="305" y="704"/>
                  <a:pt x="260" y="738"/>
                  <a:pt x="206" y="738"/>
                </a:cubicBezTo>
                <a:lnTo>
                  <a:pt x="206" y="738"/>
                </a:lnTo>
                <a:cubicBezTo>
                  <a:pt x="152" y="738"/>
                  <a:pt x="107" y="704"/>
                  <a:pt x="90" y="655"/>
                </a:cubicBezTo>
                <a:close/>
                <a:moveTo>
                  <a:pt x="750" y="449"/>
                </a:moveTo>
                <a:lnTo>
                  <a:pt x="982" y="449"/>
                </a:lnTo>
                <a:lnTo>
                  <a:pt x="982" y="449"/>
                </a:lnTo>
                <a:cubicBezTo>
                  <a:pt x="965" y="497"/>
                  <a:pt x="919" y="532"/>
                  <a:pt x="865" y="532"/>
                </a:cubicBezTo>
                <a:lnTo>
                  <a:pt x="865" y="532"/>
                </a:lnTo>
                <a:cubicBezTo>
                  <a:pt x="812" y="532"/>
                  <a:pt x="767" y="497"/>
                  <a:pt x="750" y="449"/>
                </a:cubicBezTo>
                <a:close/>
                <a:moveTo>
                  <a:pt x="206" y="409"/>
                </a:moveTo>
                <a:lnTo>
                  <a:pt x="300" y="573"/>
                </a:lnTo>
                <a:lnTo>
                  <a:pt x="112" y="573"/>
                </a:lnTo>
                <a:lnTo>
                  <a:pt x="206" y="409"/>
                </a:lnTo>
                <a:close/>
                <a:moveTo>
                  <a:pt x="865" y="202"/>
                </a:moveTo>
                <a:lnTo>
                  <a:pt x="960" y="366"/>
                </a:lnTo>
                <a:lnTo>
                  <a:pt x="772" y="366"/>
                </a:lnTo>
                <a:lnTo>
                  <a:pt x="865" y="202"/>
                </a:lnTo>
                <a:close/>
                <a:moveTo>
                  <a:pt x="536" y="119"/>
                </a:moveTo>
                <a:lnTo>
                  <a:pt x="536" y="119"/>
                </a:lnTo>
                <a:cubicBezTo>
                  <a:pt x="558" y="119"/>
                  <a:pt x="577" y="137"/>
                  <a:pt x="577" y="160"/>
                </a:cubicBezTo>
                <a:lnTo>
                  <a:pt x="577" y="160"/>
                </a:lnTo>
                <a:cubicBezTo>
                  <a:pt x="577" y="182"/>
                  <a:pt x="558" y="201"/>
                  <a:pt x="536" y="201"/>
                </a:cubicBezTo>
                <a:lnTo>
                  <a:pt x="536" y="201"/>
                </a:lnTo>
                <a:cubicBezTo>
                  <a:pt x="513" y="201"/>
                  <a:pt x="494" y="182"/>
                  <a:pt x="494" y="160"/>
                </a:cubicBezTo>
                <a:lnTo>
                  <a:pt x="494" y="160"/>
                </a:lnTo>
                <a:cubicBezTo>
                  <a:pt x="494" y="137"/>
                  <a:pt x="513" y="119"/>
                  <a:pt x="536" y="119"/>
                </a:cubicBezTo>
                <a:close/>
                <a:moveTo>
                  <a:pt x="846" y="0"/>
                </a:moveTo>
                <a:lnTo>
                  <a:pt x="630" y="80"/>
                </a:lnTo>
                <a:lnTo>
                  <a:pt x="630" y="80"/>
                </a:lnTo>
                <a:cubicBezTo>
                  <a:pt x="607" y="54"/>
                  <a:pt x="574" y="37"/>
                  <a:pt x="536" y="37"/>
                </a:cubicBezTo>
                <a:lnTo>
                  <a:pt x="536" y="37"/>
                </a:lnTo>
                <a:cubicBezTo>
                  <a:pt x="468" y="37"/>
                  <a:pt x="412" y="92"/>
                  <a:pt x="412" y="160"/>
                </a:cubicBezTo>
                <a:lnTo>
                  <a:pt x="412" y="160"/>
                </a:lnTo>
                <a:cubicBezTo>
                  <a:pt x="412" y="161"/>
                  <a:pt x="412" y="162"/>
                  <a:pt x="412" y="163"/>
                </a:cubicBezTo>
                <a:lnTo>
                  <a:pt x="206" y="243"/>
                </a:lnTo>
                <a:lnTo>
                  <a:pt x="0" y="603"/>
                </a:lnTo>
                <a:lnTo>
                  <a:pt x="0" y="614"/>
                </a:lnTo>
                <a:lnTo>
                  <a:pt x="0" y="614"/>
                </a:lnTo>
                <a:cubicBezTo>
                  <a:pt x="0" y="728"/>
                  <a:pt x="93" y="820"/>
                  <a:pt x="206" y="820"/>
                </a:cubicBezTo>
                <a:lnTo>
                  <a:pt x="206" y="820"/>
                </a:lnTo>
                <a:cubicBezTo>
                  <a:pt x="319" y="820"/>
                  <a:pt x="412" y="728"/>
                  <a:pt x="412" y="614"/>
                </a:cubicBezTo>
                <a:lnTo>
                  <a:pt x="412" y="603"/>
                </a:lnTo>
                <a:lnTo>
                  <a:pt x="247" y="316"/>
                </a:lnTo>
                <a:lnTo>
                  <a:pt x="442" y="240"/>
                </a:lnTo>
                <a:lnTo>
                  <a:pt x="442" y="240"/>
                </a:lnTo>
                <a:cubicBezTo>
                  <a:pt x="456" y="256"/>
                  <a:pt x="474" y="268"/>
                  <a:pt x="494" y="276"/>
                </a:cubicBezTo>
                <a:lnTo>
                  <a:pt x="494" y="779"/>
                </a:lnTo>
                <a:lnTo>
                  <a:pt x="494" y="861"/>
                </a:lnTo>
                <a:lnTo>
                  <a:pt x="577" y="861"/>
                </a:lnTo>
                <a:lnTo>
                  <a:pt x="742" y="861"/>
                </a:lnTo>
                <a:lnTo>
                  <a:pt x="742" y="779"/>
                </a:lnTo>
                <a:lnTo>
                  <a:pt x="577" y="779"/>
                </a:lnTo>
                <a:lnTo>
                  <a:pt x="577" y="276"/>
                </a:lnTo>
                <a:lnTo>
                  <a:pt x="577" y="276"/>
                </a:lnTo>
                <a:cubicBezTo>
                  <a:pt x="625" y="259"/>
                  <a:pt x="660" y="214"/>
                  <a:pt x="660" y="160"/>
                </a:cubicBezTo>
                <a:lnTo>
                  <a:pt x="660" y="160"/>
                </a:lnTo>
                <a:cubicBezTo>
                  <a:pt x="660" y="159"/>
                  <a:pt x="660" y="159"/>
                  <a:pt x="659" y="158"/>
                </a:cubicBezTo>
                <a:lnTo>
                  <a:pt x="833" y="92"/>
                </a:lnTo>
                <a:lnTo>
                  <a:pt x="660" y="397"/>
                </a:lnTo>
                <a:lnTo>
                  <a:pt x="660" y="408"/>
                </a:lnTo>
                <a:lnTo>
                  <a:pt x="660" y="408"/>
                </a:lnTo>
                <a:cubicBezTo>
                  <a:pt x="660" y="521"/>
                  <a:pt x="752" y="614"/>
                  <a:pt x="865" y="614"/>
                </a:cubicBezTo>
                <a:lnTo>
                  <a:pt x="865" y="614"/>
                </a:lnTo>
                <a:cubicBezTo>
                  <a:pt x="979" y="614"/>
                  <a:pt x="1072" y="521"/>
                  <a:pt x="1072" y="408"/>
                </a:cubicBezTo>
                <a:lnTo>
                  <a:pt x="1072" y="397"/>
                </a:lnTo>
                <a:lnTo>
                  <a:pt x="887" y="72"/>
                </a:lnTo>
                <a:lnTo>
                  <a:pt x="8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66" name="Freeform 9">
            <a:extLst>
              <a:ext uri="{FF2B5EF4-FFF2-40B4-BE49-F238E27FC236}">
                <a16:creationId xmlns:a16="http://schemas.microsoft.com/office/drawing/2014/main" id="{92117CB5-ADCB-4F21-A4AE-BD301E64C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9025" y="4733290"/>
            <a:ext cx="896678" cy="896678"/>
          </a:xfrm>
          <a:custGeom>
            <a:avLst/>
            <a:gdLst>
              <a:gd name="T0" fmla="*/ 95 w 992"/>
              <a:gd name="T1" fmla="*/ 785 h 990"/>
              <a:gd name="T2" fmla="*/ 289 w 992"/>
              <a:gd name="T3" fmla="*/ 825 h 990"/>
              <a:gd name="T4" fmla="*/ 495 w 992"/>
              <a:gd name="T5" fmla="*/ 777 h 990"/>
              <a:gd name="T6" fmla="*/ 446 w 992"/>
              <a:gd name="T7" fmla="*/ 875 h 990"/>
              <a:gd name="T8" fmla="*/ 289 w 992"/>
              <a:gd name="T9" fmla="*/ 907 h 990"/>
              <a:gd name="T10" fmla="*/ 83 w 992"/>
              <a:gd name="T11" fmla="*/ 825 h 990"/>
              <a:gd name="T12" fmla="*/ 908 w 992"/>
              <a:gd name="T13" fmla="*/ 660 h 990"/>
              <a:gd name="T14" fmla="*/ 858 w 992"/>
              <a:gd name="T15" fmla="*/ 710 h 990"/>
              <a:gd name="T16" fmla="*/ 578 w 992"/>
              <a:gd name="T17" fmla="*/ 724 h 990"/>
              <a:gd name="T18" fmla="*/ 702 w 992"/>
              <a:gd name="T19" fmla="*/ 660 h 990"/>
              <a:gd name="T20" fmla="*/ 895 w 992"/>
              <a:gd name="T21" fmla="*/ 620 h 990"/>
              <a:gd name="T22" fmla="*/ 83 w 992"/>
              <a:gd name="T23" fmla="*/ 612 h 990"/>
              <a:gd name="T24" fmla="*/ 289 w 992"/>
              <a:gd name="T25" fmla="*/ 660 h 990"/>
              <a:gd name="T26" fmla="*/ 483 w 992"/>
              <a:gd name="T27" fmla="*/ 620 h 990"/>
              <a:gd name="T28" fmla="*/ 495 w 992"/>
              <a:gd name="T29" fmla="*/ 660 h 990"/>
              <a:gd name="T30" fmla="*/ 289 w 992"/>
              <a:gd name="T31" fmla="*/ 743 h 990"/>
              <a:gd name="T32" fmla="*/ 134 w 992"/>
              <a:gd name="T33" fmla="*/ 710 h 990"/>
              <a:gd name="T34" fmla="*/ 908 w 992"/>
              <a:gd name="T35" fmla="*/ 448 h 990"/>
              <a:gd name="T36" fmla="*/ 858 w 992"/>
              <a:gd name="T37" fmla="*/ 545 h 990"/>
              <a:gd name="T38" fmla="*/ 702 w 992"/>
              <a:gd name="T39" fmla="*/ 577 h 990"/>
              <a:gd name="T40" fmla="*/ 578 w 992"/>
              <a:gd name="T41" fmla="*/ 495 h 990"/>
              <a:gd name="T42" fmla="*/ 702 w 992"/>
              <a:gd name="T43" fmla="*/ 495 h 990"/>
              <a:gd name="T44" fmla="*/ 895 w 992"/>
              <a:gd name="T45" fmla="*/ 455 h 990"/>
              <a:gd name="T46" fmla="*/ 289 w 992"/>
              <a:gd name="T47" fmla="*/ 412 h 990"/>
              <a:gd name="T48" fmla="*/ 495 w 992"/>
              <a:gd name="T49" fmla="*/ 495 h 990"/>
              <a:gd name="T50" fmla="*/ 446 w 992"/>
              <a:gd name="T51" fmla="*/ 545 h 990"/>
              <a:gd name="T52" fmla="*/ 134 w 992"/>
              <a:gd name="T53" fmla="*/ 545 h 990"/>
              <a:gd name="T54" fmla="*/ 83 w 992"/>
              <a:gd name="T55" fmla="*/ 495 h 990"/>
              <a:gd name="T56" fmla="*/ 289 w 992"/>
              <a:gd name="T57" fmla="*/ 412 h 990"/>
              <a:gd name="T58" fmla="*/ 508 w 992"/>
              <a:gd name="T59" fmla="*/ 290 h 990"/>
              <a:gd name="T60" fmla="*/ 702 w 992"/>
              <a:gd name="T61" fmla="*/ 330 h 990"/>
              <a:gd name="T62" fmla="*/ 908 w 992"/>
              <a:gd name="T63" fmla="*/ 282 h 990"/>
              <a:gd name="T64" fmla="*/ 858 w 992"/>
              <a:gd name="T65" fmla="*/ 380 h 990"/>
              <a:gd name="T66" fmla="*/ 702 w 992"/>
              <a:gd name="T67" fmla="*/ 412 h 990"/>
              <a:gd name="T68" fmla="*/ 495 w 992"/>
              <a:gd name="T69" fmla="*/ 330 h 990"/>
              <a:gd name="T70" fmla="*/ 702 w 992"/>
              <a:gd name="T71" fmla="*/ 82 h 990"/>
              <a:gd name="T72" fmla="*/ 908 w 992"/>
              <a:gd name="T73" fmla="*/ 165 h 990"/>
              <a:gd name="T74" fmla="*/ 858 w 992"/>
              <a:gd name="T75" fmla="*/ 215 h 990"/>
              <a:gd name="T76" fmla="*/ 546 w 992"/>
              <a:gd name="T77" fmla="*/ 215 h 990"/>
              <a:gd name="T78" fmla="*/ 495 w 992"/>
              <a:gd name="T79" fmla="*/ 165 h 990"/>
              <a:gd name="T80" fmla="*/ 702 w 992"/>
              <a:gd name="T81" fmla="*/ 82 h 990"/>
              <a:gd name="T82" fmla="*/ 508 w 992"/>
              <a:gd name="T83" fmla="*/ 39 h 990"/>
              <a:gd name="T84" fmla="*/ 413 w 992"/>
              <a:gd name="T85" fmla="*/ 330 h 990"/>
              <a:gd name="T86" fmla="*/ 416 w 992"/>
              <a:gd name="T87" fmla="*/ 346 h 990"/>
              <a:gd name="T88" fmla="*/ 95 w 992"/>
              <a:gd name="T89" fmla="*/ 370 h 990"/>
              <a:gd name="T90" fmla="*/ 0 w 992"/>
              <a:gd name="T91" fmla="*/ 825 h 990"/>
              <a:gd name="T92" fmla="*/ 95 w 992"/>
              <a:gd name="T93" fmla="*/ 950 h 990"/>
              <a:gd name="T94" fmla="*/ 483 w 992"/>
              <a:gd name="T95" fmla="*/ 950 h 990"/>
              <a:gd name="T96" fmla="*/ 578 w 992"/>
              <a:gd name="T97" fmla="*/ 808 h 990"/>
              <a:gd name="T98" fmla="*/ 702 w 992"/>
              <a:gd name="T99" fmla="*/ 825 h 990"/>
              <a:gd name="T100" fmla="*/ 991 w 992"/>
              <a:gd name="T101" fmla="*/ 660 h 990"/>
              <a:gd name="T102" fmla="*/ 895 w 992"/>
              <a:gd name="T103" fmla="*/ 39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92" h="990">
                <a:moveTo>
                  <a:pt x="83" y="777"/>
                </a:moveTo>
                <a:lnTo>
                  <a:pt x="83" y="777"/>
                </a:lnTo>
                <a:cubicBezTo>
                  <a:pt x="87" y="780"/>
                  <a:pt x="91" y="782"/>
                  <a:pt x="95" y="785"/>
                </a:cubicBezTo>
                <a:lnTo>
                  <a:pt x="95" y="785"/>
                </a:lnTo>
                <a:cubicBezTo>
                  <a:pt x="149" y="811"/>
                  <a:pt x="215" y="825"/>
                  <a:pt x="289" y="825"/>
                </a:cubicBezTo>
                <a:lnTo>
                  <a:pt x="289" y="825"/>
                </a:lnTo>
                <a:cubicBezTo>
                  <a:pt x="363" y="825"/>
                  <a:pt x="430" y="811"/>
                  <a:pt x="483" y="785"/>
                </a:cubicBezTo>
                <a:lnTo>
                  <a:pt x="483" y="785"/>
                </a:lnTo>
                <a:cubicBezTo>
                  <a:pt x="487" y="782"/>
                  <a:pt x="491" y="780"/>
                  <a:pt x="495" y="777"/>
                </a:cubicBezTo>
                <a:lnTo>
                  <a:pt x="495" y="825"/>
                </a:lnTo>
                <a:lnTo>
                  <a:pt x="495" y="825"/>
                </a:lnTo>
                <a:cubicBezTo>
                  <a:pt x="495" y="837"/>
                  <a:pt x="483" y="856"/>
                  <a:pt x="446" y="875"/>
                </a:cubicBezTo>
                <a:lnTo>
                  <a:pt x="446" y="875"/>
                </a:lnTo>
                <a:cubicBezTo>
                  <a:pt x="408" y="894"/>
                  <a:pt x="352" y="907"/>
                  <a:pt x="289" y="907"/>
                </a:cubicBezTo>
                <a:lnTo>
                  <a:pt x="289" y="907"/>
                </a:lnTo>
                <a:cubicBezTo>
                  <a:pt x="226" y="907"/>
                  <a:pt x="171" y="894"/>
                  <a:pt x="134" y="875"/>
                </a:cubicBezTo>
                <a:lnTo>
                  <a:pt x="134" y="875"/>
                </a:lnTo>
                <a:cubicBezTo>
                  <a:pt x="96" y="856"/>
                  <a:pt x="83" y="837"/>
                  <a:pt x="83" y="825"/>
                </a:cubicBezTo>
                <a:lnTo>
                  <a:pt x="83" y="777"/>
                </a:lnTo>
                <a:close/>
                <a:moveTo>
                  <a:pt x="908" y="612"/>
                </a:moveTo>
                <a:lnTo>
                  <a:pt x="908" y="660"/>
                </a:lnTo>
                <a:lnTo>
                  <a:pt x="908" y="660"/>
                </a:lnTo>
                <a:cubicBezTo>
                  <a:pt x="908" y="672"/>
                  <a:pt x="895" y="691"/>
                  <a:pt x="858" y="710"/>
                </a:cubicBezTo>
                <a:lnTo>
                  <a:pt x="858" y="710"/>
                </a:lnTo>
                <a:cubicBezTo>
                  <a:pt x="821" y="729"/>
                  <a:pt x="765" y="743"/>
                  <a:pt x="702" y="743"/>
                </a:cubicBezTo>
                <a:lnTo>
                  <a:pt x="702" y="743"/>
                </a:lnTo>
                <a:cubicBezTo>
                  <a:pt x="655" y="743"/>
                  <a:pt x="612" y="736"/>
                  <a:pt x="578" y="724"/>
                </a:cubicBezTo>
                <a:lnTo>
                  <a:pt x="578" y="644"/>
                </a:lnTo>
                <a:lnTo>
                  <a:pt x="578" y="644"/>
                </a:lnTo>
                <a:cubicBezTo>
                  <a:pt x="616" y="654"/>
                  <a:pt x="657" y="660"/>
                  <a:pt x="702" y="660"/>
                </a:cubicBezTo>
                <a:lnTo>
                  <a:pt x="702" y="660"/>
                </a:lnTo>
                <a:cubicBezTo>
                  <a:pt x="776" y="660"/>
                  <a:pt x="843" y="645"/>
                  <a:pt x="895" y="620"/>
                </a:cubicBezTo>
                <a:lnTo>
                  <a:pt x="895" y="620"/>
                </a:lnTo>
                <a:cubicBezTo>
                  <a:pt x="900" y="618"/>
                  <a:pt x="904" y="614"/>
                  <a:pt x="908" y="612"/>
                </a:cubicBezTo>
                <a:close/>
                <a:moveTo>
                  <a:pt x="83" y="612"/>
                </a:moveTo>
                <a:lnTo>
                  <a:pt x="83" y="612"/>
                </a:lnTo>
                <a:cubicBezTo>
                  <a:pt x="87" y="614"/>
                  <a:pt x="91" y="618"/>
                  <a:pt x="95" y="620"/>
                </a:cubicBezTo>
                <a:lnTo>
                  <a:pt x="95" y="620"/>
                </a:lnTo>
                <a:cubicBezTo>
                  <a:pt x="149" y="645"/>
                  <a:pt x="215" y="660"/>
                  <a:pt x="289" y="660"/>
                </a:cubicBezTo>
                <a:lnTo>
                  <a:pt x="289" y="660"/>
                </a:lnTo>
                <a:cubicBezTo>
                  <a:pt x="363" y="660"/>
                  <a:pt x="430" y="645"/>
                  <a:pt x="483" y="620"/>
                </a:cubicBezTo>
                <a:lnTo>
                  <a:pt x="483" y="620"/>
                </a:lnTo>
                <a:cubicBezTo>
                  <a:pt x="487" y="618"/>
                  <a:pt x="491" y="614"/>
                  <a:pt x="495" y="612"/>
                </a:cubicBezTo>
                <a:lnTo>
                  <a:pt x="495" y="660"/>
                </a:lnTo>
                <a:lnTo>
                  <a:pt x="495" y="660"/>
                </a:lnTo>
                <a:cubicBezTo>
                  <a:pt x="495" y="672"/>
                  <a:pt x="483" y="691"/>
                  <a:pt x="446" y="710"/>
                </a:cubicBezTo>
                <a:lnTo>
                  <a:pt x="446" y="710"/>
                </a:lnTo>
                <a:cubicBezTo>
                  <a:pt x="408" y="729"/>
                  <a:pt x="352" y="743"/>
                  <a:pt x="289" y="743"/>
                </a:cubicBezTo>
                <a:lnTo>
                  <a:pt x="289" y="743"/>
                </a:lnTo>
                <a:cubicBezTo>
                  <a:pt x="226" y="743"/>
                  <a:pt x="171" y="729"/>
                  <a:pt x="134" y="710"/>
                </a:cubicBezTo>
                <a:lnTo>
                  <a:pt x="134" y="710"/>
                </a:lnTo>
                <a:cubicBezTo>
                  <a:pt x="96" y="691"/>
                  <a:pt x="83" y="672"/>
                  <a:pt x="83" y="660"/>
                </a:cubicBezTo>
                <a:lnTo>
                  <a:pt x="83" y="612"/>
                </a:lnTo>
                <a:close/>
                <a:moveTo>
                  <a:pt x="908" y="448"/>
                </a:moveTo>
                <a:lnTo>
                  <a:pt x="908" y="495"/>
                </a:lnTo>
                <a:lnTo>
                  <a:pt x="908" y="495"/>
                </a:lnTo>
                <a:cubicBezTo>
                  <a:pt x="908" y="506"/>
                  <a:pt x="895" y="527"/>
                  <a:pt x="858" y="545"/>
                </a:cubicBezTo>
                <a:lnTo>
                  <a:pt x="858" y="545"/>
                </a:lnTo>
                <a:cubicBezTo>
                  <a:pt x="821" y="564"/>
                  <a:pt x="765" y="577"/>
                  <a:pt x="702" y="577"/>
                </a:cubicBezTo>
                <a:lnTo>
                  <a:pt x="702" y="577"/>
                </a:lnTo>
                <a:cubicBezTo>
                  <a:pt x="655" y="577"/>
                  <a:pt x="612" y="570"/>
                  <a:pt x="578" y="558"/>
                </a:cubicBezTo>
                <a:lnTo>
                  <a:pt x="578" y="495"/>
                </a:lnTo>
                <a:lnTo>
                  <a:pt x="578" y="495"/>
                </a:lnTo>
                <a:cubicBezTo>
                  <a:pt x="578" y="490"/>
                  <a:pt x="576" y="485"/>
                  <a:pt x="575" y="479"/>
                </a:cubicBezTo>
                <a:lnTo>
                  <a:pt x="575" y="479"/>
                </a:lnTo>
                <a:cubicBezTo>
                  <a:pt x="614" y="490"/>
                  <a:pt x="656" y="495"/>
                  <a:pt x="702" y="495"/>
                </a:cubicBezTo>
                <a:lnTo>
                  <a:pt x="702" y="495"/>
                </a:lnTo>
                <a:cubicBezTo>
                  <a:pt x="776" y="495"/>
                  <a:pt x="843" y="481"/>
                  <a:pt x="895" y="455"/>
                </a:cubicBezTo>
                <a:lnTo>
                  <a:pt x="895" y="455"/>
                </a:lnTo>
                <a:cubicBezTo>
                  <a:pt x="900" y="453"/>
                  <a:pt x="904" y="449"/>
                  <a:pt x="908" y="448"/>
                </a:cubicBezTo>
                <a:close/>
                <a:moveTo>
                  <a:pt x="289" y="412"/>
                </a:moveTo>
                <a:lnTo>
                  <a:pt x="289" y="412"/>
                </a:lnTo>
                <a:cubicBezTo>
                  <a:pt x="352" y="412"/>
                  <a:pt x="408" y="426"/>
                  <a:pt x="446" y="444"/>
                </a:cubicBezTo>
                <a:lnTo>
                  <a:pt x="446" y="444"/>
                </a:lnTo>
                <a:cubicBezTo>
                  <a:pt x="483" y="463"/>
                  <a:pt x="495" y="483"/>
                  <a:pt x="495" y="495"/>
                </a:cubicBezTo>
                <a:lnTo>
                  <a:pt x="495" y="495"/>
                </a:lnTo>
                <a:cubicBezTo>
                  <a:pt x="495" y="506"/>
                  <a:pt x="483" y="527"/>
                  <a:pt x="446" y="545"/>
                </a:cubicBezTo>
                <a:lnTo>
                  <a:pt x="446" y="545"/>
                </a:lnTo>
                <a:cubicBezTo>
                  <a:pt x="408" y="564"/>
                  <a:pt x="352" y="577"/>
                  <a:pt x="289" y="577"/>
                </a:cubicBezTo>
                <a:lnTo>
                  <a:pt x="289" y="577"/>
                </a:lnTo>
                <a:cubicBezTo>
                  <a:pt x="226" y="577"/>
                  <a:pt x="171" y="564"/>
                  <a:pt x="134" y="545"/>
                </a:cubicBezTo>
                <a:lnTo>
                  <a:pt x="134" y="545"/>
                </a:lnTo>
                <a:cubicBezTo>
                  <a:pt x="96" y="527"/>
                  <a:pt x="83" y="506"/>
                  <a:pt x="83" y="495"/>
                </a:cubicBezTo>
                <a:lnTo>
                  <a:pt x="83" y="495"/>
                </a:lnTo>
                <a:cubicBezTo>
                  <a:pt x="83" y="483"/>
                  <a:pt x="96" y="463"/>
                  <a:pt x="134" y="444"/>
                </a:cubicBezTo>
                <a:lnTo>
                  <a:pt x="134" y="444"/>
                </a:lnTo>
                <a:cubicBezTo>
                  <a:pt x="171" y="426"/>
                  <a:pt x="226" y="412"/>
                  <a:pt x="289" y="412"/>
                </a:cubicBezTo>
                <a:close/>
                <a:moveTo>
                  <a:pt x="495" y="282"/>
                </a:moveTo>
                <a:lnTo>
                  <a:pt x="495" y="282"/>
                </a:lnTo>
                <a:cubicBezTo>
                  <a:pt x="500" y="285"/>
                  <a:pt x="504" y="287"/>
                  <a:pt x="508" y="290"/>
                </a:cubicBezTo>
                <a:lnTo>
                  <a:pt x="508" y="290"/>
                </a:lnTo>
                <a:cubicBezTo>
                  <a:pt x="561" y="316"/>
                  <a:pt x="628" y="330"/>
                  <a:pt x="702" y="330"/>
                </a:cubicBezTo>
                <a:lnTo>
                  <a:pt x="702" y="330"/>
                </a:lnTo>
                <a:cubicBezTo>
                  <a:pt x="776" y="330"/>
                  <a:pt x="843" y="316"/>
                  <a:pt x="895" y="290"/>
                </a:cubicBezTo>
                <a:lnTo>
                  <a:pt x="895" y="290"/>
                </a:lnTo>
                <a:cubicBezTo>
                  <a:pt x="900" y="287"/>
                  <a:pt x="904" y="285"/>
                  <a:pt x="908" y="282"/>
                </a:cubicBezTo>
                <a:lnTo>
                  <a:pt x="908" y="330"/>
                </a:lnTo>
                <a:lnTo>
                  <a:pt x="908" y="330"/>
                </a:lnTo>
                <a:cubicBezTo>
                  <a:pt x="908" y="342"/>
                  <a:pt x="895" y="362"/>
                  <a:pt x="858" y="380"/>
                </a:cubicBezTo>
                <a:lnTo>
                  <a:pt x="858" y="380"/>
                </a:lnTo>
                <a:cubicBezTo>
                  <a:pt x="821" y="399"/>
                  <a:pt x="765" y="412"/>
                  <a:pt x="702" y="412"/>
                </a:cubicBezTo>
                <a:lnTo>
                  <a:pt x="702" y="412"/>
                </a:lnTo>
                <a:cubicBezTo>
                  <a:pt x="638" y="412"/>
                  <a:pt x="583" y="399"/>
                  <a:pt x="546" y="380"/>
                </a:cubicBezTo>
                <a:lnTo>
                  <a:pt x="546" y="380"/>
                </a:lnTo>
                <a:cubicBezTo>
                  <a:pt x="508" y="362"/>
                  <a:pt x="495" y="342"/>
                  <a:pt x="495" y="330"/>
                </a:cubicBezTo>
                <a:lnTo>
                  <a:pt x="495" y="282"/>
                </a:lnTo>
                <a:close/>
                <a:moveTo>
                  <a:pt x="702" y="82"/>
                </a:moveTo>
                <a:lnTo>
                  <a:pt x="702" y="82"/>
                </a:lnTo>
                <a:cubicBezTo>
                  <a:pt x="765" y="82"/>
                  <a:pt x="821" y="96"/>
                  <a:pt x="858" y="115"/>
                </a:cubicBezTo>
                <a:lnTo>
                  <a:pt x="858" y="115"/>
                </a:lnTo>
                <a:cubicBezTo>
                  <a:pt x="895" y="133"/>
                  <a:pt x="908" y="153"/>
                  <a:pt x="908" y="165"/>
                </a:cubicBezTo>
                <a:lnTo>
                  <a:pt x="908" y="165"/>
                </a:lnTo>
                <a:cubicBezTo>
                  <a:pt x="908" y="177"/>
                  <a:pt x="895" y="196"/>
                  <a:pt x="858" y="215"/>
                </a:cubicBezTo>
                <a:lnTo>
                  <a:pt x="858" y="215"/>
                </a:lnTo>
                <a:cubicBezTo>
                  <a:pt x="821" y="233"/>
                  <a:pt x="765" y="248"/>
                  <a:pt x="702" y="248"/>
                </a:cubicBezTo>
                <a:lnTo>
                  <a:pt x="702" y="248"/>
                </a:lnTo>
                <a:cubicBezTo>
                  <a:pt x="638" y="248"/>
                  <a:pt x="583" y="233"/>
                  <a:pt x="546" y="215"/>
                </a:cubicBezTo>
                <a:lnTo>
                  <a:pt x="546" y="215"/>
                </a:lnTo>
                <a:cubicBezTo>
                  <a:pt x="508" y="196"/>
                  <a:pt x="495" y="177"/>
                  <a:pt x="495" y="165"/>
                </a:cubicBezTo>
                <a:lnTo>
                  <a:pt x="495" y="165"/>
                </a:lnTo>
                <a:cubicBezTo>
                  <a:pt x="495" y="153"/>
                  <a:pt x="508" y="133"/>
                  <a:pt x="546" y="115"/>
                </a:cubicBezTo>
                <a:lnTo>
                  <a:pt x="546" y="115"/>
                </a:lnTo>
                <a:cubicBezTo>
                  <a:pt x="583" y="96"/>
                  <a:pt x="638" y="82"/>
                  <a:pt x="702" y="82"/>
                </a:cubicBezTo>
                <a:close/>
                <a:moveTo>
                  <a:pt x="702" y="0"/>
                </a:moveTo>
                <a:lnTo>
                  <a:pt x="702" y="0"/>
                </a:lnTo>
                <a:cubicBezTo>
                  <a:pt x="628" y="0"/>
                  <a:pt x="561" y="13"/>
                  <a:pt x="508" y="39"/>
                </a:cubicBezTo>
                <a:lnTo>
                  <a:pt x="508" y="39"/>
                </a:lnTo>
                <a:cubicBezTo>
                  <a:pt x="456" y="66"/>
                  <a:pt x="413" y="109"/>
                  <a:pt x="413" y="165"/>
                </a:cubicBezTo>
                <a:lnTo>
                  <a:pt x="413" y="330"/>
                </a:lnTo>
                <a:lnTo>
                  <a:pt x="413" y="330"/>
                </a:lnTo>
                <a:cubicBezTo>
                  <a:pt x="413" y="335"/>
                  <a:pt x="415" y="340"/>
                  <a:pt x="416" y="346"/>
                </a:cubicBezTo>
                <a:lnTo>
                  <a:pt x="416" y="346"/>
                </a:lnTo>
                <a:cubicBezTo>
                  <a:pt x="377" y="335"/>
                  <a:pt x="335" y="330"/>
                  <a:pt x="289" y="330"/>
                </a:cubicBezTo>
                <a:lnTo>
                  <a:pt x="289" y="330"/>
                </a:lnTo>
                <a:cubicBezTo>
                  <a:pt x="215" y="330"/>
                  <a:pt x="149" y="344"/>
                  <a:pt x="95" y="370"/>
                </a:cubicBezTo>
                <a:lnTo>
                  <a:pt x="95" y="370"/>
                </a:lnTo>
                <a:cubicBezTo>
                  <a:pt x="43" y="396"/>
                  <a:pt x="0" y="438"/>
                  <a:pt x="0" y="495"/>
                </a:cubicBezTo>
                <a:lnTo>
                  <a:pt x="0" y="825"/>
                </a:lnTo>
                <a:lnTo>
                  <a:pt x="0" y="825"/>
                </a:lnTo>
                <a:cubicBezTo>
                  <a:pt x="0" y="881"/>
                  <a:pt x="43" y="924"/>
                  <a:pt x="95" y="950"/>
                </a:cubicBezTo>
                <a:lnTo>
                  <a:pt x="95" y="950"/>
                </a:lnTo>
                <a:cubicBezTo>
                  <a:pt x="149" y="976"/>
                  <a:pt x="215" y="989"/>
                  <a:pt x="289" y="989"/>
                </a:cubicBezTo>
                <a:lnTo>
                  <a:pt x="289" y="989"/>
                </a:lnTo>
                <a:cubicBezTo>
                  <a:pt x="363" y="989"/>
                  <a:pt x="430" y="976"/>
                  <a:pt x="483" y="950"/>
                </a:cubicBezTo>
                <a:lnTo>
                  <a:pt x="483" y="950"/>
                </a:lnTo>
                <a:cubicBezTo>
                  <a:pt x="535" y="924"/>
                  <a:pt x="578" y="881"/>
                  <a:pt x="578" y="825"/>
                </a:cubicBezTo>
                <a:lnTo>
                  <a:pt x="578" y="808"/>
                </a:lnTo>
                <a:lnTo>
                  <a:pt x="578" y="808"/>
                </a:lnTo>
                <a:cubicBezTo>
                  <a:pt x="616" y="818"/>
                  <a:pt x="657" y="825"/>
                  <a:pt x="702" y="825"/>
                </a:cubicBezTo>
                <a:lnTo>
                  <a:pt x="702" y="825"/>
                </a:lnTo>
                <a:cubicBezTo>
                  <a:pt x="776" y="825"/>
                  <a:pt x="843" y="811"/>
                  <a:pt x="895" y="785"/>
                </a:cubicBezTo>
                <a:lnTo>
                  <a:pt x="895" y="785"/>
                </a:lnTo>
                <a:cubicBezTo>
                  <a:pt x="948" y="759"/>
                  <a:pt x="991" y="716"/>
                  <a:pt x="991" y="660"/>
                </a:cubicBezTo>
                <a:lnTo>
                  <a:pt x="991" y="165"/>
                </a:lnTo>
                <a:lnTo>
                  <a:pt x="991" y="165"/>
                </a:lnTo>
                <a:cubicBezTo>
                  <a:pt x="991" y="109"/>
                  <a:pt x="948" y="66"/>
                  <a:pt x="895" y="39"/>
                </a:cubicBezTo>
                <a:lnTo>
                  <a:pt x="895" y="39"/>
                </a:lnTo>
                <a:cubicBezTo>
                  <a:pt x="843" y="13"/>
                  <a:pt x="776" y="0"/>
                  <a:pt x="7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67" name="Freeform 12">
            <a:extLst>
              <a:ext uri="{FF2B5EF4-FFF2-40B4-BE49-F238E27FC236}">
                <a16:creationId xmlns:a16="http://schemas.microsoft.com/office/drawing/2014/main" id="{8458CDC2-9839-4A10-B1E7-29063883D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9027" y="2047248"/>
            <a:ext cx="1044130" cy="633653"/>
          </a:xfrm>
          <a:custGeom>
            <a:avLst/>
            <a:gdLst>
              <a:gd name="T0" fmla="*/ 887 w 1156"/>
              <a:gd name="T1" fmla="*/ 289 h 702"/>
              <a:gd name="T2" fmla="*/ 887 w 1156"/>
              <a:gd name="T3" fmla="*/ 289 h 702"/>
              <a:gd name="T4" fmla="*/ 825 w 1156"/>
              <a:gd name="T5" fmla="*/ 350 h 702"/>
              <a:gd name="T6" fmla="*/ 825 w 1156"/>
              <a:gd name="T7" fmla="*/ 350 h 702"/>
              <a:gd name="T8" fmla="*/ 887 w 1156"/>
              <a:gd name="T9" fmla="*/ 413 h 702"/>
              <a:gd name="T10" fmla="*/ 887 w 1156"/>
              <a:gd name="T11" fmla="*/ 413 h 702"/>
              <a:gd name="T12" fmla="*/ 949 w 1156"/>
              <a:gd name="T13" fmla="*/ 350 h 702"/>
              <a:gd name="T14" fmla="*/ 949 w 1156"/>
              <a:gd name="T15" fmla="*/ 350 h 702"/>
              <a:gd name="T16" fmla="*/ 887 w 1156"/>
              <a:gd name="T17" fmla="*/ 289 h 702"/>
              <a:gd name="T18" fmla="*/ 268 w 1156"/>
              <a:gd name="T19" fmla="*/ 289 h 702"/>
              <a:gd name="T20" fmla="*/ 268 w 1156"/>
              <a:gd name="T21" fmla="*/ 289 h 702"/>
              <a:gd name="T22" fmla="*/ 207 w 1156"/>
              <a:gd name="T23" fmla="*/ 350 h 702"/>
              <a:gd name="T24" fmla="*/ 207 w 1156"/>
              <a:gd name="T25" fmla="*/ 350 h 702"/>
              <a:gd name="T26" fmla="*/ 268 w 1156"/>
              <a:gd name="T27" fmla="*/ 413 h 702"/>
              <a:gd name="T28" fmla="*/ 268 w 1156"/>
              <a:gd name="T29" fmla="*/ 413 h 702"/>
              <a:gd name="T30" fmla="*/ 331 w 1156"/>
              <a:gd name="T31" fmla="*/ 350 h 702"/>
              <a:gd name="T32" fmla="*/ 331 w 1156"/>
              <a:gd name="T33" fmla="*/ 350 h 702"/>
              <a:gd name="T34" fmla="*/ 268 w 1156"/>
              <a:gd name="T35" fmla="*/ 289 h 702"/>
              <a:gd name="T36" fmla="*/ 578 w 1156"/>
              <a:gd name="T37" fmla="*/ 248 h 702"/>
              <a:gd name="T38" fmla="*/ 578 w 1156"/>
              <a:gd name="T39" fmla="*/ 248 h 702"/>
              <a:gd name="T40" fmla="*/ 660 w 1156"/>
              <a:gd name="T41" fmla="*/ 350 h 702"/>
              <a:gd name="T42" fmla="*/ 660 w 1156"/>
              <a:gd name="T43" fmla="*/ 350 h 702"/>
              <a:gd name="T44" fmla="*/ 578 w 1156"/>
              <a:gd name="T45" fmla="*/ 453 h 702"/>
              <a:gd name="T46" fmla="*/ 578 w 1156"/>
              <a:gd name="T47" fmla="*/ 453 h 702"/>
              <a:gd name="T48" fmla="*/ 495 w 1156"/>
              <a:gd name="T49" fmla="*/ 350 h 702"/>
              <a:gd name="T50" fmla="*/ 495 w 1156"/>
              <a:gd name="T51" fmla="*/ 350 h 702"/>
              <a:gd name="T52" fmla="*/ 578 w 1156"/>
              <a:gd name="T53" fmla="*/ 248 h 702"/>
              <a:gd name="T54" fmla="*/ 578 w 1156"/>
              <a:gd name="T55" fmla="*/ 165 h 702"/>
              <a:gd name="T56" fmla="*/ 578 w 1156"/>
              <a:gd name="T57" fmla="*/ 165 h 702"/>
              <a:gd name="T58" fmla="*/ 413 w 1156"/>
              <a:gd name="T59" fmla="*/ 350 h 702"/>
              <a:gd name="T60" fmla="*/ 413 w 1156"/>
              <a:gd name="T61" fmla="*/ 350 h 702"/>
              <a:gd name="T62" fmla="*/ 578 w 1156"/>
              <a:gd name="T63" fmla="*/ 536 h 702"/>
              <a:gd name="T64" fmla="*/ 578 w 1156"/>
              <a:gd name="T65" fmla="*/ 536 h 702"/>
              <a:gd name="T66" fmla="*/ 743 w 1156"/>
              <a:gd name="T67" fmla="*/ 350 h 702"/>
              <a:gd name="T68" fmla="*/ 743 w 1156"/>
              <a:gd name="T69" fmla="*/ 350 h 702"/>
              <a:gd name="T70" fmla="*/ 578 w 1156"/>
              <a:gd name="T71" fmla="*/ 165 h 702"/>
              <a:gd name="T72" fmla="*/ 166 w 1156"/>
              <a:gd name="T73" fmla="*/ 82 h 702"/>
              <a:gd name="T74" fmla="*/ 991 w 1156"/>
              <a:gd name="T75" fmla="*/ 82 h 702"/>
              <a:gd name="T76" fmla="*/ 991 w 1156"/>
              <a:gd name="T77" fmla="*/ 82 h 702"/>
              <a:gd name="T78" fmla="*/ 1072 w 1156"/>
              <a:gd name="T79" fmla="*/ 165 h 702"/>
              <a:gd name="T80" fmla="*/ 1072 w 1156"/>
              <a:gd name="T81" fmla="*/ 536 h 702"/>
              <a:gd name="T82" fmla="*/ 1072 w 1156"/>
              <a:gd name="T83" fmla="*/ 536 h 702"/>
              <a:gd name="T84" fmla="*/ 991 w 1156"/>
              <a:gd name="T85" fmla="*/ 618 h 702"/>
              <a:gd name="T86" fmla="*/ 166 w 1156"/>
              <a:gd name="T87" fmla="*/ 618 h 702"/>
              <a:gd name="T88" fmla="*/ 166 w 1156"/>
              <a:gd name="T89" fmla="*/ 618 h 702"/>
              <a:gd name="T90" fmla="*/ 83 w 1156"/>
              <a:gd name="T91" fmla="*/ 536 h 702"/>
              <a:gd name="T92" fmla="*/ 83 w 1156"/>
              <a:gd name="T93" fmla="*/ 165 h 702"/>
              <a:gd name="T94" fmla="*/ 83 w 1156"/>
              <a:gd name="T95" fmla="*/ 165 h 702"/>
              <a:gd name="T96" fmla="*/ 166 w 1156"/>
              <a:gd name="T97" fmla="*/ 82 h 702"/>
              <a:gd name="T98" fmla="*/ 578 w 1156"/>
              <a:gd name="T99" fmla="*/ 165 h 702"/>
              <a:gd name="T100" fmla="*/ 0 w 1156"/>
              <a:gd name="T101" fmla="*/ 701 h 702"/>
              <a:gd name="T102" fmla="*/ 1155 w 1156"/>
              <a:gd name="T103" fmla="*/ 701 h 702"/>
              <a:gd name="T104" fmla="*/ 1155 w 1156"/>
              <a:gd name="T105" fmla="*/ 0 h 702"/>
              <a:gd name="T106" fmla="*/ 0 w 1156"/>
              <a:gd name="T107" fmla="*/ 0 h 702"/>
              <a:gd name="T108" fmla="*/ 0 w 1156"/>
              <a:gd name="T109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56" h="702">
                <a:moveTo>
                  <a:pt x="887" y="289"/>
                </a:moveTo>
                <a:lnTo>
                  <a:pt x="887" y="289"/>
                </a:lnTo>
                <a:cubicBezTo>
                  <a:pt x="853" y="289"/>
                  <a:pt x="825" y="317"/>
                  <a:pt x="825" y="350"/>
                </a:cubicBezTo>
                <a:lnTo>
                  <a:pt x="825" y="350"/>
                </a:lnTo>
                <a:cubicBezTo>
                  <a:pt x="825" y="385"/>
                  <a:pt x="853" y="413"/>
                  <a:pt x="887" y="413"/>
                </a:cubicBezTo>
                <a:lnTo>
                  <a:pt x="887" y="413"/>
                </a:lnTo>
                <a:cubicBezTo>
                  <a:pt x="922" y="413"/>
                  <a:pt x="949" y="385"/>
                  <a:pt x="949" y="350"/>
                </a:cubicBezTo>
                <a:lnTo>
                  <a:pt x="949" y="350"/>
                </a:lnTo>
                <a:cubicBezTo>
                  <a:pt x="949" y="317"/>
                  <a:pt x="922" y="289"/>
                  <a:pt x="887" y="289"/>
                </a:cubicBezTo>
                <a:close/>
                <a:moveTo>
                  <a:pt x="268" y="289"/>
                </a:moveTo>
                <a:lnTo>
                  <a:pt x="268" y="289"/>
                </a:lnTo>
                <a:cubicBezTo>
                  <a:pt x="235" y="289"/>
                  <a:pt x="207" y="317"/>
                  <a:pt x="207" y="350"/>
                </a:cubicBezTo>
                <a:lnTo>
                  <a:pt x="207" y="350"/>
                </a:lnTo>
                <a:cubicBezTo>
                  <a:pt x="207" y="385"/>
                  <a:pt x="235" y="413"/>
                  <a:pt x="268" y="413"/>
                </a:cubicBezTo>
                <a:lnTo>
                  <a:pt x="268" y="413"/>
                </a:lnTo>
                <a:cubicBezTo>
                  <a:pt x="303" y="413"/>
                  <a:pt x="331" y="385"/>
                  <a:pt x="331" y="350"/>
                </a:cubicBezTo>
                <a:lnTo>
                  <a:pt x="331" y="350"/>
                </a:lnTo>
                <a:cubicBezTo>
                  <a:pt x="331" y="317"/>
                  <a:pt x="303" y="289"/>
                  <a:pt x="268" y="289"/>
                </a:cubicBezTo>
                <a:close/>
                <a:moveTo>
                  <a:pt x="578" y="248"/>
                </a:moveTo>
                <a:lnTo>
                  <a:pt x="578" y="248"/>
                </a:lnTo>
                <a:cubicBezTo>
                  <a:pt x="623" y="248"/>
                  <a:pt x="660" y="294"/>
                  <a:pt x="660" y="350"/>
                </a:cubicBezTo>
                <a:lnTo>
                  <a:pt x="660" y="350"/>
                </a:lnTo>
                <a:cubicBezTo>
                  <a:pt x="660" y="408"/>
                  <a:pt x="623" y="453"/>
                  <a:pt x="578" y="453"/>
                </a:cubicBezTo>
                <a:lnTo>
                  <a:pt x="578" y="453"/>
                </a:lnTo>
                <a:cubicBezTo>
                  <a:pt x="532" y="453"/>
                  <a:pt x="495" y="408"/>
                  <a:pt x="495" y="350"/>
                </a:cubicBezTo>
                <a:lnTo>
                  <a:pt x="495" y="350"/>
                </a:lnTo>
                <a:cubicBezTo>
                  <a:pt x="495" y="294"/>
                  <a:pt x="532" y="248"/>
                  <a:pt x="578" y="248"/>
                </a:cubicBezTo>
                <a:close/>
                <a:moveTo>
                  <a:pt x="578" y="165"/>
                </a:moveTo>
                <a:lnTo>
                  <a:pt x="578" y="165"/>
                </a:lnTo>
                <a:cubicBezTo>
                  <a:pt x="487" y="165"/>
                  <a:pt x="413" y="249"/>
                  <a:pt x="413" y="350"/>
                </a:cubicBezTo>
                <a:lnTo>
                  <a:pt x="413" y="350"/>
                </a:lnTo>
                <a:cubicBezTo>
                  <a:pt x="413" y="453"/>
                  <a:pt x="487" y="536"/>
                  <a:pt x="578" y="536"/>
                </a:cubicBezTo>
                <a:lnTo>
                  <a:pt x="578" y="536"/>
                </a:lnTo>
                <a:cubicBezTo>
                  <a:pt x="669" y="536"/>
                  <a:pt x="743" y="453"/>
                  <a:pt x="743" y="350"/>
                </a:cubicBezTo>
                <a:lnTo>
                  <a:pt x="743" y="350"/>
                </a:lnTo>
                <a:cubicBezTo>
                  <a:pt x="743" y="249"/>
                  <a:pt x="669" y="165"/>
                  <a:pt x="578" y="165"/>
                </a:cubicBezTo>
                <a:lnTo>
                  <a:pt x="166" y="82"/>
                </a:lnTo>
                <a:lnTo>
                  <a:pt x="991" y="82"/>
                </a:lnTo>
                <a:lnTo>
                  <a:pt x="991" y="82"/>
                </a:lnTo>
                <a:cubicBezTo>
                  <a:pt x="991" y="128"/>
                  <a:pt x="1027" y="165"/>
                  <a:pt x="1072" y="165"/>
                </a:cubicBezTo>
                <a:lnTo>
                  <a:pt x="1072" y="536"/>
                </a:lnTo>
                <a:lnTo>
                  <a:pt x="1072" y="536"/>
                </a:lnTo>
                <a:cubicBezTo>
                  <a:pt x="1027" y="536"/>
                  <a:pt x="991" y="573"/>
                  <a:pt x="991" y="618"/>
                </a:cubicBezTo>
                <a:lnTo>
                  <a:pt x="166" y="618"/>
                </a:lnTo>
                <a:lnTo>
                  <a:pt x="166" y="618"/>
                </a:lnTo>
                <a:cubicBezTo>
                  <a:pt x="166" y="573"/>
                  <a:pt x="129" y="536"/>
                  <a:pt x="83" y="536"/>
                </a:cubicBezTo>
                <a:lnTo>
                  <a:pt x="83" y="165"/>
                </a:lnTo>
                <a:lnTo>
                  <a:pt x="83" y="165"/>
                </a:lnTo>
                <a:cubicBezTo>
                  <a:pt x="129" y="165"/>
                  <a:pt x="166" y="128"/>
                  <a:pt x="166" y="82"/>
                </a:cubicBezTo>
                <a:lnTo>
                  <a:pt x="578" y="165"/>
                </a:lnTo>
                <a:close/>
                <a:moveTo>
                  <a:pt x="0" y="701"/>
                </a:moveTo>
                <a:lnTo>
                  <a:pt x="1155" y="701"/>
                </a:lnTo>
                <a:lnTo>
                  <a:pt x="1155" y="0"/>
                </a:lnTo>
                <a:lnTo>
                  <a:pt x="0" y="0"/>
                </a:lnTo>
                <a:lnTo>
                  <a:pt x="0" y="7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68" name="Freeform 15">
            <a:extLst>
              <a:ext uri="{FF2B5EF4-FFF2-40B4-BE49-F238E27FC236}">
                <a16:creationId xmlns:a16="http://schemas.microsoft.com/office/drawing/2014/main" id="{450BF8F5-32E2-45F2-985F-1650C6795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9027" y="3489901"/>
            <a:ext cx="1044130" cy="633653"/>
          </a:xfrm>
          <a:custGeom>
            <a:avLst/>
            <a:gdLst>
              <a:gd name="T0" fmla="*/ 887 w 1156"/>
              <a:gd name="T1" fmla="*/ 289 h 702"/>
              <a:gd name="T2" fmla="*/ 887 w 1156"/>
              <a:gd name="T3" fmla="*/ 289 h 702"/>
              <a:gd name="T4" fmla="*/ 825 w 1156"/>
              <a:gd name="T5" fmla="*/ 351 h 702"/>
              <a:gd name="T6" fmla="*/ 825 w 1156"/>
              <a:gd name="T7" fmla="*/ 351 h 702"/>
              <a:gd name="T8" fmla="*/ 887 w 1156"/>
              <a:gd name="T9" fmla="*/ 413 h 702"/>
              <a:gd name="T10" fmla="*/ 887 w 1156"/>
              <a:gd name="T11" fmla="*/ 413 h 702"/>
              <a:gd name="T12" fmla="*/ 949 w 1156"/>
              <a:gd name="T13" fmla="*/ 351 h 702"/>
              <a:gd name="T14" fmla="*/ 949 w 1156"/>
              <a:gd name="T15" fmla="*/ 351 h 702"/>
              <a:gd name="T16" fmla="*/ 887 w 1156"/>
              <a:gd name="T17" fmla="*/ 289 h 702"/>
              <a:gd name="T18" fmla="*/ 268 w 1156"/>
              <a:gd name="T19" fmla="*/ 289 h 702"/>
              <a:gd name="T20" fmla="*/ 268 w 1156"/>
              <a:gd name="T21" fmla="*/ 289 h 702"/>
              <a:gd name="T22" fmla="*/ 207 w 1156"/>
              <a:gd name="T23" fmla="*/ 351 h 702"/>
              <a:gd name="T24" fmla="*/ 207 w 1156"/>
              <a:gd name="T25" fmla="*/ 351 h 702"/>
              <a:gd name="T26" fmla="*/ 268 w 1156"/>
              <a:gd name="T27" fmla="*/ 413 h 702"/>
              <a:gd name="T28" fmla="*/ 268 w 1156"/>
              <a:gd name="T29" fmla="*/ 413 h 702"/>
              <a:gd name="T30" fmla="*/ 331 w 1156"/>
              <a:gd name="T31" fmla="*/ 351 h 702"/>
              <a:gd name="T32" fmla="*/ 331 w 1156"/>
              <a:gd name="T33" fmla="*/ 351 h 702"/>
              <a:gd name="T34" fmla="*/ 268 w 1156"/>
              <a:gd name="T35" fmla="*/ 289 h 702"/>
              <a:gd name="T36" fmla="*/ 578 w 1156"/>
              <a:gd name="T37" fmla="*/ 247 h 702"/>
              <a:gd name="T38" fmla="*/ 578 w 1156"/>
              <a:gd name="T39" fmla="*/ 247 h 702"/>
              <a:gd name="T40" fmla="*/ 660 w 1156"/>
              <a:gd name="T41" fmla="*/ 351 h 702"/>
              <a:gd name="T42" fmla="*/ 660 w 1156"/>
              <a:gd name="T43" fmla="*/ 351 h 702"/>
              <a:gd name="T44" fmla="*/ 578 w 1156"/>
              <a:gd name="T45" fmla="*/ 454 h 702"/>
              <a:gd name="T46" fmla="*/ 578 w 1156"/>
              <a:gd name="T47" fmla="*/ 454 h 702"/>
              <a:gd name="T48" fmla="*/ 495 w 1156"/>
              <a:gd name="T49" fmla="*/ 351 h 702"/>
              <a:gd name="T50" fmla="*/ 495 w 1156"/>
              <a:gd name="T51" fmla="*/ 351 h 702"/>
              <a:gd name="T52" fmla="*/ 578 w 1156"/>
              <a:gd name="T53" fmla="*/ 247 h 702"/>
              <a:gd name="T54" fmla="*/ 578 w 1156"/>
              <a:gd name="T55" fmla="*/ 165 h 702"/>
              <a:gd name="T56" fmla="*/ 578 w 1156"/>
              <a:gd name="T57" fmla="*/ 165 h 702"/>
              <a:gd name="T58" fmla="*/ 413 w 1156"/>
              <a:gd name="T59" fmla="*/ 351 h 702"/>
              <a:gd name="T60" fmla="*/ 413 w 1156"/>
              <a:gd name="T61" fmla="*/ 351 h 702"/>
              <a:gd name="T62" fmla="*/ 578 w 1156"/>
              <a:gd name="T63" fmla="*/ 536 h 702"/>
              <a:gd name="T64" fmla="*/ 578 w 1156"/>
              <a:gd name="T65" fmla="*/ 536 h 702"/>
              <a:gd name="T66" fmla="*/ 743 w 1156"/>
              <a:gd name="T67" fmla="*/ 351 h 702"/>
              <a:gd name="T68" fmla="*/ 743 w 1156"/>
              <a:gd name="T69" fmla="*/ 351 h 702"/>
              <a:gd name="T70" fmla="*/ 578 w 1156"/>
              <a:gd name="T71" fmla="*/ 165 h 702"/>
              <a:gd name="T72" fmla="*/ 166 w 1156"/>
              <a:gd name="T73" fmla="*/ 83 h 702"/>
              <a:gd name="T74" fmla="*/ 991 w 1156"/>
              <a:gd name="T75" fmla="*/ 83 h 702"/>
              <a:gd name="T76" fmla="*/ 991 w 1156"/>
              <a:gd name="T77" fmla="*/ 83 h 702"/>
              <a:gd name="T78" fmla="*/ 1072 w 1156"/>
              <a:gd name="T79" fmla="*/ 165 h 702"/>
              <a:gd name="T80" fmla="*/ 1072 w 1156"/>
              <a:gd name="T81" fmla="*/ 536 h 702"/>
              <a:gd name="T82" fmla="*/ 1072 w 1156"/>
              <a:gd name="T83" fmla="*/ 536 h 702"/>
              <a:gd name="T84" fmla="*/ 991 w 1156"/>
              <a:gd name="T85" fmla="*/ 619 h 702"/>
              <a:gd name="T86" fmla="*/ 166 w 1156"/>
              <a:gd name="T87" fmla="*/ 619 h 702"/>
              <a:gd name="T88" fmla="*/ 166 w 1156"/>
              <a:gd name="T89" fmla="*/ 619 h 702"/>
              <a:gd name="T90" fmla="*/ 83 w 1156"/>
              <a:gd name="T91" fmla="*/ 536 h 702"/>
              <a:gd name="T92" fmla="*/ 83 w 1156"/>
              <a:gd name="T93" fmla="*/ 165 h 702"/>
              <a:gd name="T94" fmla="*/ 83 w 1156"/>
              <a:gd name="T95" fmla="*/ 165 h 702"/>
              <a:gd name="T96" fmla="*/ 166 w 1156"/>
              <a:gd name="T97" fmla="*/ 83 h 702"/>
              <a:gd name="T98" fmla="*/ 0 w 1156"/>
              <a:gd name="T99" fmla="*/ 701 h 702"/>
              <a:gd name="T100" fmla="*/ 1155 w 1156"/>
              <a:gd name="T101" fmla="*/ 701 h 702"/>
              <a:gd name="T102" fmla="*/ 1155 w 1156"/>
              <a:gd name="T103" fmla="*/ 0 h 702"/>
              <a:gd name="T104" fmla="*/ 0 w 1156"/>
              <a:gd name="T105" fmla="*/ 0 h 702"/>
              <a:gd name="T106" fmla="*/ 0 w 1156"/>
              <a:gd name="T107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6" h="702">
                <a:moveTo>
                  <a:pt x="887" y="289"/>
                </a:moveTo>
                <a:lnTo>
                  <a:pt x="887" y="289"/>
                </a:lnTo>
                <a:cubicBezTo>
                  <a:pt x="853" y="289"/>
                  <a:pt x="825" y="317"/>
                  <a:pt x="825" y="351"/>
                </a:cubicBezTo>
                <a:lnTo>
                  <a:pt x="825" y="351"/>
                </a:lnTo>
                <a:cubicBezTo>
                  <a:pt x="825" y="385"/>
                  <a:pt x="853" y="413"/>
                  <a:pt x="887" y="413"/>
                </a:cubicBezTo>
                <a:lnTo>
                  <a:pt x="887" y="413"/>
                </a:lnTo>
                <a:cubicBezTo>
                  <a:pt x="922" y="413"/>
                  <a:pt x="949" y="385"/>
                  <a:pt x="949" y="351"/>
                </a:cubicBezTo>
                <a:lnTo>
                  <a:pt x="949" y="351"/>
                </a:lnTo>
                <a:cubicBezTo>
                  <a:pt x="949" y="317"/>
                  <a:pt x="922" y="289"/>
                  <a:pt x="887" y="289"/>
                </a:cubicBezTo>
                <a:close/>
                <a:moveTo>
                  <a:pt x="268" y="289"/>
                </a:moveTo>
                <a:lnTo>
                  <a:pt x="268" y="289"/>
                </a:lnTo>
                <a:cubicBezTo>
                  <a:pt x="235" y="289"/>
                  <a:pt x="207" y="317"/>
                  <a:pt x="207" y="351"/>
                </a:cubicBezTo>
                <a:lnTo>
                  <a:pt x="207" y="351"/>
                </a:lnTo>
                <a:cubicBezTo>
                  <a:pt x="207" y="385"/>
                  <a:pt x="235" y="413"/>
                  <a:pt x="268" y="413"/>
                </a:cubicBezTo>
                <a:lnTo>
                  <a:pt x="268" y="413"/>
                </a:lnTo>
                <a:cubicBezTo>
                  <a:pt x="303" y="413"/>
                  <a:pt x="331" y="385"/>
                  <a:pt x="331" y="351"/>
                </a:cubicBezTo>
                <a:lnTo>
                  <a:pt x="331" y="351"/>
                </a:lnTo>
                <a:cubicBezTo>
                  <a:pt x="331" y="317"/>
                  <a:pt x="303" y="289"/>
                  <a:pt x="268" y="289"/>
                </a:cubicBezTo>
                <a:close/>
                <a:moveTo>
                  <a:pt x="578" y="247"/>
                </a:moveTo>
                <a:lnTo>
                  <a:pt x="578" y="247"/>
                </a:lnTo>
                <a:cubicBezTo>
                  <a:pt x="623" y="247"/>
                  <a:pt x="660" y="294"/>
                  <a:pt x="660" y="351"/>
                </a:cubicBezTo>
                <a:lnTo>
                  <a:pt x="660" y="351"/>
                </a:lnTo>
                <a:cubicBezTo>
                  <a:pt x="660" y="408"/>
                  <a:pt x="623" y="454"/>
                  <a:pt x="578" y="454"/>
                </a:cubicBezTo>
                <a:lnTo>
                  <a:pt x="578" y="454"/>
                </a:lnTo>
                <a:cubicBezTo>
                  <a:pt x="532" y="454"/>
                  <a:pt x="495" y="408"/>
                  <a:pt x="495" y="351"/>
                </a:cubicBezTo>
                <a:lnTo>
                  <a:pt x="495" y="351"/>
                </a:lnTo>
                <a:cubicBezTo>
                  <a:pt x="495" y="294"/>
                  <a:pt x="532" y="247"/>
                  <a:pt x="578" y="247"/>
                </a:cubicBezTo>
                <a:close/>
                <a:moveTo>
                  <a:pt x="578" y="165"/>
                </a:moveTo>
                <a:lnTo>
                  <a:pt x="578" y="165"/>
                </a:lnTo>
                <a:cubicBezTo>
                  <a:pt x="487" y="165"/>
                  <a:pt x="413" y="249"/>
                  <a:pt x="413" y="351"/>
                </a:cubicBezTo>
                <a:lnTo>
                  <a:pt x="413" y="351"/>
                </a:lnTo>
                <a:cubicBezTo>
                  <a:pt x="413" y="453"/>
                  <a:pt x="487" y="536"/>
                  <a:pt x="578" y="536"/>
                </a:cubicBezTo>
                <a:lnTo>
                  <a:pt x="578" y="536"/>
                </a:lnTo>
                <a:cubicBezTo>
                  <a:pt x="669" y="536"/>
                  <a:pt x="743" y="453"/>
                  <a:pt x="743" y="351"/>
                </a:cubicBezTo>
                <a:lnTo>
                  <a:pt x="743" y="351"/>
                </a:lnTo>
                <a:cubicBezTo>
                  <a:pt x="743" y="249"/>
                  <a:pt x="669" y="165"/>
                  <a:pt x="578" y="165"/>
                </a:cubicBezTo>
                <a:close/>
                <a:moveTo>
                  <a:pt x="166" y="83"/>
                </a:moveTo>
                <a:lnTo>
                  <a:pt x="991" y="83"/>
                </a:lnTo>
                <a:lnTo>
                  <a:pt x="991" y="83"/>
                </a:lnTo>
                <a:cubicBezTo>
                  <a:pt x="991" y="128"/>
                  <a:pt x="1027" y="165"/>
                  <a:pt x="1072" y="165"/>
                </a:cubicBezTo>
                <a:lnTo>
                  <a:pt x="1072" y="536"/>
                </a:lnTo>
                <a:lnTo>
                  <a:pt x="1072" y="536"/>
                </a:lnTo>
                <a:cubicBezTo>
                  <a:pt x="1027" y="536"/>
                  <a:pt x="991" y="573"/>
                  <a:pt x="991" y="619"/>
                </a:cubicBezTo>
                <a:lnTo>
                  <a:pt x="166" y="619"/>
                </a:lnTo>
                <a:lnTo>
                  <a:pt x="166" y="619"/>
                </a:lnTo>
                <a:cubicBezTo>
                  <a:pt x="166" y="573"/>
                  <a:pt x="129" y="536"/>
                  <a:pt x="83" y="536"/>
                </a:cubicBezTo>
                <a:lnTo>
                  <a:pt x="83" y="165"/>
                </a:lnTo>
                <a:lnTo>
                  <a:pt x="83" y="165"/>
                </a:lnTo>
                <a:cubicBezTo>
                  <a:pt x="129" y="165"/>
                  <a:pt x="166" y="128"/>
                  <a:pt x="166" y="83"/>
                </a:cubicBezTo>
                <a:close/>
                <a:moveTo>
                  <a:pt x="0" y="701"/>
                </a:moveTo>
                <a:lnTo>
                  <a:pt x="1155" y="701"/>
                </a:lnTo>
                <a:lnTo>
                  <a:pt x="1155" y="0"/>
                </a:lnTo>
                <a:lnTo>
                  <a:pt x="0" y="0"/>
                </a:lnTo>
                <a:lnTo>
                  <a:pt x="0" y="7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69" name="Freeform 18">
            <a:extLst>
              <a:ext uri="{FF2B5EF4-FFF2-40B4-BE49-F238E27FC236}">
                <a16:creationId xmlns:a16="http://schemas.microsoft.com/office/drawing/2014/main" id="{4F737F41-A9B6-4805-96A8-7E1C973E8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6938" y="5183625"/>
            <a:ext cx="968412" cy="597784"/>
          </a:xfrm>
          <a:custGeom>
            <a:avLst/>
            <a:gdLst>
              <a:gd name="T0" fmla="*/ 83 w 1073"/>
              <a:gd name="T1" fmla="*/ 82 h 661"/>
              <a:gd name="T2" fmla="*/ 907 w 1073"/>
              <a:gd name="T3" fmla="*/ 82 h 661"/>
              <a:gd name="T4" fmla="*/ 907 w 1073"/>
              <a:gd name="T5" fmla="*/ 577 h 661"/>
              <a:gd name="T6" fmla="*/ 83 w 1073"/>
              <a:gd name="T7" fmla="*/ 577 h 661"/>
              <a:gd name="T8" fmla="*/ 83 w 1073"/>
              <a:gd name="T9" fmla="*/ 82 h 661"/>
              <a:gd name="T10" fmla="*/ 0 w 1073"/>
              <a:gd name="T11" fmla="*/ 0 h 661"/>
              <a:gd name="T12" fmla="*/ 0 w 1073"/>
              <a:gd name="T13" fmla="*/ 660 h 661"/>
              <a:gd name="T14" fmla="*/ 990 w 1073"/>
              <a:gd name="T15" fmla="*/ 660 h 661"/>
              <a:gd name="T16" fmla="*/ 990 w 1073"/>
              <a:gd name="T17" fmla="*/ 453 h 661"/>
              <a:gd name="T18" fmla="*/ 1072 w 1073"/>
              <a:gd name="T19" fmla="*/ 453 h 661"/>
              <a:gd name="T20" fmla="*/ 1072 w 1073"/>
              <a:gd name="T21" fmla="*/ 206 h 661"/>
              <a:gd name="T22" fmla="*/ 990 w 1073"/>
              <a:gd name="T23" fmla="*/ 206 h 661"/>
              <a:gd name="T24" fmla="*/ 990 w 1073"/>
              <a:gd name="T25" fmla="*/ 0 h 661"/>
              <a:gd name="T26" fmla="*/ 0 w 1073"/>
              <a:gd name="T27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3" h="661">
                <a:moveTo>
                  <a:pt x="83" y="82"/>
                </a:moveTo>
                <a:lnTo>
                  <a:pt x="907" y="82"/>
                </a:lnTo>
                <a:lnTo>
                  <a:pt x="907" y="577"/>
                </a:lnTo>
                <a:lnTo>
                  <a:pt x="83" y="577"/>
                </a:lnTo>
                <a:lnTo>
                  <a:pt x="83" y="82"/>
                </a:lnTo>
                <a:close/>
                <a:moveTo>
                  <a:pt x="0" y="0"/>
                </a:moveTo>
                <a:lnTo>
                  <a:pt x="0" y="660"/>
                </a:lnTo>
                <a:lnTo>
                  <a:pt x="990" y="660"/>
                </a:lnTo>
                <a:lnTo>
                  <a:pt x="990" y="453"/>
                </a:lnTo>
                <a:lnTo>
                  <a:pt x="1072" y="453"/>
                </a:lnTo>
                <a:lnTo>
                  <a:pt x="1072" y="206"/>
                </a:lnTo>
                <a:lnTo>
                  <a:pt x="990" y="206"/>
                </a:lnTo>
                <a:lnTo>
                  <a:pt x="9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0" name="Freeform 19">
            <a:extLst>
              <a:ext uri="{FF2B5EF4-FFF2-40B4-BE49-F238E27FC236}">
                <a16:creationId xmlns:a16="http://schemas.microsoft.com/office/drawing/2014/main" id="{8DE24B68-C33C-4731-9DE4-0496A8B6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7789" y="2067176"/>
            <a:ext cx="972396" cy="597784"/>
          </a:xfrm>
          <a:custGeom>
            <a:avLst/>
            <a:gdLst>
              <a:gd name="T0" fmla="*/ 165 w 1074"/>
              <a:gd name="T1" fmla="*/ 495 h 661"/>
              <a:gd name="T2" fmla="*/ 826 w 1074"/>
              <a:gd name="T3" fmla="*/ 495 h 661"/>
              <a:gd name="T4" fmla="*/ 826 w 1074"/>
              <a:gd name="T5" fmla="*/ 164 h 661"/>
              <a:gd name="T6" fmla="*/ 165 w 1074"/>
              <a:gd name="T7" fmla="*/ 164 h 661"/>
              <a:gd name="T8" fmla="*/ 165 w 1074"/>
              <a:gd name="T9" fmla="*/ 495 h 661"/>
              <a:gd name="T10" fmla="*/ 83 w 1074"/>
              <a:gd name="T11" fmla="*/ 83 h 661"/>
              <a:gd name="T12" fmla="*/ 908 w 1074"/>
              <a:gd name="T13" fmla="*/ 83 h 661"/>
              <a:gd name="T14" fmla="*/ 908 w 1074"/>
              <a:gd name="T15" fmla="*/ 577 h 661"/>
              <a:gd name="T16" fmla="*/ 83 w 1074"/>
              <a:gd name="T17" fmla="*/ 577 h 661"/>
              <a:gd name="T18" fmla="*/ 83 w 1074"/>
              <a:gd name="T19" fmla="*/ 83 h 661"/>
              <a:gd name="T20" fmla="*/ 0 w 1074"/>
              <a:gd name="T21" fmla="*/ 0 h 661"/>
              <a:gd name="T22" fmla="*/ 0 w 1074"/>
              <a:gd name="T23" fmla="*/ 660 h 661"/>
              <a:gd name="T24" fmla="*/ 990 w 1074"/>
              <a:gd name="T25" fmla="*/ 660 h 661"/>
              <a:gd name="T26" fmla="*/ 990 w 1074"/>
              <a:gd name="T27" fmla="*/ 453 h 661"/>
              <a:gd name="T28" fmla="*/ 1073 w 1074"/>
              <a:gd name="T29" fmla="*/ 453 h 661"/>
              <a:gd name="T30" fmla="*/ 1073 w 1074"/>
              <a:gd name="T31" fmla="*/ 206 h 661"/>
              <a:gd name="T32" fmla="*/ 990 w 1074"/>
              <a:gd name="T33" fmla="*/ 206 h 661"/>
              <a:gd name="T34" fmla="*/ 990 w 1074"/>
              <a:gd name="T35" fmla="*/ 0 h 661"/>
              <a:gd name="T36" fmla="*/ 0 w 1074"/>
              <a:gd name="T37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74" h="661">
                <a:moveTo>
                  <a:pt x="165" y="495"/>
                </a:moveTo>
                <a:lnTo>
                  <a:pt x="826" y="495"/>
                </a:lnTo>
                <a:lnTo>
                  <a:pt x="826" y="164"/>
                </a:lnTo>
                <a:lnTo>
                  <a:pt x="165" y="164"/>
                </a:lnTo>
                <a:lnTo>
                  <a:pt x="165" y="495"/>
                </a:lnTo>
                <a:close/>
                <a:moveTo>
                  <a:pt x="83" y="83"/>
                </a:moveTo>
                <a:lnTo>
                  <a:pt x="908" y="83"/>
                </a:lnTo>
                <a:lnTo>
                  <a:pt x="908" y="577"/>
                </a:lnTo>
                <a:lnTo>
                  <a:pt x="83" y="577"/>
                </a:lnTo>
                <a:lnTo>
                  <a:pt x="83" y="83"/>
                </a:lnTo>
                <a:close/>
                <a:moveTo>
                  <a:pt x="0" y="0"/>
                </a:moveTo>
                <a:lnTo>
                  <a:pt x="0" y="660"/>
                </a:lnTo>
                <a:lnTo>
                  <a:pt x="990" y="660"/>
                </a:lnTo>
                <a:lnTo>
                  <a:pt x="990" y="453"/>
                </a:lnTo>
                <a:lnTo>
                  <a:pt x="1073" y="453"/>
                </a:lnTo>
                <a:lnTo>
                  <a:pt x="1073" y="206"/>
                </a:lnTo>
                <a:lnTo>
                  <a:pt x="990" y="206"/>
                </a:lnTo>
                <a:lnTo>
                  <a:pt x="9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1" name="Freeform 20">
            <a:extLst>
              <a:ext uri="{FF2B5EF4-FFF2-40B4-BE49-F238E27FC236}">
                <a16:creationId xmlns:a16="http://schemas.microsoft.com/office/drawing/2014/main" id="{298C81C2-73C4-47E6-966B-5926DD0E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6938" y="2099058"/>
            <a:ext cx="968412" cy="597784"/>
          </a:xfrm>
          <a:custGeom>
            <a:avLst/>
            <a:gdLst>
              <a:gd name="T0" fmla="*/ 166 w 1073"/>
              <a:gd name="T1" fmla="*/ 494 h 661"/>
              <a:gd name="T2" fmla="*/ 825 w 1073"/>
              <a:gd name="T3" fmla="*/ 494 h 661"/>
              <a:gd name="T4" fmla="*/ 825 w 1073"/>
              <a:gd name="T5" fmla="*/ 164 h 661"/>
              <a:gd name="T6" fmla="*/ 166 w 1073"/>
              <a:gd name="T7" fmla="*/ 164 h 661"/>
              <a:gd name="T8" fmla="*/ 166 w 1073"/>
              <a:gd name="T9" fmla="*/ 494 h 661"/>
              <a:gd name="T10" fmla="*/ 83 w 1073"/>
              <a:gd name="T11" fmla="*/ 82 h 661"/>
              <a:gd name="T12" fmla="*/ 907 w 1073"/>
              <a:gd name="T13" fmla="*/ 82 h 661"/>
              <a:gd name="T14" fmla="*/ 907 w 1073"/>
              <a:gd name="T15" fmla="*/ 577 h 661"/>
              <a:gd name="T16" fmla="*/ 83 w 1073"/>
              <a:gd name="T17" fmla="*/ 577 h 661"/>
              <a:gd name="T18" fmla="*/ 83 w 1073"/>
              <a:gd name="T19" fmla="*/ 82 h 661"/>
              <a:gd name="T20" fmla="*/ 0 w 1073"/>
              <a:gd name="T21" fmla="*/ 0 h 661"/>
              <a:gd name="T22" fmla="*/ 0 w 1073"/>
              <a:gd name="T23" fmla="*/ 660 h 661"/>
              <a:gd name="T24" fmla="*/ 990 w 1073"/>
              <a:gd name="T25" fmla="*/ 660 h 661"/>
              <a:gd name="T26" fmla="*/ 990 w 1073"/>
              <a:gd name="T27" fmla="*/ 453 h 661"/>
              <a:gd name="T28" fmla="*/ 1072 w 1073"/>
              <a:gd name="T29" fmla="*/ 453 h 661"/>
              <a:gd name="T30" fmla="*/ 1072 w 1073"/>
              <a:gd name="T31" fmla="*/ 205 h 661"/>
              <a:gd name="T32" fmla="*/ 990 w 1073"/>
              <a:gd name="T33" fmla="*/ 205 h 661"/>
              <a:gd name="T34" fmla="*/ 990 w 1073"/>
              <a:gd name="T35" fmla="*/ 0 h 661"/>
              <a:gd name="T36" fmla="*/ 0 w 1073"/>
              <a:gd name="T37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73" h="661">
                <a:moveTo>
                  <a:pt x="166" y="494"/>
                </a:moveTo>
                <a:lnTo>
                  <a:pt x="825" y="494"/>
                </a:lnTo>
                <a:lnTo>
                  <a:pt x="825" y="164"/>
                </a:lnTo>
                <a:lnTo>
                  <a:pt x="166" y="164"/>
                </a:lnTo>
                <a:lnTo>
                  <a:pt x="166" y="494"/>
                </a:lnTo>
                <a:close/>
                <a:moveTo>
                  <a:pt x="83" y="82"/>
                </a:moveTo>
                <a:lnTo>
                  <a:pt x="907" y="82"/>
                </a:lnTo>
                <a:lnTo>
                  <a:pt x="907" y="577"/>
                </a:lnTo>
                <a:lnTo>
                  <a:pt x="83" y="577"/>
                </a:lnTo>
                <a:lnTo>
                  <a:pt x="83" y="82"/>
                </a:lnTo>
                <a:close/>
                <a:moveTo>
                  <a:pt x="0" y="0"/>
                </a:moveTo>
                <a:lnTo>
                  <a:pt x="0" y="660"/>
                </a:lnTo>
                <a:lnTo>
                  <a:pt x="990" y="660"/>
                </a:lnTo>
                <a:lnTo>
                  <a:pt x="990" y="453"/>
                </a:lnTo>
                <a:lnTo>
                  <a:pt x="1072" y="453"/>
                </a:lnTo>
                <a:lnTo>
                  <a:pt x="1072" y="205"/>
                </a:lnTo>
                <a:lnTo>
                  <a:pt x="990" y="205"/>
                </a:lnTo>
                <a:lnTo>
                  <a:pt x="9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2" name="Freeform 21">
            <a:extLst>
              <a:ext uri="{FF2B5EF4-FFF2-40B4-BE49-F238E27FC236}">
                <a16:creationId xmlns:a16="http://schemas.microsoft.com/office/drawing/2014/main" id="{30113B6F-8DC8-4888-923B-57A972164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7789" y="3657281"/>
            <a:ext cx="972396" cy="597784"/>
          </a:xfrm>
          <a:custGeom>
            <a:avLst/>
            <a:gdLst>
              <a:gd name="T0" fmla="*/ 165 w 1074"/>
              <a:gd name="T1" fmla="*/ 495 h 660"/>
              <a:gd name="T2" fmla="*/ 826 w 1074"/>
              <a:gd name="T3" fmla="*/ 495 h 660"/>
              <a:gd name="T4" fmla="*/ 826 w 1074"/>
              <a:gd name="T5" fmla="*/ 165 h 660"/>
              <a:gd name="T6" fmla="*/ 165 w 1074"/>
              <a:gd name="T7" fmla="*/ 165 h 660"/>
              <a:gd name="T8" fmla="*/ 165 w 1074"/>
              <a:gd name="T9" fmla="*/ 495 h 660"/>
              <a:gd name="T10" fmla="*/ 83 w 1074"/>
              <a:gd name="T11" fmla="*/ 82 h 660"/>
              <a:gd name="T12" fmla="*/ 908 w 1074"/>
              <a:gd name="T13" fmla="*/ 82 h 660"/>
              <a:gd name="T14" fmla="*/ 908 w 1074"/>
              <a:gd name="T15" fmla="*/ 577 h 660"/>
              <a:gd name="T16" fmla="*/ 83 w 1074"/>
              <a:gd name="T17" fmla="*/ 577 h 660"/>
              <a:gd name="T18" fmla="*/ 83 w 1074"/>
              <a:gd name="T19" fmla="*/ 82 h 660"/>
              <a:gd name="T20" fmla="*/ 0 w 1074"/>
              <a:gd name="T21" fmla="*/ 0 h 660"/>
              <a:gd name="T22" fmla="*/ 0 w 1074"/>
              <a:gd name="T23" fmla="*/ 659 h 660"/>
              <a:gd name="T24" fmla="*/ 990 w 1074"/>
              <a:gd name="T25" fmla="*/ 659 h 660"/>
              <a:gd name="T26" fmla="*/ 990 w 1074"/>
              <a:gd name="T27" fmla="*/ 454 h 660"/>
              <a:gd name="T28" fmla="*/ 1073 w 1074"/>
              <a:gd name="T29" fmla="*/ 454 h 660"/>
              <a:gd name="T30" fmla="*/ 1073 w 1074"/>
              <a:gd name="T31" fmla="*/ 206 h 660"/>
              <a:gd name="T32" fmla="*/ 990 w 1074"/>
              <a:gd name="T33" fmla="*/ 206 h 660"/>
              <a:gd name="T34" fmla="*/ 990 w 1074"/>
              <a:gd name="T35" fmla="*/ 0 h 660"/>
              <a:gd name="T36" fmla="*/ 0 w 1074"/>
              <a:gd name="T37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74" h="660">
                <a:moveTo>
                  <a:pt x="165" y="495"/>
                </a:moveTo>
                <a:lnTo>
                  <a:pt x="826" y="495"/>
                </a:lnTo>
                <a:lnTo>
                  <a:pt x="826" y="165"/>
                </a:lnTo>
                <a:lnTo>
                  <a:pt x="165" y="165"/>
                </a:lnTo>
                <a:lnTo>
                  <a:pt x="165" y="495"/>
                </a:lnTo>
                <a:close/>
                <a:moveTo>
                  <a:pt x="83" y="82"/>
                </a:moveTo>
                <a:lnTo>
                  <a:pt x="908" y="82"/>
                </a:lnTo>
                <a:lnTo>
                  <a:pt x="908" y="577"/>
                </a:lnTo>
                <a:lnTo>
                  <a:pt x="83" y="577"/>
                </a:lnTo>
                <a:lnTo>
                  <a:pt x="83" y="82"/>
                </a:lnTo>
                <a:close/>
                <a:moveTo>
                  <a:pt x="0" y="0"/>
                </a:moveTo>
                <a:lnTo>
                  <a:pt x="0" y="659"/>
                </a:lnTo>
                <a:lnTo>
                  <a:pt x="990" y="659"/>
                </a:lnTo>
                <a:lnTo>
                  <a:pt x="990" y="454"/>
                </a:lnTo>
                <a:lnTo>
                  <a:pt x="1073" y="454"/>
                </a:lnTo>
                <a:lnTo>
                  <a:pt x="1073" y="206"/>
                </a:lnTo>
                <a:lnTo>
                  <a:pt x="990" y="206"/>
                </a:lnTo>
                <a:lnTo>
                  <a:pt x="9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3" name="Freeform 22">
            <a:extLst>
              <a:ext uri="{FF2B5EF4-FFF2-40B4-BE49-F238E27FC236}">
                <a16:creationId xmlns:a16="http://schemas.microsoft.com/office/drawing/2014/main" id="{77E66922-30A8-42FB-9ABC-013A02CFD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6938" y="3689163"/>
            <a:ext cx="968412" cy="597784"/>
          </a:xfrm>
          <a:custGeom>
            <a:avLst/>
            <a:gdLst>
              <a:gd name="T0" fmla="*/ 166 w 1073"/>
              <a:gd name="T1" fmla="*/ 495 h 660"/>
              <a:gd name="T2" fmla="*/ 825 w 1073"/>
              <a:gd name="T3" fmla="*/ 495 h 660"/>
              <a:gd name="T4" fmla="*/ 825 w 1073"/>
              <a:gd name="T5" fmla="*/ 164 h 660"/>
              <a:gd name="T6" fmla="*/ 166 w 1073"/>
              <a:gd name="T7" fmla="*/ 164 h 660"/>
              <a:gd name="T8" fmla="*/ 166 w 1073"/>
              <a:gd name="T9" fmla="*/ 495 h 660"/>
              <a:gd name="T10" fmla="*/ 83 w 1073"/>
              <a:gd name="T11" fmla="*/ 82 h 660"/>
              <a:gd name="T12" fmla="*/ 907 w 1073"/>
              <a:gd name="T13" fmla="*/ 82 h 660"/>
              <a:gd name="T14" fmla="*/ 907 w 1073"/>
              <a:gd name="T15" fmla="*/ 577 h 660"/>
              <a:gd name="T16" fmla="*/ 83 w 1073"/>
              <a:gd name="T17" fmla="*/ 577 h 660"/>
              <a:gd name="T18" fmla="*/ 83 w 1073"/>
              <a:gd name="T19" fmla="*/ 82 h 660"/>
              <a:gd name="T20" fmla="*/ 0 w 1073"/>
              <a:gd name="T21" fmla="*/ 0 h 660"/>
              <a:gd name="T22" fmla="*/ 0 w 1073"/>
              <a:gd name="T23" fmla="*/ 659 h 660"/>
              <a:gd name="T24" fmla="*/ 990 w 1073"/>
              <a:gd name="T25" fmla="*/ 659 h 660"/>
              <a:gd name="T26" fmla="*/ 990 w 1073"/>
              <a:gd name="T27" fmla="*/ 453 h 660"/>
              <a:gd name="T28" fmla="*/ 1072 w 1073"/>
              <a:gd name="T29" fmla="*/ 453 h 660"/>
              <a:gd name="T30" fmla="*/ 1072 w 1073"/>
              <a:gd name="T31" fmla="*/ 206 h 660"/>
              <a:gd name="T32" fmla="*/ 990 w 1073"/>
              <a:gd name="T33" fmla="*/ 206 h 660"/>
              <a:gd name="T34" fmla="*/ 990 w 1073"/>
              <a:gd name="T35" fmla="*/ 0 h 660"/>
              <a:gd name="T36" fmla="*/ 0 w 1073"/>
              <a:gd name="T37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73" h="660">
                <a:moveTo>
                  <a:pt x="166" y="495"/>
                </a:moveTo>
                <a:lnTo>
                  <a:pt x="825" y="495"/>
                </a:lnTo>
                <a:lnTo>
                  <a:pt x="825" y="164"/>
                </a:lnTo>
                <a:lnTo>
                  <a:pt x="166" y="164"/>
                </a:lnTo>
                <a:lnTo>
                  <a:pt x="166" y="495"/>
                </a:lnTo>
                <a:close/>
                <a:moveTo>
                  <a:pt x="83" y="82"/>
                </a:moveTo>
                <a:lnTo>
                  <a:pt x="907" y="82"/>
                </a:lnTo>
                <a:lnTo>
                  <a:pt x="907" y="577"/>
                </a:lnTo>
                <a:lnTo>
                  <a:pt x="83" y="577"/>
                </a:lnTo>
                <a:lnTo>
                  <a:pt x="83" y="82"/>
                </a:lnTo>
                <a:close/>
                <a:moveTo>
                  <a:pt x="0" y="0"/>
                </a:moveTo>
                <a:lnTo>
                  <a:pt x="0" y="659"/>
                </a:lnTo>
                <a:lnTo>
                  <a:pt x="990" y="659"/>
                </a:lnTo>
                <a:lnTo>
                  <a:pt x="990" y="453"/>
                </a:lnTo>
                <a:lnTo>
                  <a:pt x="1072" y="453"/>
                </a:lnTo>
                <a:lnTo>
                  <a:pt x="1072" y="206"/>
                </a:lnTo>
                <a:lnTo>
                  <a:pt x="990" y="206"/>
                </a:lnTo>
                <a:lnTo>
                  <a:pt x="9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4" name="Freeform 23">
            <a:extLst>
              <a:ext uri="{FF2B5EF4-FFF2-40B4-BE49-F238E27FC236}">
                <a16:creationId xmlns:a16="http://schemas.microsoft.com/office/drawing/2014/main" id="{4E2FC8D7-7FA6-4639-AD4B-0AB10A19F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7789" y="5179639"/>
            <a:ext cx="972396" cy="597784"/>
          </a:xfrm>
          <a:custGeom>
            <a:avLst/>
            <a:gdLst>
              <a:gd name="T0" fmla="*/ 165 w 1074"/>
              <a:gd name="T1" fmla="*/ 495 h 661"/>
              <a:gd name="T2" fmla="*/ 496 w 1074"/>
              <a:gd name="T3" fmla="*/ 495 h 661"/>
              <a:gd name="T4" fmla="*/ 496 w 1074"/>
              <a:gd name="T5" fmla="*/ 165 h 661"/>
              <a:gd name="T6" fmla="*/ 165 w 1074"/>
              <a:gd name="T7" fmla="*/ 165 h 661"/>
              <a:gd name="T8" fmla="*/ 165 w 1074"/>
              <a:gd name="T9" fmla="*/ 495 h 661"/>
              <a:gd name="T10" fmla="*/ 83 w 1074"/>
              <a:gd name="T11" fmla="*/ 83 h 661"/>
              <a:gd name="T12" fmla="*/ 908 w 1074"/>
              <a:gd name="T13" fmla="*/ 83 h 661"/>
              <a:gd name="T14" fmla="*/ 908 w 1074"/>
              <a:gd name="T15" fmla="*/ 577 h 661"/>
              <a:gd name="T16" fmla="*/ 83 w 1074"/>
              <a:gd name="T17" fmla="*/ 577 h 661"/>
              <a:gd name="T18" fmla="*/ 83 w 1074"/>
              <a:gd name="T19" fmla="*/ 83 h 661"/>
              <a:gd name="T20" fmla="*/ 0 w 1074"/>
              <a:gd name="T21" fmla="*/ 0 h 661"/>
              <a:gd name="T22" fmla="*/ 0 w 1074"/>
              <a:gd name="T23" fmla="*/ 660 h 661"/>
              <a:gd name="T24" fmla="*/ 990 w 1074"/>
              <a:gd name="T25" fmla="*/ 660 h 661"/>
              <a:gd name="T26" fmla="*/ 990 w 1074"/>
              <a:gd name="T27" fmla="*/ 454 h 661"/>
              <a:gd name="T28" fmla="*/ 1073 w 1074"/>
              <a:gd name="T29" fmla="*/ 454 h 661"/>
              <a:gd name="T30" fmla="*/ 1073 w 1074"/>
              <a:gd name="T31" fmla="*/ 206 h 661"/>
              <a:gd name="T32" fmla="*/ 990 w 1074"/>
              <a:gd name="T33" fmla="*/ 206 h 661"/>
              <a:gd name="T34" fmla="*/ 990 w 1074"/>
              <a:gd name="T35" fmla="*/ 0 h 661"/>
              <a:gd name="T36" fmla="*/ 0 w 1074"/>
              <a:gd name="T37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74" h="661">
                <a:moveTo>
                  <a:pt x="165" y="495"/>
                </a:moveTo>
                <a:lnTo>
                  <a:pt x="496" y="495"/>
                </a:lnTo>
                <a:lnTo>
                  <a:pt x="496" y="165"/>
                </a:lnTo>
                <a:lnTo>
                  <a:pt x="165" y="165"/>
                </a:lnTo>
                <a:lnTo>
                  <a:pt x="165" y="495"/>
                </a:lnTo>
                <a:close/>
                <a:moveTo>
                  <a:pt x="83" y="83"/>
                </a:moveTo>
                <a:lnTo>
                  <a:pt x="908" y="83"/>
                </a:lnTo>
                <a:lnTo>
                  <a:pt x="908" y="577"/>
                </a:lnTo>
                <a:lnTo>
                  <a:pt x="83" y="577"/>
                </a:lnTo>
                <a:lnTo>
                  <a:pt x="83" y="83"/>
                </a:lnTo>
                <a:close/>
                <a:moveTo>
                  <a:pt x="0" y="0"/>
                </a:moveTo>
                <a:lnTo>
                  <a:pt x="0" y="660"/>
                </a:lnTo>
                <a:lnTo>
                  <a:pt x="990" y="660"/>
                </a:lnTo>
                <a:lnTo>
                  <a:pt x="990" y="454"/>
                </a:lnTo>
                <a:lnTo>
                  <a:pt x="1073" y="454"/>
                </a:lnTo>
                <a:lnTo>
                  <a:pt x="1073" y="206"/>
                </a:lnTo>
                <a:lnTo>
                  <a:pt x="990" y="206"/>
                </a:lnTo>
                <a:lnTo>
                  <a:pt x="9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5" name="Freeform 24">
            <a:extLst>
              <a:ext uri="{FF2B5EF4-FFF2-40B4-BE49-F238E27FC236}">
                <a16:creationId xmlns:a16="http://schemas.microsoft.com/office/drawing/2014/main" id="{D8F3F9BA-D852-4D2C-A7F0-6E702A73E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16" y="4940525"/>
            <a:ext cx="908632" cy="968412"/>
          </a:xfrm>
          <a:custGeom>
            <a:avLst/>
            <a:gdLst>
              <a:gd name="T0" fmla="*/ 281 w 1004"/>
              <a:gd name="T1" fmla="*/ 742 h 1072"/>
              <a:gd name="T2" fmla="*/ 379 w 1004"/>
              <a:gd name="T3" fmla="*/ 766 h 1072"/>
              <a:gd name="T4" fmla="*/ 253 w 1004"/>
              <a:gd name="T5" fmla="*/ 807 h 1072"/>
              <a:gd name="T6" fmla="*/ 786 w 1004"/>
              <a:gd name="T7" fmla="*/ 711 h 1072"/>
              <a:gd name="T8" fmla="*/ 740 w 1004"/>
              <a:gd name="T9" fmla="*/ 833 h 1072"/>
              <a:gd name="T10" fmla="*/ 643 w 1004"/>
              <a:gd name="T11" fmla="*/ 751 h 1072"/>
              <a:gd name="T12" fmla="*/ 724 w 1004"/>
              <a:gd name="T13" fmla="*/ 738 h 1072"/>
              <a:gd name="T14" fmla="*/ 786 w 1004"/>
              <a:gd name="T15" fmla="*/ 711 h 1072"/>
              <a:gd name="T16" fmla="*/ 528 w 1004"/>
              <a:gd name="T17" fmla="*/ 91 h 1072"/>
              <a:gd name="T18" fmla="*/ 620 w 1004"/>
              <a:gd name="T19" fmla="*/ 151 h 1072"/>
              <a:gd name="T20" fmla="*/ 712 w 1004"/>
              <a:gd name="T21" fmla="*/ 164 h 1072"/>
              <a:gd name="T22" fmla="*/ 762 w 1004"/>
              <a:gd name="T23" fmla="*/ 292 h 1072"/>
              <a:gd name="T24" fmla="*/ 823 w 1004"/>
              <a:gd name="T25" fmla="*/ 382 h 1072"/>
              <a:gd name="T26" fmla="*/ 763 w 1004"/>
              <a:gd name="T27" fmla="*/ 520 h 1072"/>
              <a:gd name="T28" fmla="*/ 749 w 1004"/>
              <a:gd name="T29" fmla="*/ 622 h 1072"/>
              <a:gd name="T30" fmla="*/ 740 w 1004"/>
              <a:gd name="T31" fmla="*/ 641 h 1072"/>
              <a:gd name="T32" fmla="*/ 715 w 1004"/>
              <a:gd name="T33" fmla="*/ 655 h 1072"/>
              <a:gd name="T34" fmla="*/ 608 w 1004"/>
              <a:gd name="T35" fmla="*/ 674 h 1072"/>
              <a:gd name="T36" fmla="*/ 528 w 1004"/>
              <a:gd name="T37" fmla="*/ 733 h 1072"/>
              <a:gd name="T38" fmla="*/ 395 w 1004"/>
              <a:gd name="T39" fmla="*/ 674 h 1072"/>
              <a:gd name="T40" fmla="*/ 292 w 1004"/>
              <a:gd name="T41" fmla="*/ 659 h 1072"/>
              <a:gd name="T42" fmla="*/ 263 w 1004"/>
              <a:gd name="T43" fmla="*/ 641 h 1072"/>
              <a:gd name="T44" fmla="*/ 241 w 1004"/>
              <a:gd name="T45" fmla="*/ 529 h 1072"/>
              <a:gd name="T46" fmla="*/ 180 w 1004"/>
              <a:gd name="T47" fmla="*/ 438 h 1072"/>
              <a:gd name="T48" fmla="*/ 234 w 1004"/>
              <a:gd name="T49" fmla="*/ 313 h 1072"/>
              <a:gd name="T50" fmla="*/ 253 w 1004"/>
              <a:gd name="T51" fmla="*/ 207 h 1072"/>
              <a:gd name="T52" fmla="*/ 254 w 1004"/>
              <a:gd name="T53" fmla="*/ 206 h 1072"/>
              <a:gd name="T54" fmla="*/ 297 w 1004"/>
              <a:gd name="T55" fmla="*/ 163 h 1072"/>
              <a:gd name="T56" fmla="*/ 402 w 1004"/>
              <a:gd name="T57" fmla="*/ 144 h 1072"/>
              <a:gd name="T58" fmla="*/ 502 w 1004"/>
              <a:gd name="T59" fmla="*/ 83 h 1072"/>
              <a:gd name="T60" fmla="*/ 428 w 1004"/>
              <a:gd name="T61" fmla="*/ 24 h 1072"/>
              <a:gd name="T62" fmla="*/ 280 w 1004"/>
              <a:gd name="T63" fmla="*/ 82 h 1072"/>
              <a:gd name="T64" fmla="*/ 173 w 1004"/>
              <a:gd name="T65" fmla="*/ 189 h 1072"/>
              <a:gd name="T66" fmla="*/ 161 w 1004"/>
              <a:gd name="T67" fmla="*/ 271 h 1072"/>
              <a:gd name="T68" fmla="*/ 112 w 1004"/>
              <a:gd name="T69" fmla="*/ 336 h 1072"/>
              <a:gd name="T70" fmla="*/ 163 w 1004"/>
              <a:gd name="T71" fmla="*/ 553 h 1072"/>
              <a:gd name="T72" fmla="*/ 0 w 1004"/>
              <a:gd name="T73" fmla="*/ 890 h 1072"/>
              <a:gd name="T74" fmla="*/ 275 w 1004"/>
              <a:gd name="T75" fmla="*/ 1071 h 1072"/>
              <a:gd name="T76" fmla="*/ 447 w 1004"/>
              <a:gd name="T77" fmla="*/ 811 h 1072"/>
              <a:gd name="T78" fmla="*/ 728 w 1004"/>
              <a:gd name="T79" fmla="*/ 1071 h 1072"/>
              <a:gd name="T80" fmla="*/ 1003 w 1004"/>
              <a:gd name="T81" fmla="*/ 890 h 1072"/>
              <a:gd name="T82" fmla="*/ 842 w 1004"/>
              <a:gd name="T83" fmla="*/ 553 h 1072"/>
              <a:gd name="T84" fmla="*/ 891 w 1004"/>
              <a:gd name="T85" fmla="*/ 482 h 1072"/>
              <a:gd name="T86" fmla="*/ 842 w 1004"/>
              <a:gd name="T87" fmla="*/ 266 h 1072"/>
              <a:gd name="T88" fmla="*/ 828 w 1004"/>
              <a:gd name="T89" fmla="*/ 189 h 1072"/>
              <a:gd name="T90" fmla="*/ 721 w 1004"/>
              <a:gd name="T91" fmla="*/ 82 h 1072"/>
              <a:gd name="T92" fmla="*/ 575 w 1004"/>
              <a:gd name="T93" fmla="*/ 24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04" h="1072">
                <a:moveTo>
                  <a:pt x="217" y="712"/>
                </a:moveTo>
                <a:lnTo>
                  <a:pt x="217" y="712"/>
                </a:lnTo>
                <a:cubicBezTo>
                  <a:pt x="234" y="727"/>
                  <a:pt x="256" y="739"/>
                  <a:pt x="281" y="742"/>
                </a:cubicBezTo>
                <a:lnTo>
                  <a:pt x="282" y="742"/>
                </a:lnTo>
                <a:lnTo>
                  <a:pt x="361" y="752"/>
                </a:lnTo>
                <a:lnTo>
                  <a:pt x="379" y="766"/>
                </a:lnTo>
                <a:lnTo>
                  <a:pt x="292" y="899"/>
                </a:lnTo>
                <a:lnTo>
                  <a:pt x="263" y="833"/>
                </a:lnTo>
                <a:lnTo>
                  <a:pt x="253" y="807"/>
                </a:lnTo>
                <a:lnTo>
                  <a:pt x="154" y="807"/>
                </a:lnTo>
                <a:lnTo>
                  <a:pt x="217" y="712"/>
                </a:lnTo>
                <a:close/>
                <a:moveTo>
                  <a:pt x="786" y="711"/>
                </a:moveTo>
                <a:lnTo>
                  <a:pt x="850" y="807"/>
                </a:lnTo>
                <a:lnTo>
                  <a:pt x="750" y="807"/>
                </a:lnTo>
                <a:lnTo>
                  <a:pt x="740" y="833"/>
                </a:lnTo>
                <a:lnTo>
                  <a:pt x="712" y="899"/>
                </a:lnTo>
                <a:lnTo>
                  <a:pt x="624" y="765"/>
                </a:lnTo>
                <a:lnTo>
                  <a:pt x="643" y="751"/>
                </a:lnTo>
                <a:lnTo>
                  <a:pt x="724" y="737"/>
                </a:lnTo>
                <a:lnTo>
                  <a:pt x="724" y="738"/>
                </a:lnTo>
                <a:lnTo>
                  <a:pt x="724" y="738"/>
                </a:lnTo>
                <a:cubicBezTo>
                  <a:pt x="726" y="738"/>
                  <a:pt x="726" y="737"/>
                  <a:pt x="727" y="737"/>
                </a:cubicBezTo>
                <a:lnTo>
                  <a:pt x="727" y="737"/>
                </a:lnTo>
                <a:cubicBezTo>
                  <a:pt x="749" y="733"/>
                  <a:pt x="770" y="724"/>
                  <a:pt x="786" y="711"/>
                </a:cubicBezTo>
                <a:close/>
                <a:moveTo>
                  <a:pt x="502" y="83"/>
                </a:moveTo>
                <a:lnTo>
                  <a:pt x="502" y="83"/>
                </a:lnTo>
                <a:cubicBezTo>
                  <a:pt x="511" y="83"/>
                  <a:pt x="520" y="86"/>
                  <a:pt x="528" y="91"/>
                </a:cubicBezTo>
                <a:lnTo>
                  <a:pt x="601" y="144"/>
                </a:lnTo>
                <a:lnTo>
                  <a:pt x="610" y="150"/>
                </a:lnTo>
                <a:lnTo>
                  <a:pt x="620" y="151"/>
                </a:lnTo>
                <a:lnTo>
                  <a:pt x="711" y="164"/>
                </a:lnTo>
                <a:lnTo>
                  <a:pt x="712" y="164"/>
                </a:lnTo>
                <a:lnTo>
                  <a:pt x="712" y="164"/>
                </a:lnTo>
                <a:cubicBezTo>
                  <a:pt x="730" y="166"/>
                  <a:pt x="743" y="179"/>
                  <a:pt x="745" y="197"/>
                </a:cubicBezTo>
                <a:lnTo>
                  <a:pt x="745" y="201"/>
                </a:lnTo>
                <a:lnTo>
                  <a:pt x="762" y="292"/>
                </a:lnTo>
                <a:lnTo>
                  <a:pt x="763" y="301"/>
                </a:lnTo>
                <a:lnTo>
                  <a:pt x="770" y="309"/>
                </a:lnTo>
                <a:lnTo>
                  <a:pt x="823" y="382"/>
                </a:lnTo>
                <a:lnTo>
                  <a:pt x="823" y="382"/>
                </a:lnTo>
                <a:cubicBezTo>
                  <a:pt x="832" y="395"/>
                  <a:pt x="834" y="419"/>
                  <a:pt x="821" y="438"/>
                </a:cubicBezTo>
                <a:lnTo>
                  <a:pt x="763" y="520"/>
                </a:lnTo>
                <a:lnTo>
                  <a:pt x="762" y="530"/>
                </a:lnTo>
                <a:lnTo>
                  <a:pt x="749" y="621"/>
                </a:lnTo>
                <a:lnTo>
                  <a:pt x="749" y="622"/>
                </a:lnTo>
                <a:lnTo>
                  <a:pt x="749" y="622"/>
                </a:lnTo>
                <a:cubicBezTo>
                  <a:pt x="749" y="629"/>
                  <a:pt x="746" y="635"/>
                  <a:pt x="743" y="640"/>
                </a:cubicBezTo>
                <a:lnTo>
                  <a:pt x="740" y="641"/>
                </a:lnTo>
                <a:lnTo>
                  <a:pt x="740" y="643"/>
                </a:lnTo>
                <a:lnTo>
                  <a:pt x="740" y="643"/>
                </a:lnTo>
                <a:cubicBezTo>
                  <a:pt x="734" y="649"/>
                  <a:pt x="726" y="654"/>
                  <a:pt x="715" y="655"/>
                </a:cubicBezTo>
                <a:lnTo>
                  <a:pt x="713" y="655"/>
                </a:lnTo>
                <a:lnTo>
                  <a:pt x="619" y="672"/>
                </a:lnTo>
                <a:lnTo>
                  <a:pt x="608" y="674"/>
                </a:lnTo>
                <a:lnTo>
                  <a:pt x="601" y="680"/>
                </a:lnTo>
                <a:lnTo>
                  <a:pt x="528" y="733"/>
                </a:lnTo>
                <a:lnTo>
                  <a:pt x="528" y="733"/>
                </a:lnTo>
                <a:cubicBezTo>
                  <a:pt x="513" y="743"/>
                  <a:pt x="489" y="744"/>
                  <a:pt x="469" y="731"/>
                </a:cubicBezTo>
                <a:lnTo>
                  <a:pt x="402" y="680"/>
                </a:lnTo>
                <a:lnTo>
                  <a:pt x="395" y="674"/>
                </a:lnTo>
                <a:lnTo>
                  <a:pt x="383" y="672"/>
                </a:lnTo>
                <a:lnTo>
                  <a:pt x="293" y="659"/>
                </a:lnTo>
                <a:lnTo>
                  <a:pt x="292" y="659"/>
                </a:lnTo>
                <a:lnTo>
                  <a:pt x="292" y="659"/>
                </a:lnTo>
                <a:cubicBezTo>
                  <a:pt x="279" y="658"/>
                  <a:pt x="269" y="651"/>
                  <a:pt x="263" y="641"/>
                </a:cubicBezTo>
                <a:lnTo>
                  <a:pt x="263" y="641"/>
                </a:lnTo>
                <a:cubicBezTo>
                  <a:pt x="260" y="637"/>
                  <a:pt x="259" y="631"/>
                  <a:pt x="258" y="625"/>
                </a:cubicBezTo>
                <a:lnTo>
                  <a:pt x="258" y="623"/>
                </a:lnTo>
                <a:lnTo>
                  <a:pt x="241" y="529"/>
                </a:lnTo>
                <a:lnTo>
                  <a:pt x="240" y="518"/>
                </a:lnTo>
                <a:lnTo>
                  <a:pt x="234" y="511"/>
                </a:lnTo>
                <a:lnTo>
                  <a:pt x="180" y="438"/>
                </a:lnTo>
                <a:lnTo>
                  <a:pt x="180" y="438"/>
                </a:lnTo>
                <a:cubicBezTo>
                  <a:pt x="171" y="424"/>
                  <a:pt x="170" y="400"/>
                  <a:pt x="182" y="379"/>
                </a:cubicBezTo>
                <a:lnTo>
                  <a:pt x="234" y="313"/>
                </a:lnTo>
                <a:lnTo>
                  <a:pt x="240" y="305"/>
                </a:lnTo>
                <a:lnTo>
                  <a:pt x="241" y="293"/>
                </a:lnTo>
                <a:lnTo>
                  <a:pt x="253" y="207"/>
                </a:lnTo>
                <a:lnTo>
                  <a:pt x="253" y="207"/>
                </a:lnTo>
                <a:cubicBezTo>
                  <a:pt x="253" y="206"/>
                  <a:pt x="254" y="206"/>
                  <a:pt x="254" y="206"/>
                </a:cubicBezTo>
                <a:lnTo>
                  <a:pt x="254" y="206"/>
                </a:lnTo>
                <a:cubicBezTo>
                  <a:pt x="260" y="185"/>
                  <a:pt x="275" y="170"/>
                  <a:pt x="295" y="164"/>
                </a:cubicBezTo>
                <a:lnTo>
                  <a:pt x="295" y="164"/>
                </a:lnTo>
                <a:cubicBezTo>
                  <a:pt x="296" y="164"/>
                  <a:pt x="296" y="163"/>
                  <a:pt x="297" y="163"/>
                </a:cubicBezTo>
                <a:lnTo>
                  <a:pt x="383" y="151"/>
                </a:lnTo>
                <a:lnTo>
                  <a:pt x="394" y="150"/>
                </a:lnTo>
                <a:lnTo>
                  <a:pt x="402" y="144"/>
                </a:lnTo>
                <a:lnTo>
                  <a:pt x="475" y="91"/>
                </a:lnTo>
                <a:lnTo>
                  <a:pt x="475" y="91"/>
                </a:lnTo>
                <a:cubicBezTo>
                  <a:pt x="483" y="86"/>
                  <a:pt x="492" y="83"/>
                  <a:pt x="502" y="83"/>
                </a:cubicBezTo>
                <a:close/>
                <a:moveTo>
                  <a:pt x="502" y="0"/>
                </a:moveTo>
                <a:lnTo>
                  <a:pt x="502" y="0"/>
                </a:lnTo>
                <a:cubicBezTo>
                  <a:pt x="475" y="0"/>
                  <a:pt x="450" y="8"/>
                  <a:pt x="428" y="24"/>
                </a:cubicBezTo>
                <a:lnTo>
                  <a:pt x="360" y="72"/>
                </a:lnTo>
                <a:lnTo>
                  <a:pt x="281" y="82"/>
                </a:lnTo>
                <a:lnTo>
                  <a:pt x="280" y="82"/>
                </a:lnTo>
                <a:lnTo>
                  <a:pt x="278" y="83"/>
                </a:lnTo>
                <a:lnTo>
                  <a:pt x="278" y="83"/>
                </a:lnTo>
                <a:cubicBezTo>
                  <a:pt x="226" y="95"/>
                  <a:pt x="185" y="136"/>
                  <a:pt x="173" y="189"/>
                </a:cubicBezTo>
                <a:lnTo>
                  <a:pt x="172" y="190"/>
                </a:lnTo>
                <a:lnTo>
                  <a:pt x="172" y="191"/>
                </a:lnTo>
                <a:lnTo>
                  <a:pt x="161" y="271"/>
                </a:lnTo>
                <a:lnTo>
                  <a:pt x="114" y="333"/>
                </a:lnTo>
                <a:lnTo>
                  <a:pt x="112" y="335"/>
                </a:lnTo>
                <a:lnTo>
                  <a:pt x="112" y="336"/>
                </a:lnTo>
                <a:lnTo>
                  <a:pt x="112" y="336"/>
                </a:lnTo>
                <a:cubicBezTo>
                  <a:pt x="84" y="382"/>
                  <a:pt x="82" y="441"/>
                  <a:pt x="114" y="485"/>
                </a:cubicBezTo>
                <a:lnTo>
                  <a:pt x="163" y="553"/>
                </a:lnTo>
                <a:lnTo>
                  <a:pt x="175" y="625"/>
                </a:lnTo>
                <a:lnTo>
                  <a:pt x="43" y="827"/>
                </a:lnTo>
                <a:lnTo>
                  <a:pt x="0" y="890"/>
                </a:lnTo>
                <a:lnTo>
                  <a:pt x="197" y="890"/>
                </a:lnTo>
                <a:lnTo>
                  <a:pt x="245" y="1001"/>
                </a:lnTo>
                <a:lnTo>
                  <a:pt x="275" y="1071"/>
                </a:lnTo>
                <a:lnTo>
                  <a:pt x="317" y="1007"/>
                </a:lnTo>
                <a:lnTo>
                  <a:pt x="447" y="811"/>
                </a:lnTo>
                <a:lnTo>
                  <a:pt x="447" y="811"/>
                </a:lnTo>
                <a:cubicBezTo>
                  <a:pt x="482" y="825"/>
                  <a:pt x="522" y="827"/>
                  <a:pt x="555" y="811"/>
                </a:cubicBezTo>
                <a:lnTo>
                  <a:pt x="686" y="1007"/>
                </a:lnTo>
                <a:lnTo>
                  <a:pt x="728" y="1071"/>
                </a:lnTo>
                <a:lnTo>
                  <a:pt x="758" y="1001"/>
                </a:lnTo>
                <a:lnTo>
                  <a:pt x="806" y="890"/>
                </a:lnTo>
                <a:lnTo>
                  <a:pt x="1003" y="890"/>
                </a:lnTo>
                <a:lnTo>
                  <a:pt x="960" y="827"/>
                </a:lnTo>
                <a:lnTo>
                  <a:pt x="831" y="631"/>
                </a:lnTo>
                <a:lnTo>
                  <a:pt x="842" y="553"/>
                </a:lnTo>
                <a:lnTo>
                  <a:pt x="889" y="485"/>
                </a:lnTo>
                <a:lnTo>
                  <a:pt x="891" y="484"/>
                </a:lnTo>
                <a:lnTo>
                  <a:pt x="891" y="482"/>
                </a:lnTo>
                <a:lnTo>
                  <a:pt x="891" y="482"/>
                </a:lnTo>
                <a:cubicBezTo>
                  <a:pt x="920" y="437"/>
                  <a:pt x="921" y="379"/>
                  <a:pt x="889" y="335"/>
                </a:cubicBezTo>
                <a:lnTo>
                  <a:pt x="842" y="266"/>
                </a:lnTo>
                <a:lnTo>
                  <a:pt x="826" y="189"/>
                </a:lnTo>
                <a:lnTo>
                  <a:pt x="828" y="189"/>
                </a:lnTo>
                <a:lnTo>
                  <a:pt x="828" y="189"/>
                </a:lnTo>
                <a:cubicBezTo>
                  <a:pt x="828" y="188"/>
                  <a:pt x="826" y="187"/>
                  <a:pt x="826" y="186"/>
                </a:cubicBezTo>
                <a:lnTo>
                  <a:pt x="826" y="186"/>
                </a:lnTo>
                <a:cubicBezTo>
                  <a:pt x="819" y="133"/>
                  <a:pt x="776" y="89"/>
                  <a:pt x="721" y="82"/>
                </a:cubicBezTo>
                <a:lnTo>
                  <a:pt x="721" y="82"/>
                </a:lnTo>
                <a:lnTo>
                  <a:pt x="643" y="72"/>
                </a:lnTo>
                <a:lnTo>
                  <a:pt x="575" y="24"/>
                </a:lnTo>
                <a:lnTo>
                  <a:pt x="575" y="24"/>
                </a:lnTo>
                <a:cubicBezTo>
                  <a:pt x="553" y="8"/>
                  <a:pt x="528" y="0"/>
                  <a:pt x="50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6" name="Freeform 25">
            <a:extLst>
              <a:ext uri="{FF2B5EF4-FFF2-40B4-BE49-F238E27FC236}">
                <a16:creationId xmlns:a16="http://schemas.microsoft.com/office/drawing/2014/main" id="{8B559001-FADD-4AF9-8F6F-D28A2CA82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16" y="3430122"/>
            <a:ext cx="908632" cy="968409"/>
          </a:xfrm>
          <a:custGeom>
            <a:avLst/>
            <a:gdLst>
              <a:gd name="T0" fmla="*/ 281 w 1004"/>
              <a:gd name="T1" fmla="*/ 743 h 1073"/>
              <a:gd name="T2" fmla="*/ 379 w 1004"/>
              <a:gd name="T3" fmla="*/ 767 h 1073"/>
              <a:gd name="T4" fmla="*/ 253 w 1004"/>
              <a:gd name="T5" fmla="*/ 808 h 1073"/>
              <a:gd name="T6" fmla="*/ 786 w 1004"/>
              <a:gd name="T7" fmla="*/ 712 h 1073"/>
              <a:gd name="T8" fmla="*/ 740 w 1004"/>
              <a:gd name="T9" fmla="*/ 833 h 1073"/>
              <a:gd name="T10" fmla="*/ 643 w 1004"/>
              <a:gd name="T11" fmla="*/ 751 h 1073"/>
              <a:gd name="T12" fmla="*/ 724 w 1004"/>
              <a:gd name="T13" fmla="*/ 738 h 1073"/>
              <a:gd name="T14" fmla="*/ 786 w 1004"/>
              <a:gd name="T15" fmla="*/ 712 h 1073"/>
              <a:gd name="T16" fmla="*/ 528 w 1004"/>
              <a:gd name="T17" fmla="*/ 92 h 1073"/>
              <a:gd name="T18" fmla="*/ 620 w 1004"/>
              <a:gd name="T19" fmla="*/ 152 h 1073"/>
              <a:gd name="T20" fmla="*/ 712 w 1004"/>
              <a:gd name="T21" fmla="*/ 165 h 1073"/>
              <a:gd name="T22" fmla="*/ 762 w 1004"/>
              <a:gd name="T23" fmla="*/ 293 h 1073"/>
              <a:gd name="T24" fmla="*/ 823 w 1004"/>
              <a:gd name="T25" fmla="*/ 383 h 1073"/>
              <a:gd name="T26" fmla="*/ 763 w 1004"/>
              <a:gd name="T27" fmla="*/ 521 h 1073"/>
              <a:gd name="T28" fmla="*/ 749 w 1004"/>
              <a:gd name="T29" fmla="*/ 623 h 1073"/>
              <a:gd name="T30" fmla="*/ 740 w 1004"/>
              <a:gd name="T31" fmla="*/ 642 h 1073"/>
              <a:gd name="T32" fmla="*/ 715 w 1004"/>
              <a:gd name="T33" fmla="*/ 656 h 1073"/>
              <a:gd name="T34" fmla="*/ 608 w 1004"/>
              <a:gd name="T35" fmla="*/ 674 h 1073"/>
              <a:gd name="T36" fmla="*/ 528 w 1004"/>
              <a:gd name="T37" fmla="*/ 734 h 1073"/>
              <a:gd name="T38" fmla="*/ 395 w 1004"/>
              <a:gd name="T39" fmla="*/ 674 h 1073"/>
              <a:gd name="T40" fmla="*/ 292 w 1004"/>
              <a:gd name="T41" fmla="*/ 660 h 1073"/>
              <a:gd name="T42" fmla="*/ 263 w 1004"/>
              <a:gd name="T43" fmla="*/ 642 h 1073"/>
              <a:gd name="T44" fmla="*/ 241 w 1004"/>
              <a:gd name="T45" fmla="*/ 529 h 1073"/>
              <a:gd name="T46" fmla="*/ 180 w 1004"/>
              <a:gd name="T47" fmla="*/ 438 h 1073"/>
              <a:gd name="T48" fmla="*/ 234 w 1004"/>
              <a:gd name="T49" fmla="*/ 313 h 1073"/>
              <a:gd name="T50" fmla="*/ 253 w 1004"/>
              <a:gd name="T51" fmla="*/ 207 h 1073"/>
              <a:gd name="T52" fmla="*/ 254 w 1004"/>
              <a:gd name="T53" fmla="*/ 207 h 1073"/>
              <a:gd name="T54" fmla="*/ 297 w 1004"/>
              <a:gd name="T55" fmla="*/ 164 h 1073"/>
              <a:gd name="T56" fmla="*/ 402 w 1004"/>
              <a:gd name="T57" fmla="*/ 144 h 1073"/>
              <a:gd name="T58" fmla="*/ 502 w 1004"/>
              <a:gd name="T59" fmla="*/ 84 h 1073"/>
              <a:gd name="T60" fmla="*/ 428 w 1004"/>
              <a:gd name="T61" fmla="*/ 24 h 1073"/>
              <a:gd name="T62" fmla="*/ 280 w 1004"/>
              <a:gd name="T63" fmla="*/ 83 h 1073"/>
              <a:gd name="T64" fmla="*/ 173 w 1004"/>
              <a:gd name="T65" fmla="*/ 190 h 1073"/>
              <a:gd name="T66" fmla="*/ 161 w 1004"/>
              <a:gd name="T67" fmla="*/ 272 h 1073"/>
              <a:gd name="T68" fmla="*/ 112 w 1004"/>
              <a:gd name="T69" fmla="*/ 336 h 1073"/>
              <a:gd name="T70" fmla="*/ 163 w 1004"/>
              <a:gd name="T71" fmla="*/ 554 h 1073"/>
              <a:gd name="T72" fmla="*/ 0 w 1004"/>
              <a:gd name="T73" fmla="*/ 891 h 1073"/>
              <a:gd name="T74" fmla="*/ 275 w 1004"/>
              <a:gd name="T75" fmla="*/ 1072 h 1073"/>
              <a:gd name="T76" fmla="*/ 447 w 1004"/>
              <a:gd name="T77" fmla="*/ 812 h 1073"/>
              <a:gd name="T78" fmla="*/ 728 w 1004"/>
              <a:gd name="T79" fmla="*/ 1072 h 1073"/>
              <a:gd name="T80" fmla="*/ 1003 w 1004"/>
              <a:gd name="T81" fmla="*/ 891 h 1073"/>
              <a:gd name="T82" fmla="*/ 842 w 1004"/>
              <a:gd name="T83" fmla="*/ 554 h 1073"/>
              <a:gd name="T84" fmla="*/ 891 w 1004"/>
              <a:gd name="T85" fmla="*/ 483 h 1073"/>
              <a:gd name="T86" fmla="*/ 842 w 1004"/>
              <a:gd name="T87" fmla="*/ 267 h 1073"/>
              <a:gd name="T88" fmla="*/ 828 w 1004"/>
              <a:gd name="T89" fmla="*/ 190 h 1073"/>
              <a:gd name="T90" fmla="*/ 721 w 1004"/>
              <a:gd name="T91" fmla="*/ 83 h 1073"/>
              <a:gd name="T92" fmla="*/ 575 w 1004"/>
              <a:gd name="T93" fmla="*/ 2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04" h="1073">
                <a:moveTo>
                  <a:pt x="217" y="713"/>
                </a:moveTo>
                <a:lnTo>
                  <a:pt x="217" y="713"/>
                </a:lnTo>
                <a:cubicBezTo>
                  <a:pt x="234" y="728"/>
                  <a:pt x="256" y="739"/>
                  <a:pt x="281" y="743"/>
                </a:cubicBezTo>
                <a:lnTo>
                  <a:pt x="282" y="743"/>
                </a:lnTo>
                <a:lnTo>
                  <a:pt x="361" y="753"/>
                </a:lnTo>
                <a:lnTo>
                  <a:pt x="379" y="767"/>
                </a:lnTo>
                <a:lnTo>
                  <a:pt x="292" y="900"/>
                </a:lnTo>
                <a:lnTo>
                  <a:pt x="263" y="833"/>
                </a:lnTo>
                <a:lnTo>
                  <a:pt x="253" y="808"/>
                </a:lnTo>
                <a:lnTo>
                  <a:pt x="154" y="808"/>
                </a:lnTo>
                <a:lnTo>
                  <a:pt x="217" y="713"/>
                </a:lnTo>
                <a:close/>
                <a:moveTo>
                  <a:pt x="786" y="712"/>
                </a:moveTo>
                <a:lnTo>
                  <a:pt x="850" y="808"/>
                </a:lnTo>
                <a:lnTo>
                  <a:pt x="750" y="808"/>
                </a:lnTo>
                <a:lnTo>
                  <a:pt x="740" y="833"/>
                </a:lnTo>
                <a:lnTo>
                  <a:pt x="712" y="900"/>
                </a:lnTo>
                <a:lnTo>
                  <a:pt x="624" y="765"/>
                </a:lnTo>
                <a:lnTo>
                  <a:pt x="643" y="751"/>
                </a:lnTo>
                <a:lnTo>
                  <a:pt x="724" y="737"/>
                </a:lnTo>
                <a:lnTo>
                  <a:pt x="724" y="738"/>
                </a:lnTo>
                <a:lnTo>
                  <a:pt x="724" y="738"/>
                </a:lnTo>
                <a:cubicBezTo>
                  <a:pt x="726" y="738"/>
                  <a:pt x="726" y="737"/>
                  <a:pt x="727" y="737"/>
                </a:cubicBezTo>
                <a:lnTo>
                  <a:pt x="727" y="737"/>
                </a:lnTo>
                <a:cubicBezTo>
                  <a:pt x="749" y="734"/>
                  <a:pt x="770" y="725"/>
                  <a:pt x="786" y="712"/>
                </a:cubicBezTo>
                <a:close/>
                <a:moveTo>
                  <a:pt x="502" y="84"/>
                </a:moveTo>
                <a:lnTo>
                  <a:pt x="502" y="84"/>
                </a:lnTo>
                <a:cubicBezTo>
                  <a:pt x="511" y="84"/>
                  <a:pt x="520" y="87"/>
                  <a:pt x="528" y="92"/>
                </a:cubicBezTo>
                <a:lnTo>
                  <a:pt x="601" y="144"/>
                </a:lnTo>
                <a:lnTo>
                  <a:pt x="610" y="151"/>
                </a:lnTo>
                <a:lnTo>
                  <a:pt x="620" y="152"/>
                </a:lnTo>
                <a:lnTo>
                  <a:pt x="711" y="165"/>
                </a:lnTo>
                <a:lnTo>
                  <a:pt x="712" y="165"/>
                </a:lnTo>
                <a:lnTo>
                  <a:pt x="712" y="165"/>
                </a:lnTo>
                <a:cubicBezTo>
                  <a:pt x="730" y="167"/>
                  <a:pt x="743" y="180"/>
                  <a:pt x="745" y="198"/>
                </a:cubicBezTo>
                <a:lnTo>
                  <a:pt x="745" y="201"/>
                </a:lnTo>
                <a:lnTo>
                  <a:pt x="762" y="293"/>
                </a:lnTo>
                <a:lnTo>
                  <a:pt x="763" y="302"/>
                </a:lnTo>
                <a:lnTo>
                  <a:pt x="770" y="309"/>
                </a:lnTo>
                <a:lnTo>
                  <a:pt x="823" y="383"/>
                </a:lnTo>
                <a:lnTo>
                  <a:pt x="823" y="383"/>
                </a:lnTo>
                <a:cubicBezTo>
                  <a:pt x="832" y="396"/>
                  <a:pt x="834" y="420"/>
                  <a:pt x="821" y="439"/>
                </a:cubicBezTo>
                <a:lnTo>
                  <a:pt x="763" y="521"/>
                </a:lnTo>
                <a:lnTo>
                  <a:pt x="762" y="531"/>
                </a:lnTo>
                <a:lnTo>
                  <a:pt x="749" y="621"/>
                </a:lnTo>
                <a:lnTo>
                  <a:pt x="749" y="623"/>
                </a:lnTo>
                <a:lnTo>
                  <a:pt x="749" y="623"/>
                </a:lnTo>
                <a:cubicBezTo>
                  <a:pt x="749" y="630"/>
                  <a:pt x="746" y="636"/>
                  <a:pt x="743" y="641"/>
                </a:cubicBezTo>
                <a:lnTo>
                  <a:pt x="740" y="642"/>
                </a:lnTo>
                <a:lnTo>
                  <a:pt x="740" y="643"/>
                </a:lnTo>
                <a:lnTo>
                  <a:pt x="740" y="643"/>
                </a:lnTo>
                <a:cubicBezTo>
                  <a:pt x="734" y="650"/>
                  <a:pt x="726" y="655"/>
                  <a:pt x="715" y="656"/>
                </a:cubicBezTo>
                <a:lnTo>
                  <a:pt x="713" y="656"/>
                </a:lnTo>
                <a:lnTo>
                  <a:pt x="619" y="673"/>
                </a:lnTo>
                <a:lnTo>
                  <a:pt x="608" y="674"/>
                </a:lnTo>
                <a:lnTo>
                  <a:pt x="601" y="680"/>
                </a:lnTo>
                <a:lnTo>
                  <a:pt x="528" y="734"/>
                </a:lnTo>
                <a:lnTo>
                  <a:pt x="528" y="734"/>
                </a:lnTo>
                <a:cubicBezTo>
                  <a:pt x="513" y="743"/>
                  <a:pt x="489" y="744"/>
                  <a:pt x="469" y="732"/>
                </a:cubicBezTo>
                <a:lnTo>
                  <a:pt x="402" y="680"/>
                </a:lnTo>
                <a:lnTo>
                  <a:pt x="395" y="674"/>
                </a:lnTo>
                <a:lnTo>
                  <a:pt x="383" y="673"/>
                </a:lnTo>
                <a:lnTo>
                  <a:pt x="293" y="660"/>
                </a:lnTo>
                <a:lnTo>
                  <a:pt x="292" y="660"/>
                </a:lnTo>
                <a:lnTo>
                  <a:pt x="292" y="660"/>
                </a:lnTo>
                <a:cubicBezTo>
                  <a:pt x="279" y="658"/>
                  <a:pt x="269" y="651"/>
                  <a:pt x="263" y="642"/>
                </a:cubicBezTo>
                <a:lnTo>
                  <a:pt x="263" y="642"/>
                </a:lnTo>
                <a:cubicBezTo>
                  <a:pt x="260" y="637"/>
                  <a:pt x="259" y="632"/>
                  <a:pt x="258" y="626"/>
                </a:cubicBezTo>
                <a:lnTo>
                  <a:pt x="258" y="624"/>
                </a:lnTo>
                <a:lnTo>
                  <a:pt x="241" y="529"/>
                </a:lnTo>
                <a:lnTo>
                  <a:pt x="240" y="519"/>
                </a:lnTo>
                <a:lnTo>
                  <a:pt x="234" y="512"/>
                </a:lnTo>
                <a:lnTo>
                  <a:pt x="180" y="438"/>
                </a:lnTo>
                <a:lnTo>
                  <a:pt x="180" y="438"/>
                </a:lnTo>
                <a:cubicBezTo>
                  <a:pt x="171" y="425"/>
                  <a:pt x="170" y="400"/>
                  <a:pt x="182" y="380"/>
                </a:cubicBezTo>
                <a:lnTo>
                  <a:pt x="234" y="313"/>
                </a:lnTo>
                <a:lnTo>
                  <a:pt x="240" y="305"/>
                </a:lnTo>
                <a:lnTo>
                  <a:pt x="241" y="294"/>
                </a:lnTo>
                <a:lnTo>
                  <a:pt x="253" y="207"/>
                </a:lnTo>
                <a:lnTo>
                  <a:pt x="253" y="207"/>
                </a:lnTo>
                <a:lnTo>
                  <a:pt x="254" y="207"/>
                </a:lnTo>
                <a:lnTo>
                  <a:pt x="254" y="207"/>
                </a:lnTo>
                <a:cubicBezTo>
                  <a:pt x="260" y="186"/>
                  <a:pt x="275" y="170"/>
                  <a:pt x="295" y="165"/>
                </a:cubicBezTo>
                <a:lnTo>
                  <a:pt x="295" y="165"/>
                </a:lnTo>
                <a:cubicBezTo>
                  <a:pt x="296" y="165"/>
                  <a:pt x="296" y="164"/>
                  <a:pt x="297" y="164"/>
                </a:cubicBezTo>
                <a:lnTo>
                  <a:pt x="383" y="152"/>
                </a:lnTo>
                <a:lnTo>
                  <a:pt x="394" y="151"/>
                </a:lnTo>
                <a:lnTo>
                  <a:pt x="402" y="144"/>
                </a:lnTo>
                <a:lnTo>
                  <a:pt x="475" y="92"/>
                </a:lnTo>
                <a:lnTo>
                  <a:pt x="475" y="92"/>
                </a:lnTo>
                <a:cubicBezTo>
                  <a:pt x="483" y="87"/>
                  <a:pt x="492" y="84"/>
                  <a:pt x="502" y="84"/>
                </a:cubicBezTo>
                <a:close/>
                <a:moveTo>
                  <a:pt x="502" y="0"/>
                </a:moveTo>
                <a:lnTo>
                  <a:pt x="502" y="0"/>
                </a:lnTo>
                <a:cubicBezTo>
                  <a:pt x="475" y="0"/>
                  <a:pt x="450" y="8"/>
                  <a:pt x="428" y="24"/>
                </a:cubicBezTo>
                <a:lnTo>
                  <a:pt x="360" y="72"/>
                </a:lnTo>
                <a:lnTo>
                  <a:pt x="281" y="83"/>
                </a:lnTo>
                <a:lnTo>
                  <a:pt x="280" y="83"/>
                </a:lnTo>
                <a:lnTo>
                  <a:pt x="278" y="84"/>
                </a:lnTo>
                <a:lnTo>
                  <a:pt x="278" y="84"/>
                </a:lnTo>
                <a:cubicBezTo>
                  <a:pt x="226" y="95"/>
                  <a:pt x="185" y="137"/>
                  <a:pt x="173" y="190"/>
                </a:cubicBezTo>
                <a:lnTo>
                  <a:pt x="172" y="190"/>
                </a:lnTo>
                <a:lnTo>
                  <a:pt x="172" y="192"/>
                </a:lnTo>
                <a:lnTo>
                  <a:pt x="161" y="272"/>
                </a:lnTo>
                <a:lnTo>
                  <a:pt x="114" y="334"/>
                </a:lnTo>
                <a:lnTo>
                  <a:pt x="112" y="336"/>
                </a:lnTo>
                <a:lnTo>
                  <a:pt x="112" y="336"/>
                </a:lnTo>
                <a:lnTo>
                  <a:pt x="112" y="336"/>
                </a:lnTo>
                <a:cubicBezTo>
                  <a:pt x="84" y="383"/>
                  <a:pt x="82" y="442"/>
                  <a:pt x="114" y="485"/>
                </a:cubicBezTo>
                <a:lnTo>
                  <a:pt x="163" y="554"/>
                </a:lnTo>
                <a:lnTo>
                  <a:pt x="175" y="626"/>
                </a:lnTo>
                <a:lnTo>
                  <a:pt x="43" y="828"/>
                </a:lnTo>
                <a:lnTo>
                  <a:pt x="0" y="891"/>
                </a:lnTo>
                <a:lnTo>
                  <a:pt x="197" y="891"/>
                </a:lnTo>
                <a:lnTo>
                  <a:pt x="245" y="1002"/>
                </a:lnTo>
                <a:lnTo>
                  <a:pt x="275" y="1072"/>
                </a:lnTo>
                <a:lnTo>
                  <a:pt x="317" y="1008"/>
                </a:lnTo>
                <a:lnTo>
                  <a:pt x="447" y="812"/>
                </a:lnTo>
                <a:lnTo>
                  <a:pt x="447" y="812"/>
                </a:lnTo>
                <a:cubicBezTo>
                  <a:pt x="482" y="826"/>
                  <a:pt x="522" y="828"/>
                  <a:pt x="555" y="812"/>
                </a:cubicBezTo>
                <a:lnTo>
                  <a:pt x="686" y="1008"/>
                </a:lnTo>
                <a:lnTo>
                  <a:pt x="728" y="1072"/>
                </a:lnTo>
                <a:lnTo>
                  <a:pt x="758" y="1002"/>
                </a:lnTo>
                <a:lnTo>
                  <a:pt x="806" y="891"/>
                </a:lnTo>
                <a:lnTo>
                  <a:pt x="1003" y="891"/>
                </a:lnTo>
                <a:lnTo>
                  <a:pt x="960" y="828"/>
                </a:lnTo>
                <a:lnTo>
                  <a:pt x="831" y="631"/>
                </a:lnTo>
                <a:lnTo>
                  <a:pt x="842" y="554"/>
                </a:lnTo>
                <a:lnTo>
                  <a:pt x="889" y="485"/>
                </a:lnTo>
                <a:lnTo>
                  <a:pt x="891" y="485"/>
                </a:lnTo>
                <a:lnTo>
                  <a:pt x="891" y="483"/>
                </a:lnTo>
                <a:lnTo>
                  <a:pt x="891" y="483"/>
                </a:lnTo>
                <a:cubicBezTo>
                  <a:pt x="920" y="438"/>
                  <a:pt x="921" y="379"/>
                  <a:pt x="889" y="336"/>
                </a:cubicBezTo>
                <a:lnTo>
                  <a:pt x="842" y="267"/>
                </a:lnTo>
                <a:lnTo>
                  <a:pt x="826" y="190"/>
                </a:lnTo>
                <a:lnTo>
                  <a:pt x="828" y="190"/>
                </a:lnTo>
                <a:lnTo>
                  <a:pt x="828" y="190"/>
                </a:lnTo>
                <a:cubicBezTo>
                  <a:pt x="828" y="189"/>
                  <a:pt x="826" y="188"/>
                  <a:pt x="826" y="187"/>
                </a:cubicBezTo>
                <a:lnTo>
                  <a:pt x="826" y="187"/>
                </a:lnTo>
                <a:cubicBezTo>
                  <a:pt x="819" y="133"/>
                  <a:pt x="776" y="89"/>
                  <a:pt x="721" y="83"/>
                </a:cubicBezTo>
                <a:lnTo>
                  <a:pt x="721" y="83"/>
                </a:lnTo>
                <a:lnTo>
                  <a:pt x="643" y="72"/>
                </a:lnTo>
                <a:lnTo>
                  <a:pt x="575" y="24"/>
                </a:lnTo>
                <a:lnTo>
                  <a:pt x="575" y="24"/>
                </a:lnTo>
                <a:cubicBezTo>
                  <a:pt x="553" y="8"/>
                  <a:pt x="528" y="0"/>
                  <a:pt x="5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7" name="Freeform 26">
            <a:extLst>
              <a:ext uri="{FF2B5EF4-FFF2-40B4-BE49-F238E27FC236}">
                <a16:creationId xmlns:a16="http://schemas.microsoft.com/office/drawing/2014/main" id="{3AC586C2-276C-40BD-A993-7D7107BF8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16" y="1919721"/>
            <a:ext cx="908632" cy="968412"/>
          </a:xfrm>
          <a:custGeom>
            <a:avLst/>
            <a:gdLst>
              <a:gd name="T0" fmla="*/ 281 w 1004"/>
              <a:gd name="T1" fmla="*/ 742 h 1073"/>
              <a:gd name="T2" fmla="*/ 379 w 1004"/>
              <a:gd name="T3" fmla="*/ 767 h 1073"/>
              <a:gd name="T4" fmla="*/ 253 w 1004"/>
              <a:gd name="T5" fmla="*/ 808 h 1073"/>
              <a:gd name="T6" fmla="*/ 786 w 1004"/>
              <a:gd name="T7" fmla="*/ 711 h 1073"/>
              <a:gd name="T8" fmla="*/ 740 w 1004"/>
              <a:gd name="T9" fmla="*/ 833 h 1073"/>
              <a:gd name="T10" fmla="*/ 643 w 1004"/>
              <a:gd name="T11" fmla="*/ 751 h 1073"/>
              <a:gd name="T12" fmla="*/ 724 w 1004"/>
              <a:gd name="T13" fmla="*/ 738 h 1073"/>
              <a:gd name="T14" fmla="*/ 786 w 1004"/>
              <a:gd name="T15" fmla="*/ 711 h 1073"/>
              <a:gd name="T16" fmla="*/ 528 w 1004"/>
              <a:gd name="T17" fmla="*/ 91 h 1073"/>
              <a:gd name="T18" fmla="*/ 620 w 1004"/>
              <a:gd name="T19" fmla="*/ 152 h 1073"/>
              <a:gd name="T20" fmla="*/ 712 w 1004"/>
              <a:gd name="T21" fmla="*/ 165 h 1073"/>
              <a:gd name="T22" fmla="*/ 762 w 1004"/>
              <a:gd name="T23" fmla="*/ 292 h 1073"/>
              <a:gd name="T24" fmla="*/ 823 w 1004"/>
              <a:gd name="T25" fmla="*/ 383 h 1073"/>
              <a:gd name="T26" fmla="*/ 763 w 1004"/>
              <a:gd name="T27" fmla="*/ 521 h 1073"/>
              <a:gd name="T28" fmla="*/ 749 w 1004"/>
              <a:gd name="T29" fmla="*/ 623 h 1073"/>
              <a:gd name="T30" fmla="*/ 740 w 1004"/>
              <a:gd name="T31" fmla="*/ 641 h 1073"/>
              <a:gd name="T32" fmla="*/ 715 w 1004"/>
              <a:gd name="T33" fmla="*/ 655 h 1073"/>
              <a:gd name="T34" fmla="*/ 608 w 1004"/>
              <a:gd name="T35" fmla="*/ 674 h 1073"/>
              <a:gd name="T36" fmla="*/ 528 w 1004"/>
              <a:gd name="T37" fmla="*/ 733 h 1073"/>
              <a:gd name="T38" fmla="*/ 395 w 1004"/>
              <a:gd name="T39" fmla="*/ 674 h 1073"/>
              <a:gd name="T40" fmla="*/ 292 w 1004"/>
              <a:gd name="T41" fmla="*/ 660 h 1073"/>
              <a:gd name="T42" fmla="*/ 263 w 1004"/>
              <a:gd name="T43" fmla="*/ 641 h 1073"/>
              <a:gd name="T44" fmla="*/ 241 w 1004"/>
              <a:gd name="T45" fmla="*/ 529 h 1073"/>
              <a:gd name="T46" fmla="*/ 180 w 1004"/>
              <a:gd name="T47" fmla="*/ 438 h 1073"/>
              <a:gd name="T48" fmla="*/ 234 w 1004"/>
              <a:gd name="T49" fmla="*/ 313 h 1073"/>
              <a:gd name="T50" fmla="*/ 253 w 1004"/>
              <a:gd name="T51" fmla="*/ 207 h 1073"/>
              <a:gd name="T52" fmla="*/ 254 w 1004"/>
              <a:gd name="T53" fmla="*/ 206 h 1073"/>
              <a:gd name="T54" fmla="*/ 297 w 1004"/>
              <a:gd name="T55" fmla="*/ 163 h 1073"/>
              <a:gd name="T56" fmla="*/ 402 w 1004"/>
              <a:gd name="T57" fmla="*/ 144 h 1073"/>
              <a:gd name="T58" fmla="*/ 502 w 1004"/>
              <a:gd name="T59" fmla="*/ 83 h 1073"/>
              <a:gd name="T60" fmla="*/ 428 w 1004"/>
              <a:gd name="T61" fmla="*/ 24 h 1073"/>
              <a:gd name="T62" fmla="*/ 280 w 1004"/>
              <a:gd name="T63" fmla="*/ 82 h 1073"/>
              <a:gd name="T64" fmla="*/ 173 w 1004"/>
              <a:gd name="T65" fmla="*/ 189 h 1073"/>
              <a:gd name="T66" fmla="*/ 161 w 1004"/>
              <a:gd name="T67" fmla="*/ 272 h 1073"/>
              <a:gd name="T68" fmla="*/ 112 w 1004"/>
              <a:gd name="T69" fmla="*/ 336 h 1073"/>
              <a:gd name="T70" fmla="*/ 163 w 1004"/>
              <a:gd name="T71" fmla="*/ 554 h 1073"/>
              <a:gd name="T72" fmla="*/ 0 w 1004"/>
              <a:gd name="T73" fmla="*/ 891 h 1073"/>
              <a:gd name="T74" fmla="*/ 275 w 1004"/>
              <a:gd name="T75" fmla="*/ 1072 h 1073"/>
              <a:gd name="T76" fmla="*/ 447 w 1004"/>
              <a:gd name="T77" fmla="*/ 811 h 1073"/>
              <a:gd name="T78" fmla="*/ 728 w 1004"/>
              <a:gd name="T79" fmla="*/ 1072 h 1073"/>
              <a:gd name="T80" fmla="*/ 1003 w 1004"/>
              <a:gd name="T81" fmla="*/ 891 h 1073"/>
              <a:gd name="T82" fmla="*/ 842 w 1004"/>
              <a:gd name="T83" fmla="*/ 554 h 1073"/>
              <a:gd name="T84" fmla="*/ 891 w 1004"/>
              <a:gd name="T85" fmla="*/ 483 h 1073"/>
              <a:gd name="T86" fmla="*/ 842 w 1004"/>
              <a:gd name="T87" fmla="*/ 267 h 1073"/>
              <a:gd name="T88" fmla="*/ 828 w 1004"/>
              <a:gd name="T89" fmla="*/ 189 h 1073"/>
              <a:gd name="T90" fmla="*/ 721 w 1004"/>
              <a:gd name="T91" fmla="*/ 82 h 1073"/>
              <a:gd name="T92" fmla="*/ 575 w 1004"/>
              <a:gd name="T93" fmla="*/ 2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04" h="1073">
                <a:moveTo>
                  <a:pt x="217" y="713"/>
                </a:moveTo>
                <a:lnTo>
                  <a:pt x="217" y="713"/>
                </a:lnTo>
                <a:cubicBezTo>
                  <a:pt x="234" y="728"/>
                  <a:pt x="256" y="739"/>
                  <a:pt x="281" y="742"/>
                </a:cubicBezTo>
                <a:lnTo>
                  <a:pt x="282" y="742"/>
                </a:lnTo>
                <a:lnTo>
                  <a:pt x="361" y="753"/>
                </a:lnTo>
                <a:lnTo>
                  <a:pt x="379" y="767"/>
                </a:lnTo>
                <a:lnTo>
                  <a:pt x="292" y="899"/>
                </a:lnTo>
                <a:lnTo>
                  <a:pt x="263" y="833"/>
                </a:lnTo>
                <a:lnTo>
                  <a:pt x="253" y="808"/>
                </a:lnTo>
                <a:lnTo>
                  <a:pt x="154" y="808"/>
                </a:lnTo>
                <a:lnTo>
                  <a:pt x="217" y="713"/>
                </a:lnTo>
                <a:close/>
                <a:moveTo>
                  <a:pt x="786" y="711"/>
                </a:moveTo>
                <a:lnTo>
                  <a:pt x="850" y="808"/>
                </a:lnTo>
                <a:lnTo>
                  <a:pt x="750" y="808"/>
                </a:lnTo>
                <a:lnTo>
                  <a:pt x="740" y="833"/>
                </a:lnTo>
                <a:lnTo>
                  <a:pt x="712" y="899"/>
                </a:lnTo>
                <a:lnTo>
                  <a:pt x="624" y="765"/>
                </a:lnTo>
                <a:lnTo>
                  <a:pt x="643" y="751"/>
                </a:lnTo>
                <a:lnTo>
                  <a:pt x="724" y="737"/>
                </a:lnTo>
                <a:lnTo>
                  <a:pt x="724" y="738"/>
                </a:lnTo>
                <a:lnTo>
                  <a:pt x="724" y="738"/>
                </a:lnTo>
                <a:cubicBezTo>
                  <a:pt x="726" y="738"/>
                  <a:pt x="726" y="737"/>
                  <a:pt x="727" y="737"/>
                </a:cubicBezTo>
                <a:lnTo>
                  <a:pt x="727" y="737"/>
                </a:lnTo>
                <a:cubicBezTo>
                  <a:pt x="749" y="734"/>
                  <a:pt x="770" y="725"/>
                  <a:pt x="786" y="711"/>
                </a:cubicBezTo>
                <a:close/>
                <a:moveTo>
                  <a:pt x="502" y="83"/>
                </a:moveTo>
                <a:lnTo>
                  <a:pt x="502" y="83"/>
                </a:lnTo>
                <a:cubicBezTo>
                  <a:pt x="511" y="83"/>
                  <a:pt x="520" y="87"/>
                  <a:pt x="528" y="91"/>
                </a:cubicBezTo>
                <a:lnTo>
                  <a:pt x="601" y="144"/>
                </a:lnTo>
                <a:lnTo>
                  <a:pt x="610" y="150"/>
                </a:lnTo>
                <a:lnTo>
                  <a:pt x="620" y="152"/>
                </a:lnTo>
                <a:lnTo>
                  <a:pt x="711" y="165"/>
                </a:lnTo>
                <a:lnTo>
                  <a:pt x="712" y="165"/>
                </a:lnTo>
                <a:lnTo>
                  <a:pt x="712" y="165"/>
                </a:lnTo>
                <a:cubicBezTo>
                  <a:pt x="730" y="167"/>
                  <a:pt x="743" y="180"/>
                  <a:pt x="745" y="198"/>
                </a:cubicBezTo>
                <a:lnTo>
                  <a:pt x="745" y="201"/>
                </a:lnTo>
                <a:lnTo>
                  <a:pt x="762" y="292"/>
                </a:lnTo>
                <a:lnTo>
                  <a:pt x="763" y="301"/>
                </a:lnTo>
                <a:lnTo>
                  <a:pt x="770" y="309"/>
                </a:lnTo>
                <a:lnTo>
                  <a:pt x="823" y="383"/>
                </a:lnTo>
                <a:lnTo>
                  <a:pt x="823" y="383"/>
                </a:lnTo>
                <a:cubicBezTo>
                  <a:pt x="832" y="396"/>
                  <a:pt x="834" y="420"/>
                  <a:pt x="821" y="439"/>
                </a:cubicBezTo>
                <a:lnTo>
                  <a:pt x="763" y="521"/>
                </a:lnTo>
                <a:lnTo>
                  <a:pt x="762" y="531"/>
                </a:lnTo>
                <a:lnTo>
                  <a:pt x="749" y="621"/>
                </a:lnTo>
                <a:lnTo>
                  <a:pt x="749" y="623"/>
                </a:lnTo>
                <a:lnTo>
                  <a:pt x="749" y="623"/>
                </a:lnTo>
                <a:cubicBezTo>
                  <a:pt x="749" y="629"/>
                  <a:pt x="746" y="635"/>
                  <a:pt x="743" y="640"/>
                </a:cubicBezTo>
                <a:lnTo>
                  <a:pt x="740" y="641"/>
                </a:lnTo>
                <a:lnTo>
                  <a:pt x="740" y="643"/>
                </a:lnTo>
                <a:lnTo>
                  <a:pt x="740" y="643"/>
                </a:lnTo>
                <a:cubicBezTo>
                  <a:pt x="734" y="650"/>
                  <a:pt x="726" y="655"/>
                  <a:pt x="715" y="655"/>
                </a:cubicBezTo>
                <a:lnTo>
                  <a:pt x="713" y="655"/>
                </a:lnTo>
                <a:lnTo>
                  <a:pt x="619" y="672"/>
                </a:lnTo>
                <a:lnTo>
                  <a:pt x="608" y="674"/>
                </a:lnTo>
                <a:lnTo>
                  <a:pt x="601" y="680"/>
                </a:lnTo>
                <a:lnTo>
                  <a:pt x="528" y="733"/>
                </a:lnTo>
                <a:lnTo>
                  <a:pt x="528" y="733"/>
                </a:lnTo>
                <a:cubicBezTo>
                  <a:pt x="513" y="743"/>
                  <a:pt x="489" y="744"/>
                  <a:pt x="469" y="732"/>
                </a:cubicBezTo>
                <a:lnTo>
                  <a:pt x="402" y="680"/>
                </a:lnTo>
                <a:lnTo>
                  <a:pt x="395" y="674"/>
                </a:lnTo>
                <a:lnTo>
                  <a:pt x="383" y="672"/>
                </a:lnTo>
                <a:lnTo>
                  <a:pt x="293" y="660"/>
                </a:lnTo>
                <a:lnTo>
                  <a:pt x="292" y="660"/>
                </a:lnTo>
                <a:lnTo>
                  <a:pt x="292" y="660"/>
                </a:lnTo>
                <a:cubicBezTo>
                  <a:pt x="279" y="658"/>
                  <a:pt x="269" y="651"/>
                  <a:pt x="263" y="641"/>
                </a:cubicBezTo>
                <a:lnTo>
                  <a:pt x="263" y="641"/>
                </a:lnTo>
                <a:cubicBezTo>
                  <a:pt x="260" y="637"/>
                  <a:pt x="259" y="632"/>
                  <a:pt x="258" y="626"/>
                </a:cubicBezTo>
                <a:lnTo>
                  <a:pt x="258" y="623"/>
                </a:lnTo>
                <a:lnTo>
                  <a:pt x="241" y="529"/>
                </a:lnTo>
                <a:lnTo>
                  <a:pt x="240" y="519"/>
                </a:lnTo>
                <a:lnTo>
                  <a:pt x="234" y="511"/>
                </a:lnTo>
                <a:lnTo>
                  <a:pt x="180" y="438"/>
                </a:lnTo>
                <a:lnTo>
                  <a:pt x="180" y="438"/>
                </a:lnTo>
                <a:cubicBezTo>
                  <a:pt x="171" y="424"/>
                  <a:pt x="170" y="400"/>
                  <a:pt x="182" y="380"/>
                </a:cubicBezTo>
                <a:lnTo>
                  <a:pt x="234" y="313"/>
                </a:lnTo>
                <a:lnTo>
                  <a:pt x="240" y="305"/>
                </a:lnTo>
                <a:lnTo>
                  <a:pt x="241" y="294"/>
                </a:lnTo>
                <a:lnTo>
                  <a:pt x="253" y="207"/>
                </a:lnTo>
                <a:lnTo>
                  <a:pt x="253" y="207"/>
                </a:lnTo>
                <a:cubicBezTo>
                  <a:pt x="253" y="206"/>
                  <a:pt x="254" y="206"/>
                  <a:pt x="254" y="206"/>
                </a:cubicBezTo>
                <a:lnTo>
                  <a:pt x="254" y="206"/>
                </a:lnTo>
                <a:cubicBezTo>
                  <a:pt x="260" y="186"/>
                  <a:pt x="275" y="170"/>
                  <a:pt x="295" y="165"/>
                </a:cubicBezTo>
                <a:lnTo>
                  <a:pt x="295" y="165"/>
                </a:lnTo>
                <a:cubicBezTo>
                  <a:pt x="296" y="165"/>
                  <a:pt x="296" y="163"/>
                  <a:pt x="297" y="163"/>
                </a:cubicBezTo>
                <a:lnTo>
                  <a:pt x="383" y="152"/>
                </a:lnTo>
                <a:lnTo>
                  <a:pt x="394" y="150"/>
                </a:lnTo>
                <a:lnTo>
                  <a:pt x="402" y="144"/>
                </a:lnTo>
                <a:lnTo>
                  <a:pt x="475" y="91"/>
                </a:lnTo>
                <a:lnTo>
                  <a:pt x="475" y="91"/>
                </a:lnTo>
                <a:cubicBezTo>
                  <a:pt x="483" y="87"/>
                  <a:pt x="492" y="83"/>
                  <a:pt x="502" y="83"/>
                </a:cubicBezTo>
                <a:close/>
                <a:moveTo>
                  <a:pt x="502" y="0"/>
                </a:moveTo>
                <a:lnTo>
                  <a:pt x="502" y="0"/>
                </a:lnTo>
                <a:cubicBezTo>
                  <a:pt x="475" y="0"/>
                  <a:pt x="450" y="8"/>
                  <a:pt x="428" y="24"/>
                </a:cubicBezTo>
                <a:lnTo>
                  <a:pt x="360" y="72"/>
                </a:lnTo>
                <a:lnTo>
                  <a:pt x="281" y="82"/>
                </a:lnTo>
                <a:lnTo>
                  <a:pt x="280" y="82"/>
                </a:lnTo>
                <a:lnTo>
                  <a:pt x="278" y="83"/>
                </a:lnTo>
                <a:lnTo>
                  <a:pt x="278" y="83"/>
                </a:lnTo>
                <a:cubicBezTo>
                  <a:pt x="226" y="95"/>
                  <a:pt x="185" y="136"/>
                  <a:pt x="173" y="189"/>
                </a:cubicBezTo>
                <a:lnTo>
                  <a:pt x="172" y="190"/>
                </a:lnTo>
                <a:lnTo>
                  <a:pt x="172" y="192"/>
                </a:lnTo>
                <a:lnTo>
                  <a:pt x="161" y="272"/>
                </a:lnTo>
                <a:lnTo>
                  <a:pt x="114" y="334"/>
                </a:lnTo>
                <a:lnTo>
                  <a:pt x="112" y="335"/>
                </a:lnTo>
                <a:lnTo>
                  <a:pt x="112" y="336"/>
                </a:lnTo>
                <a:lnTo>
                  <a:pt x="112" y="336"/>
                </a:lnTo>
                <a:cubicBezTo>
                  <a:pt x="84" y="383"/>
                  <a:pt x="82" y="442"/>
                  <a:pt x="114" y="485"/>
                </a:cubicBezTo>
                <a:lnTo>
                  <a:pt x="163" y="554"/>
                </a:lnTo>
                <a:lnTo>
                  <a:pt x="175" y="625"/>
                </a:lnTo>
                <a:lnTo>
                  <a:pt x="43" y="827"/>
                </a:lnTo>
                <a:lnTo>
                  <a:pt x="0" y="891"/>
                </a:lnTo>
                <a:lnTo>
                  <a:pt x="197" y="891"/>
                </a:lnTo>
                <a:lnTo>
                  <a:pt x="245" y="1001"/>
                </a:lnTo>
                <a:lnTo>
                  <a:pt x="275" y="1072"/>
                </a:lnTo>
                <a:lnTo>
                  <a:pt x="317" y="1008"/>
                </a:lnTo>
                <a:lnTo>
                  <a:pt x="447" y="811"/>
                </a:lnTo>
                <a:lnTo>
                  <a:pt x="447" y="811"/>
                </a:lnTo>
                <a:cubicBezTo>
                  <a:pt x="482" y="826"/>
                  <a:pt x="522" y="827"/>
                  <a:pt x="555" y="811"/>
                </a:cubicBezTo>
                <a:lnTo>
                  <a:pt x="686" y="1008"/>
                </a:lnTo>
                <a:lnTo>
                  <a:pt x="728" y="1072"/>
                </a:lnTo>
                <a:lnTo>
                  <a:pt x="758" y="1001"/>
                </a:lnTo>
                <a:lnTo>
                  <a:pt x="806" y="891"/>
                </a:lnTo>
                <a:lnTo>
                  <a:pt x="1003" y="891"/>
                </a:lnTo>
                <a:lnTo>
                  <a:pt x="960" y="827"/>
                </a:lnTo>
                <a:lnTo>
                  <a:pt x="831" y="631"/>
                </a:lnTo>
                <a:lnTo>
                  <a:pt x="842" y="554"/>
                </a:lnTo>
                <a:lnTo>
                  <a:pt x="889" y="485"/>
                </a:lnTo>
                <a:lnTo>
                  <a:pt x="891" y="485"/>
                </a:lnTo>
                <a:lnTo>
                  <a:pt x="891" y="483"/>
                </a:lnTo>
                <a:lnTo>
                  <a:pt x="891" y="483"/>
                </a:lnTo>
                <a:cubicBezTo>
                  <a:pt x="920" y="437"/>
                  <a:pt x="921" y="379"/>
                  <a:pt x="889" y="335"/>
                </a:cubicBezTo>
                <a:lnTo>
                  <a:pt x="842" y="267"/>
                </a:lnTo>
                <a:lnTo>
                  <a:pt x="826" y="189"/>
                </a:lnTo>
                <a:lnTo>
                  <a:pt x="828" y="189"/>
                </a:lnTo>
                <a:lnTo>
                  <a:pt x="828" y="189"/>
                </a:lnTo>
                <a:cubicBezTo>
                  <a:pt x="828" y="189"/>
                  <a:pt x="826" y="188"/>
                  <a:pt x="826" y="187"/>
                </a:cubicBezTo>
                <a:lnTo>
                  <a:pt x="826" y="187"/>
                </a:lnTo>
                <a:cubicBezTo>
                  <a:pt x="819" y="133"/>
                  <a:pt x="776" y="89"/>
                  <a:pt x="721" y="82"/>
                </a:cubicBezTo>
                <a:lnTo>
                  <a:pt x="721" y="82"/>
                </a:lnTo>
                <a:lnTo>
                  <a:pt x="643" y="72"/>
                </a:lnTo>
                <a:lnTo>
                  <a:pt x="575" y="24"/>
                </a:lnTo>
                <a:lnTo>
                  <a:pt x="575" y="24"/>
                </a:lnTo>
                <a:cubicBezTo>
                  <a:pt x="553" y="8"/>
                  <a:pt x="528" y="0"/>
                  <a:pt x="5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8" name="Freeform 27">
            <a:extLst>
              <a:ext uri="{FF2B5EF4-FFF2-40B4-BE49-F238E27FC236}">
                <a16:creationId xmlns:a16="http://schemas.microsoft.com/office/drawing/2014/main" id="{2F8744F0-C0BE-4566-A9C8-079216241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801" y="4940525"/>
            <a:ext cx="908632" cy="968412"/>
          </a:xfrm>
          <a:custGeom>
            <a:avLst/>
            <a:gdLst>
              <a:gd name="T0" fmla="*/ 281 w 1004"/>
              <a:gd name="T1" fmla="*/ 742 h 1072"/>
              <a:gd name="T2" fmla="*/ 379 w 1004"/>
              <a:gd name="T3" fmla="*/ 766 h 1072"/>
              <a:gd name="T4" fmla="*/ 253 w 1004"/>
              <a:gd name="T5" fmla="*/ 807 h 1072"/>
              <a:gd name="T6" fmla="*/ 786 w 1004"/>
              <a:gd name="T7" fmla="*/ 711 h 1072"/>
              <a:gd name="T8" fmla="*/ 740 w 1004"/>
              <a:gd name="T9" fmla="*/ 833 h 1072"/>
              <a:gd name="T10" fmla="*/ 643 w 1004"/>
              <a:gd name="T11" fmla="*/ 751 h 1072"/>
              <a:gd name="T12" fmla="*/ 724 w 1004"/>
              <a:gd name="T13" fmla="*/ 738 h 1072"/>
              <a:gd name="T14" fmla="*/ 786 w 1004"/>
              <a:gd name="T15" fmla="*/ 711 h 1072"/>
              <a:gd name="T16" fmla="*/ 527 w 1004"/>
              <a:gd name="T17" fmla="*/ 91 h 1072"/>
              <a:gd name="T18" fmla="*/ 619 w 1004"/>
              <a:gd name="T19" fmla="*/ 151 h 1072"/>
              <a:gd name="T20" fmla="*/ 711 w 1004"/>
              <a:gd name="T21" fmla="*/ 164 h 1072"/>
              <a:gd name="T22" fmla="*/ 762 w 1004"/>
              <a:gd name="T23" fmla="*/ 292 h 1072"/>
              <a:gd name="T24" fmla="*/ 823 w 1004"/>
              <a:gd name="T25" fmla="*/ 382 h 1072"/>
              <a:gd name="T26" fmla="*/ 762 w 1004"/>
              <a:gd name="T27" fmla="*/ 520 h 1072"/>
              <a:gd name="T28" fmla="*/ 748 w 1004"/>
              <a:gd name="T29" fmla="*/ 622 h 1072"/>
              <a:gd name="T30" fmla="*/ 740 w 1004"/>
              <a:gd name="T31" fmla="*/ 641 h 1072"/>
              <a:gd name="T32" fmla="*/ 715 w 1004"/>
              <a:gd name="T33" fmla="*/ 655 h 1072"/>
              <a:gd name="T34" fmla="*/ 608 w 1004"/>
              <a:gd name="T35" fmla="*/ 674 h 1072"/>
              <a:gd name="T36" fmla="*/ 527 w 1004"/>
              <a:gd name="T37" fmla="*/ 733 h 1072"/>
              <a:gd name="T38" fmla="*/ 394 w 1004"/>
              <a:gd name="T39" fmla="*/ 674 h 1072"/>
              <a:gd name="T40" fmla="*/ 291 w 1004"/>
              <a:gd name="T41" fmla="*/ 659 h 1072"/>
              <a:gd name="T42" fmla="*/ 263 w 1004"/>
              <a:gd name="T43" fmla="*/ 641 h 1072"/>
              <a:gd name="T44" fmla="*/ 241 w 1004"/>
              <a:gd name="T45" fmla="*/ 529 h 1072"/>
              <a:gd name="T46" fmla="*/ 180 w 1004"/>
              <a:gd name="T47" fmla="*/ 438 h 1072"/>
              <a:gd name="T48" fmla="*/ 233 w 1004"/>
              <a:gd name="T49" fmla="*/ 313 h 1072"/>
              <a:gd name="T50" fmla="*/ 253 w 1004"/>
              <a:gd name="T51" fmla="*/ 207 h 1072"/>
              <a:gd name="T52" fmla="*/ 253 w 1004"/>
              <a:gd name="T53" fmla="*/ 206 h 1072"/>
              <a:gd name="T54" fmla="*/ 296 w 1004"/>
              <a:gd name="T55" fmla="*/ 163 h 1072"/>
              <a:gd name="T56" fmla="*/ 402 w 1004"/>
              <a:gd name="T57" fmla="*/ 144 h 1072"/>
              <a:gd name="T58" fmla="*/ 501 w 1004"/>
              <a:gd name="T59" fmla="*/ 83 h 1072"/>
              <a:gd name="T60" fmla="*/ 428 w 1004"/>
              <a:gd name="T61" fmla="*/ 24 h 1072"/>
              <a:gd name="T62" fmla="*/ 280 w 1004"/>
              <a:gd name="T63" fmla="*/ 82 h 1072"/>
              <a:gd name="T64" fmla="*/ 173 w 1004"/>
              <a:gd name="T65" fmla="*/ 189 h 1072"/>
              <a:gd name="T66" fmla="*/ 161 w 1004"/>
              <a:gd name="T67" fmla="*/ 271 h 1072"/>
              <a:gd name="T68" fmla="*/ 112 w 1004"/>
              <a:gd name="T69" fmla="*/ 336 h 1072"/>
              <a:gd name="T70" fmla="*/ 162 w 1004"/>
              <a:gd name="T71" fmla="*/ 553 h 1072"/>
              <a:gd name="T72" fmla="*/ 0 w 1004"/>
              <a:gd name="T73" fmla="*/ 890 h 1072"/>
              <a:gd name="T74" fmla="*/ 275 w 1004"/>
              <a:gd name="T75" fmla="*/ 1071 h 1072"/>
              <a:gd name="T76" fmla="*/ 447 w 1004"/>
              <a:gd name="T77" fmla="*/ 811 h 1072"/>
              <a:gd name="T78" fmla="*/ 728 w 1004"/>
              <a:gd name="T79" fmla="*/ 1071 h 1072"/>
              <a:gd name="T80" fmla="*/ 1003 w 1004"/>
              <a:gd name="T81" fmla="*/ 890 h 1072"/>
              <a:gd name="T82" fmla="*/ 841 w 1004"/>
              <a:gd name="T83" fmla="*/ 553 h 1072"/>
              <a:gd name="T84" fmla="*/ 891 w 1004"/>
              <a:gd name="T85" fmla="*/ 482 h 1072"/>
              <a:gd name="T86" fmla="*/ 841 w 1004"/>
              <a:gd name="T87" fmla="*/ 266 h 1072"/>
              <a:gd name="T88" fmla="*/ 827 w 1004"/>
              <a:gd name="T89" fmla="*/ 189 h 1072"/>
              <a:gd name="T90" fmla="*/ 721 w 1004"/>
              <a:gd name="T91" fmla="*/ 82 h 1072"/>
              <a:gd name="T92" fmla="*/ 574 w 1004"/>
              <a:gd name="T93" fmla="*/ 24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04" h="1072">
                <a:moveTo>
                  <a:pt x="216" y="712"/>
                </a:moveTo>
                <a:lnTo>
                  <a:pt x="216" y="712"/>
                </a:lnTo>
                <a:cubicBezTo>
                  <a:pt x="234" y="727"/>
                  <a:pt x="256" y="739"/>
                  <a:pt x="281" y="742"/>
                </a:cubicBezTo>
                <a:lnTo>
                  <a:pt x="282" y="742"/>
                </a:lnTo>
                <a:lnTo>
                  <a:pt x="361" y="752"/>
                </a:lnTo>
                <a:lnTo>
                  <a:pt x="379" y="766"/>
                </a:lnTo>
                <a:lnTo>
                  <a:pt x="291" y="899"/>
                </a:lnTo>
                <a:lnTo>
                  <a:pt x="263" y="833"/>
                </a:lnTo>
                <a:lnTo>
                  <a:pt x="253" y="807"/>
                </a:lnTo>
                <a:lnTo>
                  <a:pt x="153" y="807"/>
                </a:lnTo>
                <a:lnTo>
                  <a:pt x="216" y="712"/>
                </a:lnTo>
                <a:close/>
                <a:moveTo>
                  <a:pt x="786" y="711"/>
                </a:moveTo>
                <a:lnTo>
                  <a:pt x="849" y="807"/>
                </a:lnTo>
                <a:lnTo>
                  <a:pt x="750" y="807"/>
                </a:lnTo>
                <a:lnTo>
                  <a:pt x="740" y="833"/>
                </a:lnTo>
                <a:lnTo>
                  <a:pt x="711" y="899"/>
                </a:lnTo>
                <a:lnTo>
                  <a:pt x="623" y="765"/>
                </a:lnTo>
                <a:lnTo>
                  <a:pt x="643" y="751"/>
                </a:lnTo>
                <a:lnTo>
                  <a:pt x="724" y="737"/>
                </a:lnTo>
                <a:lnTo>
                  <a:pt x="724" y="738"/>
                </a:lnTo>
                <a:lnTo>
                  <a:pt x="724" y="738"/>
                </a:lnTo>
                <a:cubicBezTo>
                  <a:pt x="725" y="738"/>
                  <a:pt x="725" y="737"/>
                  <a:pt x="726" y="737"/>
                </a:cubicBezTo>
                <a:lnTo>
                  <a:pt x="726" y="737"/>
                </a:lnTo>
                <a:cubicBezTo>
                  <a:pt x="749" y="733"/>
                  <a:pt x="769" y="724"/>
                  <a:pt x="786" y="711"/>
                </a:cubicBezTo>
                <a:close/>
                <a:moveTo>
                  <a:pt x="501" y="83"/>
                </a:moveTo>
                <a:lnTo>
                  <a:pt x="501" y="83"/>
                </a:lnTo>
                <a:cubicBezTo>
                  <a:pt x="511" y="83"/>
                  <a:pt x="520" y="86"/>
                  <a:pt x="527" y="91"/>
                </a:cubicBezTo>
                <a:lnTo>
                  <a:pt x="601" y="144"/>
                </a:lnTo>
                <a:lnTo>
                  <a:pt x="609" y="150"/>
                </a:lnTo>
                <a:lnTo>
                  <a:pt x="619" y="151"/>
                </a:lnTo>
                <a:lnTo>
                  <a:pt x="710" y="164"/>
                </a:lnTo>
                <a:lnTo>
                  <a:pt x="711" y="164"/>
                </a:lnTo>
                <a:lnTo>
                  <a:pt x="711" y="164"/>
                </a:lnTo>
                <a:cubicBezTo>
                  <a:pt x="730" y="166"/>
                  <a:pt x="742" y="179"/>
                  <a:pt x="745" y="197"/>
                </a:cubicBezTo>
                <a:lnTo>
                  <a:pt x="745" y="201"/>
                </a:lnTo>
                <a:lnTo>
                  <a:pt x="762" y="292"/>
                </a:lnTo>
                <a:lnTo>
                  <a:pt x="762" y="301"/>
                </a:lnTo>
                <a:lnTo>
                  <a:pt x="769" y="309"/>
                </a:lnTo>
                <a:lnTo>
                  <a:pt x="823" y="382"/>
                </a:lnTo>
                <a:lnTo>
                  <a:pt x="823" y="382"/>
                </a:lnTo>
                <a:cubicBezTo>
                  <a:pt x="832" y="395"/>
                  <a:pt x="833" y="419"/>
                  <a:pt x="821" y="438"/>
                </a:cubicBezTo>
                <a:lnTo>
                  <a:pt x="762" y="520"/>
                </a:lnTo>
                <a:lnTo>
                  <a:pt x="762" y="530"/>
                </a:lnTo>
                <a:lnTo>
                  <a:pt x="748" y="621"/>
                </a:lnTo>
                <a:lnTo>
                  <a:pt x="748" y="622"/>
                </a:lnTo>
                <a:lnTo>
                  <a:pt x="748" y="622"/>
                </a:lnTo>
                <a:cubicBezTo>
                  <a:pt x="747" y="629"/>
                  <a:pt x="746" y="635"/>
                  <a:pt x="742" y="640"/>
                </a:cubicBezTo>
                <a:lnTo>
                  <a:pt x="740" y="641"/>
                </a:lnTo>
                <a:lnTo>
                  <a:pt x="740" y="643"/>
                </a:lnTo>
                <a:lnTo>
                  <a:pt x="740" y="643"/>
                </a:lnTo>
                <a:cubicBezTo>
                  <a:pt x="734" y="649"/>
                  <a:pt x="725" y="654"/>
                  <a:pt x="715" y="655"/>
                </a:cubicBezTo>
                <a:lnTo>
                  <a:pt x="713" y="655"/>
                </a:lnTo>
                <a:lnTo>
                  <a:pt x="618" y="672"/>
                </a:lnTo>
                <a:lnTo>
                  <a:pt x="608" y="674"/>
                </a:lnTo>
                <a:lnTo>
                  <a:pt x="601" y="680"/>
                </a:lnTo>
                <a:lnTo>
                  <a:pt x="527" y="733"/>
                </a:lnTo>
                <a:lnTo>
                  <a:pt x="527" y="733"/>
                </a:lnTo>
                <a:cubicBezTo>
                  <a:pt x="513" y="743"/>
                  <a:pt x="488" y="744"/>
                  <a:pt x="469" y="731"/>
                </a:cubicBezTo>
                <a:lnTo>
                  <a:pt x="402" y="680"/>
                </a:lnTo>
                <a:lnTo>
                  <a:pt x="394" y="674"/>
                </a:lnTo>
                <a:lnTo>
                  <a:pt x="382" y="672"/>
                </a:lnTo>
                <a:lnTo>
                  <a:pt x="292" y="659"/>
                </a:lnTo>
                <a:lnTo>
                  <a:pt x="291" y="659"/>
                </a:lnTo>
                <a:lnTo>
                  <a:pt x="291" y="659"/>
                </a:lnTo>
                <a:cubicBezTo>
                  <a:pt x="278" y="658"/>
                  <a:pt x="269" y="651"/>
                  <a:pt x="263" y="641"/>
                </a:cubicBezTo>
                <a:lnTo>
                  <a:pt x="263" y="641"/>
                </a:lnTo>
                <a:cubicBezTo>
                  <a:pt x="260" y="637"/>
                  <a:pt x="259" y="631"/>
                  <a:pt x="258" y="625"/>
                </a:cubicBezTo>
                <a:lnTo>
                  <a:pt x="258" y="623"/>
                </a:lnTo>
                <a:lnTo>
                  <a:pt x="241" y="529"/>
                </a:lnTo>
                <a:lnTo>
                  <a:pt x="239" y="518"/>
                </a:lnTo>
                <a:lnTo>
                  <a:pt x="233" y="511"/>
                </a:lnTo>
                <a:lnTo>
                  <a:pt x="180" y="438"/>
                </a:lnTo>
                <a:lnTo>
                  <a:pt x="180" y="438"/>
                </a:lnTo>
                <a:cubicBezTo>
                  <a:pt x="170" y="424"/>
                  <a:pt x="169" y="400"/>
                  <a:pt x="182" y="379"/>
                </a:cubicBezTo>
                <a:lnTo>
                  <a:pt x="233" y="313"/>
                </a:lnTo>
                <a:lnTo>
                  <a:pt x="239" y="305"/>
                </a:lnTo>
                <a:lnTo>
                  <a:pt x="241" y="293"/>
                </a:lnTo>
                <a:lnTo>
                  <a:pt x="253" y="207"/>
                </a:lnTo>
                <a:lnTo>
                  <a:pt x="253" y="207"/>
                </a:lnTo>
                <a:cubicBezTo>
                  <a:pt x="253" y="206"/>
                  <a:pt x="253" y="206"/>
                  <a:pt x="253" y="206"/>
                </a:cubicBezTo>
                <a:lnTo>
                  <a:pt x="253" y="206"/>
                </a:lnTo>
                <a:cubicBezTo>
                  <a:pt x="259" y="185"/>
                  <a:pt x="275" y="170"/>
                  <a:pt x="295" y="164"/>
                </a:cubicBezTo>
                <a:lnTo>
                  <a:pt x="295" y="164"/>
                </a:lnTo>
                <a:cubicBezTo>
                  <a:pt x="296" y="164"/>
                  <a:pt x="296" y="163"/>
                  <a:pt x="296" y="163"/>
                </a:cubicBezTo>
                <a:lnTo>
                  <a:pt x="382" y="151"/>
                </a:lnTo>
                <a:lnTo>
                  <a:pt x="392" y="150"/>
                </a:lnTo>
                <a:lnTo>
                  <a:pt x="402" y="144"/>
                </a:lnTo>
                <a:lnTo>
                  <a:pt x="475" y="91"/>
                </a:lnTo>
                <a:lnTo>
                  <a:pt x="475" y="91"/>
                </a:lnTo>
                <a:cubicBezTo>
                  <a:pt x="482" y="86"/>
                  <a:pt x="492" y="83"/>
                  <a:pt x="501" y="83"/>
                </a:cubicBezTo>
                <a:close/>
                <a:moveTo>
                  <a:pt x="501" y="0"/>
                </a:moveTo>
                <a:lnTo>
                  <a:pt x="501" y="0"/>
                </a:lnTo>
                <a:cubicBezTo>
                  <a:pt x="475" y="0"/>
                  <a:pt x="450" y="8"/>
                  <a:pt x="428" y="24"/>
                </a:cubicBezTo>
                <a:lnTo>
                  <a:pt x="360" y="72"/>
                </a:lnTo>
                <a:lnTo>
                  <a:pt x="281" y="82"/>
                </a:lnTo>
                <a:lnTo>
                  <a:pt x="280" y="82"/>
                </a:lnTo>
                <a:lnTo>
                  <a:pt x="278" y="83"/>
                </a:lnTo>
                <a:lnTo>
                  <a:pt x="278" y="83"/>
                </a:lnTo>
                <a:cubicBezTo>
                  <a:pt x="226" y="95"/>
                  <a:pt x="184" y="136"/>
                  <a:pt x="173" y="189"/>
                </a:cubicBezTo>
                <a:lnTo>
                  <a:pt x="171" y="190"/>
                </a:lnTo>
                <a:lnTo>
                  <a:pt x="171" y="191"/>
                </a:lnTo>
                <a:lnTo>
                  <a:pt x="161" y="271"/>
                </a:lnTo>
                <a:lnTo>
                  <a:pt x="114" y="333"/>
                </a:lnTo>
                <a:lnTo>
                  <a:pt x="112" y="335"/>
                </a:lnTo>
                <a:lnTo>
                  <a:pt x="112" y="336"/>
                </a:lnTo>
                <a:lnTo>
                  <a:pt x="112" y="336"/>
                </a:lnTo>
                <a:cubicBezTo>
                  <a:pt x="83" y="382"/>
                  <a:pt x="81" y="441"/>
                  <a:pt x="114" y="485"/>
                </a:cubicBezTo>
                <a:lnTo>
                  <a:pt x="162" y="553"/>
                </a:lnTo>
                <a:lnTo>
                  <a:pt x="175" y="625"/>
                </a:lnTo>
                <a:lnTo>
                  <a:pt x="42" y="827"/>
                </a:lnTo>
                <a:lnTo>
                  <a:pt x="0" y="890"/>
                </a:lnTo>
                <a:lnTo>
                  <a:pt x="197" y="890"/>
                </a:lnTo>
                <a:lnTo>
                  <a:pt x="245" y="1001"/>
                </a:lnTo>
                <a:lnTo>
                  <a:pt x="275" y="1071"/>
                </a:lnTo>
                <a:lnTo>
                  <a:pt x="317" y="1007"/>
                </a:lnTo>
                <a:lnTo>
                  <a:pt x="447" y="811"/>
                </a:lnTo>
                <a:lnTo>
                  <a:pt x="447" y="811"/>
                </a:lnTo>
                <a:cubicBezTo>
                  <a:pt x="482" y="825"/>
                  <a:pt x="521" y="827"/>
                  <a:pt x="555" y="811"/>
                </a:cubicBezTo>
                <a:lnTo>
                  <a:pt x="685" y="1007"/>
                </a:lnTo>
                <a:lnTo>
                  <a:pt x="728" y="1071"/>
                </a:lnTo>
                <a:lnTo>
                  <a:pt x="758" y="1001"/>
                </a:lnTo>
                <a:lnTo>
                  <a:pt x="805" y="890"/>
                </a:lnTo>
                <a:lnTo>
                  <a:pt x="1003" y="890"/>
                </a:lnTo>
                <a:lnTo>
                  <a:pt x="960" y="827"/>
                </a:lnTo>
                <a:lnTo>
                  <a:pt x="831" y="631"/>
                </a:lnTo>
                <a:lnTo>
                  <a:pt x="841" y="553"/>
                </a:lnTo>
                <a:lnTo>
                  <a:pt x="889" y="485"/>
                </a:lnTo>
                <a:lnTo>
                  <a:pt x="891" y="484"/>
                </a:lnTo>
                <a:lnTo>
                  <a:pt x="891" y="482"/>
                </a:lnTo>
                <a:lnTo>
                  <a:pt x="891" y="482"/>
                </a:lnTo>
                <a:cubicBezTo>
                  <a:pt x="919" y="437"/>
                  <a:pt x="920" y="379"/>
                  <a:pt x="889" y="335"/>
                </a:cubicBezTo>
                <a:lnTo>
                  <a:pt x="841" y="266"/>
                </a:lnTo>
                <a:lnTo>
                  <a:pt x="826" y="189"/>
                </a:lnTo>
                <a:lnTo>
                  <a:pt x="827" y="189"/>
                </a:lnTo>
                <a:lnTo>
                  <a:pt x="827" y="189"/>
                </a:lnTo>
                <a:cubicBezTo>
                  <a:pt x="826" y="188"/>
                  <a:pt x="826" y="187"/>
                  <a:pt x="826" y="186"/>
                </a:cubicBezTo>
                <a:lnTo>
                  <a:pt x="826" y="186"/>
                </a:lnTo>
                <a:cubicBezTo>
                  <a:pt x="818" y="133"/>
                  <a:pt x="776" y="89"/>
                  <a:pt x="721" y="82"/>
                </a:cubicBezTo>
                <a:lnTo>
                  <a:pt x="721" y="82"/>
                </a:lnTo>
                <a:lnTo>
                  <a:pt x="643" y="72"/>
                </a:lnTo>
                <a:lnTo>
                  <a:pt x="574" y="24"/>
                </a:lnTo>
                <a:lnTo>
                  <a:pt x="574" y="24"/>
                </a:lnTo>
                <a:cubicBezTo>
                  <a:pt x="553" y="8"/>
                  <a:pt x="527" y="0"/>
                  <a:pt x="501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9" name="Freeform 28">
            <a:extLst>
              <a:ext uri="{FF2B5EF4-FFF2-40B4-BE49-F238E27FC236}">
                <a16:creationId xmlns:a16="http://schemas.microsoft.com/office/drawing/2014/main" id="{52943092-6209-461A-B7B6-35E962CA0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801" y="3430122"/>
            <a:ext cx="908632" cy="968409"/>
          </a:xfrm>
          <a:custGeom>
            <a:avLst/>
            <a:gdLst>
              <a:gd name="T0" fmla="*/ 281 w 1004"/>
              <a:gd name="T1" fmla="*/ 743 h 1073"/>
              <a:gd name="T2" fmla="*/ 379 w 1004"/>
              <a:gd name="T3" fmla="*/ 767 h 1073"/>
              <a:gd name="T4" fmla="*/ 253 w 1004"/>
              <a:gd name="T5" fmla="*/ 808 h 1073"/>
              <a:gd name="T6" fmla="*/ 786 w 1004"/>
              <a:gd name="T7" fmla="*/ 712 h 1073"/>
              <a:gd name="T8" fmla="*/ 740 w 1004"/>
              <a:gd name="T9" fmla="*/ 833 h 1073"/>
              <a:gd name="T10" fmla="*/ 643 w 1004"/>
              <a:gd name="T11" fmla="*/ 751 h 1073"/>
              <a:gd name="T12" fmla="*/ 724 w 1004"/>
              <a:gd name="T13" fmla="*/ 738 h 1073"/>
              <a:gd name="T14" fmla="*/ 786 w 1004"/>
              <a:gd name="T15" fmla="*/ 712 h 1073"/>
              <a:gd name="T16" fmla="*/ 527 w 1004"/>
              <a:gd name="T17" fmla="*/ 92 h 1073"/>
              <a:gd name="T18" fmla="*/ 619 w 1004"/>
              <a:gd name="T19" fmla="*/ 152 h 1073"/>
              <a:gd name="T20" fmla="*/ 711 w 1004"/>
              <a:gd name="T21" fmla="*/ 165 h 1073"/>
              <a:gd name="T22" fmla="*/ 762 w 1004"/>
              <a:gd name="T23" fmla="*/ 293 h 1073"/>
              <a:gd name="T24" fmla="*/ 823 w 1004"/>
              <a:gd name="T25" fmla="*/ 383 h 1073"/>
              <a:gd name="T26" fmla="*/ 762 w 1004"/>
              <a:gd name="T27" fmla="*/ 521 h 1073"/>
              <a:gd name="T28" fmla="*/ 748 w 1004"/>
              <a:gd name="T29" fmla="*/ 623 h 1073"/>
              <a:gd name="T30" fmla="*/ 740 w 1004"/>
              <a:gd name="T31" fmla="*/ 642 h 1073"/>
              <a:gd name="T32" fmla="*/ 715 w 1004"/>
              <a:gd name="T33" fmla="*/ 656 h 1073"/>
              <a:gd name="T34" fmla="*/ 608 w 1004"/>
              <a:gd name="T35" fmla="*/ 674 h 1073"/>
              <a:gd name="T36" fmla="*/ 527 w 1004"/>
              <a:gd name="T37" fmla="*/ 734 h 1073"/>
              <a:gd name="T38" fmla="*/ 394 w 1004"/>
              <a:gd name="T39" fmla="*/ 674 h 1073"/>
              <a:gd name="T40" fmla="*/ 291 w 1004"/>
              <a:gd name="T41" fmla="*/ 660 h 1073"/>
              <a:gd name="T42" fmla="*/ 263 w 1004"/>
              <a:gd name="T43" fmla="*/ 642 h 1073"/>
              <a:gd name="T44" fmla="*/ 241 w 1004"/>
              <a:gd name="T45" fmla="*/ 529 h 1073"/>
              <a:gd name="T46" fmla="*/ 180 w 1004"/>
              <a:gd name="T47" fmla="*/ 438 h 1073"/>
              <a:gd name="T48" fmla="*/ 233 w 1004"/>
              <a:gd name="T49" fmla="*/ 313 h 1073"/>
              <a:gd name="T50" fmla="*/ 253 w 1004"/>
              <a:gd name="T51" fmla="*/ 207 h 1073"/>
              <a:gd name="T52" fmla="*/ 253 w 1004"/>
              <a:gd name="T53" fmla="*/ 207 h 1073"/>
              <a:gd name="T54" fmla="*/ 296 w 1004"/>
              <a:gd name="T55" fmla="*/ 164 h 1073"/>
              <a:gd name="T56" fmla="*/ 402 w 1004"/>
              <a:gd name="T57" fmla="*/ 144 h 1073"/>
              <a:gd name="T58" fmla="*/ 501 w 1004"/>
              <a:gd name="T59" fmla="*/ 84 h 1073"/>
              <a:gd name="T60" fmla="*/ 428 w 1004"/>
              <a:gd name="T61" fmla="*/ 24 h 1073"/>
              <a:gd name="T62" fmla="*/ 280 w 1004"/>
              <a:gd name="T63" fmla="*/ 83 h 1073"/>
              <a:gd name="T64" fmla="*/ 173 w 1004"/>
              <a:gd name="T65" fmla="*/ 190 h 1073"/>
              <a:gd name="T66" fmla="*/ 161 w 1004"/>
              <a:gd name="T67" fmla="*/ 272 h 1073"/>
              <a:gd name="T68" fmla="*/ 112 w 1004"/>
              <a:gd name="T69" fmla="*/ 336 h 1073"/>
              <a:gd name="T70" fmla="*/ 162 w 1004"/>
              <a:gd name="T71" fmla="*/ 554 h 1073"/>
              <a:gd name="T72" fmla="*/ 0 w 1004"/>
              <a:gd name="T73" fmla="*/ 891 h 1073"/>
              <a:gd name="T74" fmla="*/ 275 w 1004"/>
              <a:gd name="T75" fmla="*/ 1072 h 1073"/>
              <a:gd name="T76" fmla="*/ 447 w 1004"/>
              <a:gd name="T77" fmla="*/ 812 h 1073"/>
              <a:gd name="T78" fmla="*/ 728 w 1004"/>
              <a:gd name="T79" fmla="*/ 1072 h 1073"/>
              <a:gd name="T80" fmla="*/ 1003 w 1004"/>
              <a:gd name="T81" fmla="*/ 891 h 1073"/>
              <a:gd name="T82" fmla="*/ 841 w 1004"/>
              <a:gd name="T83" fmla="*/ 554 h 1073"/>
              <a:gd name="T84" fmla="*/ 891 w 1004"/>
              <a:gd name="T85" fmla="*/ 483 h 1073"/>
              <a:gd name="T86" fmla="*/ 841 w 1004"/>
              <a:gd name="T87" fmla="*/ 267 h 1073"/>
              <a:gd name="T88" fmla="*/ 827 w 1004"/>
              <a:gd name="T89" fmla="*/ 190 h 1073"/>
              <a:gd name="T90" fmla="*/ 721 w 1004"/>
              <a:gd name="T91" fmla="*/ 83 h 1073"/>
              <a:gd name="T92" fmla="*/ 574 w 1004"/>
              <a:gd name="T93" fmla="*/ 2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04" h="1073">
                <a:moveTo>
                  <a:pt x="216" y="713"/>
                </a:moveTo>
                <a:lnTo>
                  <a:pt x="216" y="713"/>
                </a:lnTo>
                <a:cubicBezTo>
                  <a:pt x="234" y="728"/>
                  <a:pt x="256" y="739"/>
                  <a:pt x="281" y="743"/>
                </a:cubicBezTo>
                <a:lnTo>
                  <a:pt x="282" y="743"/>
                </a:lnTo>
                <a:lnTo>
                  <a:pt x="361" y="753"/>
                </a:lnTo>
                <a:lnTo>
                  <a:pt x="379" y="767"/>
                </a:lnTo>
                <a:lnTo>
                  <a:pt x="291" y="900"/>
                </a:lnTo>
                <a:lnTo>
                  <a:pt x="263" y="833"/>
                </a:lnTo>
                <a:lnTo>
                  <a:pt x="253" y="808"/>
                </a:lnTo>
                <a:lnTo>
                  <a:pt x="153" y="808"/>
                </a:lnTo>
                <a:lnTo>
                  <a:pt x="216" y="713"/>
                </a:lnTo>
                <a:close/>
                <a:moveTo>
                  <a:pt x="786" y="712"/>
                </a:moveTo>
                <a:lnTo>
                  <a:pt x="849" y="808"/>
                </a:lnTo>
                <a:lnTo>
                  <a:pt x="750" y="808"/>
                </a:lnTo>
                <a:lnTo>
                  <a:pt x="740" y="833"/>
                </a:lnTo>
                <a:lnTo>
                  <a:pt x="711" y="900"/>
                </a:lnTo>
                <a:lnTo>
                  <a:pt x="623" y="765"/>
                </a:lnTo>
                <a:lnTo>
                  <a:pt x="643" y="751"/>
                </a:lnTo>
                <a:lnTo>
                  <a:pt x="724" y="737"/>
                </a:lnTo>
                <a:lnTo>
                  <a:pt x="724" y="738"/>
                </a:lnTo>
                <a:lnTo>
                  <a:pt x="724" y="738"/>
                </a:lnTo>
                <a:cubicBezTo>
                  <a:pt x="725" y="738"/>
                  <a:pt x="725" y="737"/>
                  <a:pt x="726" y="737"/>
                </a:cubicBezTo>
                <a:lnTo>
                  <a:pt x="726" y="737"/>
                </a:lnTo>
                <a:cubicBezTo>
                  <a:pt x="749" y="734"/>
                  <a:pt x="769" y="725"/>
                  <a:pt x="786" y="712"/>
                </a:cubicBezTo>
                <a:close/>
                <a:moveTo>
                  <a:pt x="501" y="84"/>
                </a:moveTo>
                <a:lnTo>
                  <a:pt x="501" y="84"/>
                </a:lnTo>
                <a:cubicBezTo>
                  <a:pt x="511" y="84"/>
                  <a:pt x="520" y="87"/>
                  <a:pt x="527" y="92"/>
                </a:cubicBezTo>
                <a:lnTo>
                  <a:pt x="601" y="144"/>
                </a:lnTo>
                <a:lnTo>
                  <a:pt x="609" y="151"/>
                </a:lnTo>
                <a:lnTo>
                  <a:pt x="619" y="152"/>
                </a:lnTo>
                <a:lnTo>
                  <a:pt x="710" y="165"/>
                </a:lnTo>
                <a:lnTo>
                  <a:pt x="711" y="165"/>
                </a:lnTo>
                <a:lnTo>
                  <a:pt x="711" y="165"/>
                </a:lnTo>
                <a:cubicBezTo>
                  <a:pt x="730" y="167"/>
                  <a:pt x="742" y="180"/>
                  <a:pt x="745" y="198"/>
                </a:cubicBezTo>
                <a:lnTo>
                  <a:pt x="745" y="201"/>
                </a:lnTo>
                <a:lnTo>
                  <a:pt x="762" y="293"/>
                </a:lnTo>
                <a:lnTo>
                  <a:pt x="762" y="302"/>
                </a:lnTo>
                <a:lnTo>
                  <a:pt x="769" y="309"/>
                </a:lnTo>
                <a:lnTo>
                  <a:pt x="823" y="383"/>
                </a:lnTo>
                <a:lnTo>
                  <a:pt x="823" y="383"/>
                </a:lnTo>
                <a:cubicBezTo>
                  <a:pt x="832" y="396"/>
                  <a:pt x="833" y="420"/>
                  <a:pt x="821" y="439"/>
                </a:cubicBezTo>
                <a:lnTo>
                  <a:pt x="762" y="521"/>
                </a:lnTo>
                <a:lnTo>
                  <a:pt x="762" y="531"/>
                </a:lnTo>
                <a:lnTo>
                  <a:pt x="748" y="621"/>
                </a:lnTo>
                <a:lnTo>
                  <a:pt x="748" y="623"/>
                </a:lnTo>
                <a:lnTo>
                  <a:pt x="748" y="623"/>
                </a:lnTo>
                <a:cubicBezTo>
                  <a:pt x="747" y="630"/>
                  <a:pt x="746" y="636"/>
                  <a:pt x="742" y="641"/>
                </a:cubicBezTo>
                <a:lnTo>
                  <a:pt x="740" y="642"/>
                </a:lnTo>
                <a:lnTo>
                  <a:pt x="740" y="643"/>
                </a:lnTo>
                <a:lnTo>
                  <a:pt x="740" y="643"/>
                </a:lnTo>
                <a:cubicBezTo>
                  <a:pt x="734" y="650"/>
                  <a:pt x="725" y="655"/>
                  <a:pt x="715" y="656"/>
                </a:cubicBezTo>
                <a:lnTo>
                  <a:pt x="713" y="656"/>
                </a:lnTo>
                <a:lnTo>
                  <a:pt x="618" y="673"/>
                </a:lnTo>
                <a:lnTo>
                  <a:pt x="608" y="674"/>
                </a:lnTo>
                <a:lnTo>
                  <a:pt x="601" y="680"/>
                </a:lnTo>
                <a:lnTo>
                  <a:pt x="527" y="734"/>
                </a:lnTo>
                <a:lnTo>
                  <a:pt x="527" y="734"/>
                </a:lnTo>
                <a:cubicBezTo>
                  <a:pt x="513" y="743"/>
                  <a:pt x="488" y="744"/>
                  <a:pt x="469" y="732"/>
                </a:cubicBezTo>
                <a:lnTo>
                  <a:pt x="402" y="680"/>
                </a:lnTo>
                <a:lnTo>
                  <a:pt x="394" y="674"/>
                </a:lnTo>
                <a:lnTo>
                  <a:pt x="382" y="673"/>
                </a:lnTo>
                <a:lnTo>
                  <a:pt x="292" y="660"/>
                </a:lnTo>
                <a:lnTo>
                  <a:pt x="291" y="660"/>
                </a:lnTo>
                <a:lnTo>
                  <a:pt x="291" y="660"/>
                </a:lnTo>
                <a:cubicBezTo>
                  <a:pt x="278" y="658"/>
                  <a:pt x="269" y="651"/>
                  <a:pt x="263" y="642"/>
                </a:cubicBezTo>
                <a:lnTo>
                  <a:pt x="263" y="642"/>
                </a:lnTo>
                <a:cubicBezTo>
                  <a:pt x="260" y="637"/>
                  <a:pt x="259" y="632"/>
                  <a:pt x="258" y="626"/>
                </a:cubicBezTo>
                <a:lnTo>
                  <a:pt x="258" y="624"/>
                </a:lnTo>
                <a:lnTo>
                  <a:pt x="241" y="529"/>
                </a:lnTo>
                <a:lnTo>
                  <a:pt x="239" y="519"/>
                </a:lnTo>
                <a:lnTo>
                  <a:pt x="233" y="512"/>
                </a:lnTo>
                <a:lnTo>
                  <a:pt x="180" y="438"/>
                </a:lnTo>
                <a:lnTo>
                  <a:pt x="180" y="438"/>
                </a:lnTo>
                <a:cubicBezTo>
                  <a:pt x="170" y="425"/>
                  <a:pt x="169" y="400"/>
                  <a:pt x="182" y="380"/>
                </a:cubicBezTo>
                <a:lnTo>
                  <a:pt x="233" y="313"/>
                </a:lnTo>
                <a:lnTo>
                  <a:pt x="239" y="305"/>
                </a:lnTo>
                <a:lnTo>
                  <a:pt x="241" y="294"/>
                </a:lnTo>
                <a:lnTo>
                  <a:pt x="253" y="207"/>
                </a:lnTo>
                <a:lnTo>
                  <a:pt x="253" y="207"/>
                </a:lnTo>
                <a:lnTo>
                  <a:pt x="253" y="207"/>
                </a:lnTo>
                <a:lnTo>
                  <a:pt x="253" y="207"/>
                </a:lnTo>
                <a:cubicBezTo>
                  <a:pt x="259" y="186"/>
                  <a:pt x="275" y="170"/>
                  <a:pt x="295" y="165"/>
                </a:cubicBezTo>
                <a:lnTo>
                  <a:pt x="295" y="165"/>
                </a:lnTo>
                <a:cubicBezTo>
                  <a:pt x="296" y="165"/>
                  <a:pt x="296" y="164"/>
                  <a:pt x="296" y="164"/>
                </a:cubicBezTo>
                <a:lnTo>
                  <a:pt x="382" y="152"/>
                </a:lnTo>
                <a:lnTo>
                  <a:pt x="392" y="151"/>
                </a:lnTo>
                <a:lnTo>
                  <a:pt x="402" y="144"/>
                </a:lnTo>
                <a:lnTo>
                  <a:pt x="475" y="92"/>
                </a:lnTo>
                <a:lnTo>
                  <a:pt x="475" y="92"/>
                </a:lnTo>
                <a:cubicBezTo>
                  <a:pt x="482" y="87"/>
                  <a:pt x="492" y="84"/>
                  <a:pt x="501" y="84"/>
                </a:cubicBezTo>
                <a:close/>
                <a:moveTo>
                  <a:pt x="501" y="0"/>
                </a:moveTo>
                <a:lnTo>
                  <a:pt x="501" y="0"/>
                </a:lnTo>
                <a:cubicBezTo>
                  <a:pt x="475" y="0"/>
                  <a:pt x="450" y="8"/>
                  <a:pt x="428" y="24"/>
                </a:cubicBezTo>
                <a:lnTo>
                  <a:pt x="360" y="72"/>
                </a:lnTo>
                <a:lnTo>
                  <a:pt x="281" y="83"/>
                </a:lnTo>
                <a:lnTo>
                  <a:pt x="280" y="83"/>
                </a:lnTo>
                <a:lnTo>
                  <a:pt x="278" y="84"/>
                </a:lnTo>
                <a:lnTo>
                  <a:pt x="278" y="84"/>
                </a:lnTo>
                <a:cubicBezTo>
                  <a:pt x="226" y="95"/>
                  <a:pt x="184" y="137"/>
                  <a:pt x="173" y="190"/>
                </a:cubicBezTo>
                <a:lnTo>
                  <a:pt x="171" y="190"/>
                </a:lnTo>
                <a:lnTo>
                  <a:pt x="171" y="192"/>
                </a:lnTo>
                <a:lnTo>
                  <a:pt x="161" y="272"/>
                </a:lnTo>
                <a:lnTo>
                  <a:pt x="114" y="334"/>
                </a:lnTo>
                <a:lnTo>
                  <a:pt x="112" y="336"/>
                </a:lnTo>
                <a:lnTo>
                  <a:pt x="112" y="336"/>
                </a:lnTo>
                <a:lnTo>
                  <a:pt x="112" y="336"/>
                </a:lnTo>
                <a:cubicBezTo>
                  <a:pt x="83" y="383"/>
                  <a:pt x="81" y="442"/>
                  <a:pt x="114" y="485"/>
                </a:cubicBezTo>
                <a:lnTo>
                  <a:pt x="162" y="554"/>
                </a:lnTo>
                <a:lnTo>
                  <a:pt x="175" y="626"/>
                </a:lnTo>
                <a:lnTo>
                  <a:pt x="42" y="828"/>
                </a:lnTo>
                <a:lnTo>
                  <a:pt x="0" y="891"/>
                </a:lnTo>
                <a:lnTo>
                  <a:pt x="197" y="891"/>
                </a:lnTo>
                <a:lnTo>
                  <a:pt x="245" y="1002"/>
                </a:lnTo>
                <a:lnTo>
                  <a:pt x="275" y="1072"/>
                </a:lnTo>
                <a:lnTo>
                  <a:pt x="317" y="1008"/>
                </a:lnTo>
                <a:lnTo>
                  <a:pt x="447" y="812"/>
                </a:lnTo>
                <a:lnTo>
                  <a:pt x="447" y="812"/>
                </a:lnTo>
                <a:cubicBezTo>
                  <a:pt x="482" y="826"/>
                  <a:pt x="521" y="828"/>
                  <a:pt x="555" y="812"/>
                </a:cubicBezTo>
                <a:lnTo>
                  <a:pt x="685" y="1008"/>
                </a:lnTo>
                <a:lnTo>
                  <a:pt x="728" y="1072"/>
                </a:lnTo>
                <a:lnTo>
                  <a:pt x="758" y="1002"/>
                </a:lnTo>
                <a:lnTo>
                  <a:pt x="805" y="891"/>
                </a:lnTo>
                <a:lnTo>
                  <a:pt x="1003" y="891"/>
                </a:lnTo>
                <a:lnTo>
                  <a:pt x="960" y="828"/>
                </a:lnTo>
                <a:lnTo>
                  <a:pt x="831" y="631"/>
                </a:lnTo>
                <a:lnTo>
                  <a:pt x="841" y="554"/>
                </a:lnTo>
                <a:lnTo>
                  <a:pt x="889" y="485"/>
                </a:lnTo>
                <a:lnTo>
                  <a:pt x="891" y="485"/>
                </a:lnTo>
                <a:lnTo>
                  <a:pt x="891" y="483"/>
                </a:lnTo>
                <a:lnTo>
                  <a:pt x="891" y="483"/>
                </a:lnTo>
                <a:cubicBezTo>
                  <a:pt x="919" y="438"/>
                  <a:pt x="920" y="379"/>
                  <a:pt x="889" y="336"/>
                </a:cubicBezTo>
                <a:lnTo>
                  <a:pt x="841" y="267"/>
                </a:lnTo>
                <a:lnTo>
                  <a:pt x="826" y="190"/>
                </a:lnTo>
                <a:lnTo>
                  <a:pt x="827" y="190"/>
                </a:lnTo>
                <a:lnTo>
                  <a:pt x="827" y="190"/>
                </a:lnTo>
                <a:cubicBezTo>
                  <a:pt x="826" y="189"/>
                  <a:pt x="826" y="188"/>
                  <a:pt x="826" y="187"/>
                </a:cubicBezTo>
                <a:lnTo>
                  <a:pt x="826" y="187"/>
                </a:lnTo>
                <a:cubicBezTo>
                  <a:pt x="818" y="133"/>
                  <a:pt x="776" y="89"/>
                  <a:pt x="721" y="83"/>
                </a:cubicBezTo>
                <a:lnTo>
                  <a:pt x="721" y="83"/>
                </a:lnTo>
                <a:lnTo>
                  <a:pt x="643" y="72"/>
                </a:lnTo>
                <a:lnTo>
                  <a:pt x="574" y="24"/>
                </a:lnTo>
                <a:lnTo>
                  <a:pt x="574" y="24"/>
                </a:lnTo>
                <a:cubicBezTo>
                  <a:pt x="553" y="8"/>
                  <a:pt x="527" y="0"/>
                  <a:pt x="501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0" name="Freeform 29">
            <a:extLst>
              <a:ext uri="{FF2B5EF4-FFF2-40B4-BE49-F238E27FC236}">
                <a16:creationId xmlns:a16="http://schemas.microsoft.com/office/drawing/2014/main" id="{3AD67796-5AE6-41A3-88A3-5C4BFA3BD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801" y="1919721"/>
            <a:ext cx="908632" cy="968412"/>
          </a:xfrm>
          <a:custGeom>
            <a:avLst/>
            <a:gdLst>
              <a:gd name="T0" fmla="*/ 281 w 1004"/>
              <a:gd name="T1" fmla="*/ 742 h 1073"/>
              <a:gd name="T2" fmla="*/ 379 w 1004"/>
              <a:gd name="T3" fmla="*/ 767 h 1073"/>
              <a:gd name="T4" fmla="*/ 253 w 1004"/>
              <a:gd name="T5" fmla="*/ 808 h 1073"/>
              <a:gd name="T6" fmla="*/ 786 w 1004"/>
              <a:gd name="T7" fmla="*/ 711 h 1073"/>
              <a:gd name="T8" fmla="*/ 740 w 1004"/>
              <a:gd name="T9" fmla="*/ 833 h 1073"/>
              <a:gd name="T10" fmla="*/ 643 w 1004"/>
              <a:gd name="T11" fmla="*/ 751 h 1073"/>
              <a:gd name="T12" fmla="*/ 724 w 1004"/>
              <a:gd name="T13" fmla="*/ 738 h 1073"/>
              <a:gd name="T14" fmla="*/ 786 w 1004"/>
              <a:gd name="T15" fmla="*/ 711 h 1073"/>
              <a:gd name="T16" fmla="*/ 527 w 1004"/>
              <a:gd name="T17" fmla="*/ 91 h 1073"/>
              <a:gd name="T18" fmla="*/ 619 w 1004"/>
              <a:gd name="T19" fmla="*/ 152 h 1073"/>
              <a:gd name="T20" fmla="*/ 711 w 1004"/>
              <a:gd name="T21" fmla="*/ 165 h 1073"/>
              <a:gd name="T22" fmla="*/ 762 w 1004"/>
              <a:gd name="T23" fmla="*/ 292 h 1073"/>
              <a:gd name="T24" fmla="*/ 823 w 1004"/>
              <a:gd name="T25" fmla="*/ 383 h 1073"/>
              <a:gd name="T26" fmla="*/ 762 w 1004"/>
              <a:gd name="T27" fmla="*/ 521 h 1073"/>
              <a:gd name="T28" fmla="*/ 748 w 1004"/>
              <a:gd name="T29" fmla="*/ 623 h 1073"/>
              <a:gd name="T30" fmla="*/ 740 w 1004"/>
              <a:gd name="T31" fmla="*/ 641 h 1073"/>
              <a:gd name="T32" fmla="*/ 715 w 1004"/>
              <a:gd name="T33" fmla="*/ 655 h 1073"/>
              <a:gd name="T34" fmla="*/ 608 w 1004"/>
              <a:gd name="T35" fmla="*/ 674 h 1073"/>
              <a:gd name="T36" fmla="*/ 527 w 1004"/>
              <a:gd name="T37" fmla="*/ 733 h 1073"/>
              <a:gd name="T38" fmla="*/ 394 w 1004"/>
              <a:gd name="T39" fmla="*/ 674 h 1073"/>
              <a:gd name="T40" fmla="*/ 291 w 1004"/>
              <a:gd name="T41" fmla="*/ 660 h 1073"/>
              <a:gd name="T42" fmla="*/ 263 w 1004"/>
              <a:gd name="T43" fmla="*/ 641 h 1073"/>
              <a:gd name="T44" fmla="*/ 241 w 1004"/>
              <a:gd name="T45" fmla="*/ 529 h 1073"/>
              <a:gd name="T46" fmla="*/ 180 w 1004"/>
              <a:gd name="T47" fmla="*/ 438 h 1073"/>
              <a:gd name="T48" fmla="*/ 233 w 1004"/>
              <a:gd name="T49" fmla="*/ 313 h 1073"/>
              <a:gd name="T50" fmla="*/ 253 w 1004"/>
              <a:gd name="T51" fmla="*/ 207 h 1073"/>
              <a:gd name="T52" fmla="*/ 253 w 1004"/>
              <a:gd name="T53" fmla="*/ 206 h 1073"/>
              <a:gd name="T54" fmla="*/ 296 w 1004"/>
              <a:gd name="T55" fmla="*/ 163 h 1073"/>
              <a:gd name="T56" fmla="*/ 402 w 1004"/>
              <a:gd name="T57" fmla="*/ 144 h 1073"/>
              <a:gd name="T58" fmla="*/ 501 w 1004"/>
              <a:gd name="T59" fmla="*/ 83 h 1073"/>
              <a:gd name="T60" fmla="*/ 428 w 1004"/>
              <a:gd name="T61" fmla="*/ 24 h 1073"/>
              <a:gd name="T62" fmla="*/ 280 w 1004"/>
              <a:gd name="T63" fmla="*/ 82 h 1073"/>
              <a:gd name="T64" fmla="*/ 173 w 1004"/>
              <a:gd name="T65" fmla="*/ 189 h 1073"/>
              <a:gd name="T66" fmla="*/ 161 w 1004"/>
              <a:gd name="T67" fmla="*/ 272 h 1073"/>
              <a:gd name="T68" fmla="*/ 112 w 1004"/>
              <a:gd name="T69" fmla="*/ 336 h 1073"/>
              <a:gd name="T70" fmla="*/ 162 w 1004"/>
              <a:gd name="T71" fmla="*/ 554 h 1073"/>
              <a:gd name="T72" fmla="*/ 0 w 1004"/>
              <a:gd name="T73" fmla="*/ 891 h 1073"/>
              <a:gd name="T74" fmla="*/ 275 w 1004"/>
              <a:gd name="T75" fmla="*/ 1072 h 1073"/>
              <a:gd name="T76" fmla="*/ 447 w 1004"/>
              <a:gd name="T77" fmla="*/ 811 h 1073"/>
              <a:gd name="T78" fmla="*/ 728 w 1004"/>
              <a:gd name="T79" fmla="*/ 1072 h 1073"/>
              <a:gd name="T80" fmla="*/ 1003 w 1004"/>
              <a:gd name="T81" fmla="*/ 891 h 1073"/>
              <a:gd name="T82" fmla="*/ 841 w 1004"/>
              <a:gd name="T83" fmla="*/ 554 h 1073"/>
              <a:gd name="T84" fmla="*/ 891 w 1004"/>
              <a:gd name="T85" fmla="*/ 483 h 1073"/>
              <a:gd name="T86" fmla="*/ 841 w 1004"/>
              <a:gd name="T87" fmla="*/ 267 h 1073"/>
              <a:gd name="T88" fmla="*/ 827 w 1004"/>
              <a:gd name="T89" fmla="*/ 189 h 1073"/>
              <a:gd name="T90" fmla="*/ 721 w 1004"/>
              <a:gd name="T91" fmla="*/ 82 h 1073"/>
              <a:gd name="T92" fmla="*/ 574 w 1004"/>
              <a:gd name="T93" fmla="*/ 2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04" h="1073">
                <a:moveTo>
                  <a:pt x="216" y="713"/>
                </a:moveTo>
                <a:lnTo>
                  <a:pt x="216" y="713"/>
                </a:lnTo>
                <a:cubicBezTo>
                  <a:pt x="234" y="728"/>
                  <a:pt x="256" y="739"/>
                  <a:pt x="281" y="742"/>
                </a:cubicBezTo>
                <a:lnTo>
                  <a:pt x="282" y="742"/>
                </a:lnTo>
                <a:lnTo>
                  <a:pt x="361" y="753"/>
                </a:lnTo>
                <a:lnTo>
                  <a:pt x="379" y="767"/>
                </a:lnTo>
                <a:lnTo>
                  <a:pt x="291" y="899"/>
                </a:lnTo>
                <a:lnTo>
                  <a:pt x="263" y="833"/>
                </a:lnTo>
                <a:lnTo>
                  <a:pt x="253" y="808"/>
                </a:lnTo>
                <a:lnTo>
                  <a:pt x="153" y="808"/>
                </a:lnTo>
                <a:lnTo>
                  <a:pt x="216" y="713"/>
                </a:lnTo>
                <a:close/>
                <a:moveTo>
                  <a:pt x="786" y="711"/>
                </a:moveTo>
                <a:lnTo>
                  <a:pt x="849" y="808"/>
                </a:lnTo>
                <a:lnTo>
                  <a:pt x="750" y="808"/>
                </a:lnTo>
                <a:lnTo>
                  <a:pt x="740" y="833"/>
                </a:lnTo>
                <a:lnTo>
                  <a:pt x="711" y="899"/>
                </a:lnTo>
                <a:lnTo>
                  <a:pt x="623" y="765"/>
                </a:lnTo>
                <a:lnTo>
                  <a:pt x="643" y="751"/>
                </a:lnTo>
                <a:lnTo>
                  <a:pt x="724" y="737"/>
                </a:lnTo>
                <a:lnTo>
                  <a:pt x="724" y="738"/>
                </a:lnTo>
                <a:lnTo>
                  <a:pt x="724" y="738"/>
                </a:lnTo>
                <a:cubicBezTo>
                  <a:pt x="725" y="738"/>
                  <a:pt x="725" y="737"/>
                  <a:pt x="726" y="737"/>
                </a:cubicBezTo>
                <a:lnTo>
                  <a:pt x="726" y="737"/>
                </a:lnTo>
                <a:cubicBezTo>
                  <a:pt x="749" y="734"/>
                  <a:pt x="769" y="725"/>
                  <a:pt x="786" y="711"/>
                </a:cubicBezTo>
                <a:close/>
                <a:moveTo>
                  <a:pt x="501" y="83"/>
                </a:moveTo>
                <a:lnTo>
                  <a:pt x="501" y="83"/>
                </a:lnTo>
                <a:cubicBezTo>
                  <a:pt x="511" y="83"/>
                  <a:pt x="520" y="87"/>
                  <a:pt x="527" y="91"/>
                </a:cubicBezTo>
                <a:lnTo>
                  <a:pt x="601" y="144"/>
                </a:lnTo>
                <a:lnTo>
                  <a:pt x="609" y="150"/>
                </a:lnTo>
                <a:lnTo>
                  <a:pt x="619" y="152"/>
                </a:lnTo>
                <a:lnTo>
                  <a:pt x="710" y="165"/>
                </a:lnTo>
                <a:lnTo>
                  <a:pt x="711" y="165"/>
                </a:lnTo>
                <a:lnTo>
                  <a:pt x="711" y="165"/>
                </a:lnTo>
                <a:cubicBezTo>
                  <a:pt x="730" y="167"/>
                  <a:pt x="742" y="180"/>
                  <a:pt x="745" y="198"/>
                </a:cubicBezTo>
                <a:lnTo>
                  <a:pt x="745" y="201"/>
                </a:lnTo>
                <a:lnTo>
                  <a:pt x="762" y="292"/>
                </a:lnTo>
                <a:lnTo>
                  <a:pt x="762" y="301"/>
                </a:lnTo>
                <a:lnTo>
                  <a:pt x="769" y="309"/>
                </a:lnTo>
                <a:lnTo>
                  <a:pt x="823" y="383"/>
                </a:lnTo>
                <a:lnTo>
                  <a:pt x="823" y="383"/>
                </a:lnTo>
                <a:cubicBezTo>
                  <a:pt x="832" y="396"/>
                  <a:pt x="833" y="420"/>
                  <a:pt x="821" y="439"/>
                </a:cubicBezTo>
                <a:lnTo>
                  <a:pt x="762" y="521"/>
                </a:lnTo>
                <a:lnTo>
                  <a:pt x="762" y="531"/>
                </a:lnTo>
                <a:lnTo>
                  <a:pt x="748" y="621"/>
                </a:lnTo>
                <a:lnTo>
                  <a:pt x="748" y="623"/>
                </a:lnTo>
                <a:lnTo>
                  <a:pt x="748" y="623"/>
                </a:lnTo>
                <a:cubicBezTo>
                  <a:pt x="747" y="629"/>
                  <a:pt x="746" y="635"/>
                  <a:pt x="742" y="640"/>
                </a:cubicBezTo>
                <a:lnTo>
                  <a:pt x="740" y="641"/>
                </a:lnTo>
                <a:lnTo>
                  <a:pt x="740" y="643"/>
                </a:lnTo>
                <a:lnTo>
                  <a:pt x="740" y="643"/>
                </a:lnTo>
                <a:cubicBezTo>
                  <a:pt x="734" y="650"/>
                  <a:pt x="725" y="655"/>
                  <a:pt x="715" y="655"/>
                </a:cubicBezTo>
                <a:lnTo>
                  <a:pt x="713" y="655"/>
                </a:lnTo>
                <a:lnTo>
                  <a:pt x="618" y="672"/>
                </a:lnTo>
                <a:lnTo>
                  <a:pt x="608" y="674"/>
                </a:lnTo>
                <a:lnTo>
                  <a:pt x="601" y="680"/>
                </a:lnTo>
                <a:lnTo>
                  <a:pt x="527" y="733"/>
                </a:lnTo>
                <a:lnTo>
                  <a:pt x="527" y="733"/>
                </a:lnTo>
                <a:cubicBezTo>
                  <a:pt x="513" y="743"/>
                  <a:pt x="488" y="744"/>
                  <a:pt x="469" y="732"/>
                </a:cubicBezTo>
                <a:lnTo>
                  <a:pt x="402" y="680"/>
                </a:lnTo>
                <a:lnTo>
                  <a:pt x="394" y="674"/>
                </a:lnTo>
                <a:lnTo>
                  <a:pt x="382" y="672"/>
                </a:lnTo>
                <a:lnTo>
                  <a:pt x="292" y="660"/>
                </a:lnTo>
                <a:lnTo>
                  <a:pt x="291" y="660"/>
                </a:lnTo>
                <a:lnTo>
                  <a:pt x="291" y="660"/>
                </a:lnTo>
                <a:cubicBezTo>
                  <a:pt x="278" y="658"/>
                  <a:pt x="269" y="651"/>
                  <a:pt x="263" y="641"/>
                </a:cubicBezTo>
                <a:lnTo>
                  <a:pt x="263" y="641"/>
                </a:lnTo>
                <a:cubicBezTo>
                  <a:pt x="260" y="637"/>
                  <a:pt x="259" y="632"/>
                  <a:pt x="258" y="626"/>
                </a:cubicBezTo>
                <a:lnTo>
                  <a:pt x="258" y="623"/>
                </a:lnTo>
                <a:lnTo>
                  <a:pt x="241" y="529"/>
                </a:lnTo>
                <a:lnTo>
                  <a:pt x="239" y="519"/>
                </a:lnTo>
                <a:lnTo>
                  <a:pt x="233" y="511"/>
                </a:lnTo>
                <a:lnTo>
                  <a:pt x="180" y="438"/>
                </a:lnTo>
                <a:lnTo>
                  <a:pt x="180" y="438"/>
                </a:lnTo>
                <a:cubicBezTo>
                  <a:pt x="170" y="424"/>
                  <a:pt x="169" y="400"/>
                  <a:pt x="182" y="380"/>
                </a:cubicBezTo>
                <a:lnTo>
                  <a:pt x="233" y="313"/>
                </a:lnTo>
                <a:lnTo>
                  <a:pt x="239" y="305"/>
                </a:lnTo>
                <a:lnTo>
                  <a:pt x="241" y="294"/>
                </a:lnTo>
                <a:lnTo>
                  <a:pt x="253" y="207"/>
                </a:lnTo>
                <a:lnTo>
                  <a:pt x="253" y="207"/>
                </a:lnTo>
                <a:cubicBezTo>
                  <a:pt x="253" y="206"/>
                  <a:pt x="253" y="206"/>
                  <a:pt x="253" y="206"/>
                </a:cubicBezTo>
                <a:lnTo>
                  <a:pt x="253" y="206"/>
                </a:lnTo>
                <a:cubicBezTo>
                  <a:pt x="259" y="186"/>
                  <a:pt x="275" y="170"/>
                  <a:pt x="295" y="165"/>
                </a:cubicBezTo>
                <a:lnTo>
                  <a:pt x="295" y="165"/>
                </a:lnTo>
                <a:cubicBezTo>
                  <a:pt x="296" y="165"/>
                  <a:pt x="296" y="163"/>
                  <a:pt x="296" y="163"/>
                </a:cubicBezTo>
                <a:lnTo>
                  <a:pt x="382" y="152"/>
                </a:lnTo>
                <a:lnTo>
                  <a:pt x="392" y="150"/>
                </a:lnTo>
                <a:lnTo>
                  <a:pt x="402" y="144"/>
                </a:lnTo>
                <a:lnTo>
                  <a:pt x="475" y="91"/>
                </a:lnTo>
                <a:lnTo>
                  <a:pt x="475" y="91"/>
                </a:lnTo>
                <a:cubicBezTo>
                  <a:pt x="482" y="87"/>
                  <a:pt x="492" y="83"/>
                  <a:pt x="501" y="83"/>
                </a:cubicBezTo>
                <a:close/>
                <a:moveTo>
                  <a:pt x="501" y="0"/>
                </a:moveTo>
                <a:lnTo>
                  <a:pt x="501" y="0"/>
                </a:lnTo>
                <a:cubicBezTo>
                  <a:pt x="475" y="0"/>
                  <a:pt x="450" y="8"/>
                  <a:pt x="428" y="24"/>
                </a:cubicBezTo>
                <a:lnTo>
                  <a:pt x="360" y="72"/>
                </a:lnTo>
                <a:lnTo>
                  <a:pt x="281" y="82"/>
                </a:lnTo>
                <a:lnTo>
                  <a:pt x="280" y="82"/>
                </a:lnTo>
                <a:lnTo>
                  <a:pt x="278" y="83"/>
                </a:lnTo>
                <a:lnTo>
                  <a:pt x="278" y="83"/>
                </a:lnTo>
                <a:cubicBezTo>
                  <a:pt x="226" y="95"/>
                  <a:pt x="184" y="136"/>
                  <a:pt x="173" y="189"/>
                </a:cubicBezTo>
                <a:lnTo>
                  <a:pt x="171" y="190"/>
                </a:lnTo>
                <a:lnTo>
                  <a:pt x="171" y="192"/>
                </a:lnTo>
                <a:lnTo>
                  <a:pt x="161" y="272"/>
                </a:lnTo>
                <a:lnTo>
                  <a:pt x="114" y="334"/>
                </a:lnTo>
                <a:lnTo>
                  <a:pt x="112" y="335"/>
                </a:lnTo>
                <a:lnTo>
                  <a:pt x="112" y="336"/>
                </a:lnTo>
                <a:lnTo>
                  <a:pt x="112" y="336"/>
                </a:lnTo>
                <a:cubicBezTo>
                  <a:pt x="83" y="383"/>
                  <a:pt x="81" y="442"/>
                  <a:pt x="114" y="485"/>
                </a:cubicBezTo>
                <a:lnTo>
                  <a:pt x="162" y="554"/>
                </a:lnTo>
                <a:lnTo>
                  <a:pt x="175" y="625"/>
                </a:lnTo>
                <a:lnTo>
                  <a:pt x="42" y="827"/>
                </a:lnTo>
                <a:lnTo>
                  <a:pt x="0" y="891"/>
                </a:lnTo>
                <a:lnTo>
                  <a:pt x="197" y="891"/>
                </a:lnTo>
                <a:lnTo>
                  <a:pt x="245" y="1001"/>
                </a:lnTo>
                <a:lnTo>
                  <a:pt x="275" y="1072"/>
                </a:lnTo>
                <a:lnTo>
                  <a:pt x="317" y="1008"/>
                </a:lnTo>
                <a:lnTo>
                  <a:pt x="447" y="811"/>
                </a:lnTo>
                <a:lnTo>
                  <a:pt x="447" y="811"/>
                </a:lnTo>
                <a:cubicBezTo>
                  <a:pt x="482" y="826"/>
                  <a:pt x="521" y="827"/>
                  <a:pt x="555" y="811"/>
                </a:cubicBezTo>
                <a:lnTo>
                  <a:pt x="685" y="1008"/>
                </a:lnTo>
                <a:lnTo>
                  <a:pt x="728" y="1072"/>
                </a:lnTo>
                <a:lnTo>
                  <a:pt x="758" y="1001"/>
                </a:lnTo>
                <a:lnTo>
                  <a:pt x="805" y="891"/>
                </a:lnTo>
                <a:lnTo>
                  <a:pt x="1003" y="891"/>
                </a:lnTo>
                <a:lnTo>
                  <a:pt x="960" y="827"/>
                </a:lnTo>
                <a:lnTo>
                  <a:pt x="831" y="631"/>
                </a:lnTo>
                <a:lnTo>
                  <a:pt x="841" y="554"/>
                </a:lnTo>
                <a:lnTo>
                  <a:pt x="889" y="485"/>
                </a:lnTo>
                <a:lnTo>
                  <a:pt x="891" y="485"/>
                </a:lnTo>
                <a:lnTo>
                  <a:pt x="891" y="483"/>
                </a:lnTo>
                <a:lnTo>
                  <a:pt x="891" y="483"/>
                </a:lnTo>
                <a:cubicBezTo>
                  <a:pt x="919" y="437"/>
                  <a:pt x="920" y="379"/>
                  <a:pt x="889" y="335"/>
                </a:cubicBezTo>
                <a:lnTo>
                  <a:pt x="841" y="267"/>
                </a:lnTo>
                <a:lnTo>
                  <a:pt x="826" y="189"/>
                </a:lnTo>
                <a:lnTo>
                  <a:pt x="827" y="189"/>
                </a:lnTo>
                <a:lnTo>
                  <a:pt x="827" y="189"/>
                </a:lnTo>
                <a:cubicBezTo>
                  <a:pt x="826" y="189"/>
                  <a:pt x="826" y="188"/>
                  <a:pt x="826" y="187"/>
                </a:cubicBezTo>
                <a:lnTo>
                  <a:pt x="826" y="187"/>
                </a:lnTo>
                <a:cubicBezTo>
                  <a:pt x="818" y="133"/>
                  <a:pt x="776" y="89"/>
                  <a:pt x="721" y="82"/>
                </a:cubicBezTo>
                <a:lnTo>
                  <a:pt x="721" y="82"/>
                </a:lnTo>
                <a:lnTo>
                  <a:pt x="643" y="72"/>
                </a:lnTo>
                <a:lnTo>
                  <a:pt x="574" y="24"/>
                </a:lnTo>
                <a:lnTo>
                  <a:pt x="574" y="24"/>
                </a:lnTo>
                <a:cubicBezTo>
                  <a:pt x="553" y="8"/>
                  <a:pt x="527" y="0"/>
                  <a:pt x="5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1" name="Freeform 32">
            <a:extLst>
              <a:ext uri="{FF2B5EF4-FFF2-40B4-BE49-F238E27FC236}">
                <a16:creationId xmlns:a16="http://schemas.microsoft.com/office/drawing/2014/main" id="{8C627235-A7BC-4126-9B86-F87BC2EBB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546" y="1792194"/>
            <a:ext cx="39852" cy="4172536"/>
          </a:xfrm>
          <a:custGeom>
            <a:avLst/>
            <a:gdLst>
              <a:gd name="T0" fmla="*/ 42 w 43"/>
              <a:gd name="T1" fmla="*/ 4616 h 4617"/>
              <a:gd name="T2" fmla="*/ 0 w 43"/>
              <a:gd name="T3" fmla="*/ 4616 h 4617"/>
              <a:gd name="T4" fmla="*/ 0 w 43"/>
              <a:gd name="T5" fmla="*/ 0 h 4617"/>
              <a:gd name="T6" fmla="*/ 42 w 43"/>
              <a:gd name="T7" fmla="*/ 0 h 4617"/>
              <a:gd name="T8" fmla="*/ 42 w 43"/>
              <a:gd name="T9" fmla="*/ 4616 h 4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617">
                <a:moveTo>
                  <a:pt x="42" y="4616"/>
                </a:moveTo>
                <a:lnTo>
                  <a:pt x="0" y="4616"/>
                </a:lnTo>
                <a:lnTo>
                  <a:pt x="0" y="0"/>
                </a:lnTo>
                <a:lnTo>
                  <a:pt x="42" y="0"/>
                </a:lnTo>
                <a:lnTo>
                  <a:pt x="42" y="461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2" name="Freeform 33">
            <a:extLst>
              <a:ext uri="{FF2B5EF4-FFF2-40B4-BE49-F238E27FC236}">
                <a16:creationId xmlns:a16="http://schemas.microsoft.com/office/drawing/2014/main" id="{556345F5-5C57-4332-9D80-318DD7B82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8716" y="1792194"/>
            <a:ext cx="39852" cy="4172536"/>
          </a:xfrm>
          <a:custGeom>
            <a:avLst/>
            <a:gdLst>
              <a:gd name="T0" fmla="*/ 42 w 43"/>
              <a:gd name="T1" fmla="*/ 4616 h 4617"/>
              <a:gd name="T2" fmla="*/ 0 w 43"/>
              <a:gd name="T3" fmla="*/ 4616 h 4617"/>
              <a:gd name="T4" fmla="*/ 0 w 43"/>
              <a:gd name="T5" fmla="*/ 0 h 4617"/>
              <a:gd name="T6" fmla="*/ 42 w 43"/>
              <a:gd name="T7" fmla="*/ 0 h 4617"/>
              <a:gd name="T8" fmla="*/ 42 w 43"/>
              <a:gd name="T9" fmla="*/ 4616 h 4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617">
                <a:moveTo>
                  <a:pt x="42" y="4616"/>
                </a:moveTo>
                <a:lnTo>
                  <a:pt x="0" y="4616"/>
                </a:lnTo>
                <a:lnTo>
                  <a:pt x="0" y="0"/>
                </a:lnTo>
                <a:lnTo>
                  <a:pt x="42" y="0"/>
                </a:lnTo>
                <a:lnTo>
                  <a:pt x="42" y="461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3" name="Freeform 34">
            <a:extLst>
              <a:ext uri="{FF2B5EF4-FFF2-40B4-BE49-F238E27FC236}">
                <a16:creationId xmlns:a16="http://schemas.microsoft.com/office/drawing/2014/main" id="{ECB5A68D-9A0C-407B-BA14-CB7ED087F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9887" y="1792194"/>
            <a:ext cx="39852" cy="4172536"/>
          </a:xfrm>
          <a:custGeom>
            <a:avLst/>
            <a:gdLst>
              <a:gd name="T0" fmla="*/ 42 w 43"/>
              <a:gd name="T1" fmla="*/ 4616 h 4617"/>
              <a:gd name="T2" fmla="*/ 0 w 43"/>
              <a:gd name="T3" fmla="*/ 4616 h 4617"/>
              <a:gd name="T4" fmla="*/ 0 w 43"/>
              <a:gd name="T5" fmla="*/ 0 h 4617"/>
              <a:gd name="T6" fmla="*/ 42 w 43"/>
              <a:gd name="T7" fmla="*/ 0 h 4617"/>
              <a:gd name="T8" fmla="*/ 42 w 43"/>
              <a:gd name="T9" fmla="*/ 4616 h 4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617">
                <a:moveTo>
                  <a:pt x="42" y="4616"/>
                </a:moveTo>
                <a:lnTo>
                  <a:pt x="0" y="4616"/>
                </a:lnTo>
                <a:lnTo>
                  <a:pt x="0" y="0"/>
                </a:lnTo>
                <a:lnTo>
                  <a:pt x="42" y="0"/>
                </a:lnTo>
                <a:lnTo>
                  <a:pt x="42" y="461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4" name="Freeform 35">
            <a:extLst>
              <a:ext uri="{FF2B5EF4-FFF2-40B4-BE49-F238E27FC236}">
                <a16:creationId xmlns:a16="http://schemas.microsoft.com/office/drawing/2014/main" id="{C49C379F-1D37-4B86-809F-7696C189D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0942" y="1792194"/>
            <a:ext cx="39852" cy="4172536"/>
          </a:xfrm>
          <a:custGeom>
            <a:avLst/>
            <a:gdLst>
              <a:gd name="T0" fmla="*/ 42 w 43"/>
              <a:gd name="T1" fmla="*/ 4616 h 4617"/>
              <a:gd name="T2" fmla="*/ 0 w 43"/>
              <a:gd name="T3" fmla="*/ 4616 h 4617"/>
              <a:gd name="T4" fmla="*/ 0 w 43"/>
              <a:gd name="T5" fmla="*/ 0 h 4617"/>
              <a:gd name="T6" fmla="*/ 42 w 43"/>
              <a:gd name="T7" fmla="*/ 0 h 4617"/>
              <a:gd name="T8" fmla="*/ 42 w 43"/>
              <a:gd name="T9" fmla="*/ 4616 h 4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617">
                <a:moveTo>
                  <a:pt x="42" y="4616"/>
                </a:moveTo>
                <a:lnTo>
                  <a:pt x="0" y="4616"/>
                </a:lnTo>
                <a:lnTo>
                  <a:pt x="0" y="0"/>
                </a:lnTo>
                <a:lnTo>
                  <a:pt x="42" y="0"/>
                </a:lnTo>
                <a:lnTo>
                  <a:pt x="42" y="461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5" name="Freeform 36">
            <a:extLst>
              <a:ext uri="{FF2B5EF4-FFF2-40B4-BE49-F238E27FC236}">
                <a16:creationId xmlns:a16="http://schemas.microsoft.com/office/drawing/2014/main" id="{C4160731-8202-43B2-91A8-FDC461960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8651" y="7909522"/>
            <a:ext cx="968412" cy="785089"/>
          </a:xfrm>
          <a:custGeom>
            <a:avLst/>
            <a:gdLst>
              <a:gd name="T0" fmla="*/ 979 w 1073"/>
              <a:gd name="T1" fmla="*/ 537 h 867"/>
              <a:gd name="T2" fmla="*/ 865 w 1073"/>
              <a:gd name="T3" fmla="*/ 619 h 867"/>
              <a:gd name="T4" fmla="*/ 752 w 1073"/>
              <a:gd name="T5" fmla="*/ 537 h 867"/>
              <a:gd name="T6" fmla="*/ 319 w 1073"/>
              <a:gd name="T7" fmla="*/ 537 h 867"/>
              <a:gd name="T8" fmla="*/ 206 w 1073"/>
              <a:gd name="T9" fmla="*/ 619 h 867"/>
              <a:gd name="T10" fmla="*/ 93 w 1073"/>
              <a:gd name="T11" fmla="*/ 537 h 867"/>
              <a:gd name="T12" fmla="*/ 960 w 1073"/>
              <a:gd name="T13" fmla="*/ 454 h 867"/>
              <a:gd name="T14" fmla="*/ 865 w 1073"/>
              <a:gd name="T15" fmla="*/ 291 h 867"/>
              <a:gd name="T16" fmla="*/ 300 w 1073"/>
              <a:gd name="T17" fmla="*/ 454 h 867"/>
              <a:gd name="T18" fmla="*/ 206 w 1073"/>
              <a:gd name="T19" fmla="*/ 291 h 867"/>
              <a:gd name="T20" fmla="*/ 536 w 1073"/>
              <a:gd name="T21" fmla="*/ 83 h 867"/>
              <a:gd name="T22" fmla="*/ 577 w 1073"/>
              <a:gd name="T23" fmla="*/ 124 h 867"/>
              <a:gd name="T24" fmla="*/ 536 w 1073"/>
              <a:gd name="T25" fmla="*/ 165 h 867"/>
              <a:gd name="T26" fmla="*/ 494 w 1073"/>
              <a:gd name="T27" fmla="*/ 124 h 867"/>
              <a:gd name="T28" fmla="*/ 536 w 1073"/>
              <a:gd name="T29" fmla="*/ 0 h 867"/>
              <a:gd name="T30" fmla="*/ 419 w 1073"/>
              <a:gd name="T31" fmla="*/ 83 h 867"/>
              <a:gd name="T32" fmla="*/ 124 w 1073"/>
              <a:gd name="T33" fmla="*/ 165 h 867"/>
              <a:gd name="T34" fmla="*/ 170 w 1073"/>
              <a:gd name="T35" fmla="*/ 186 h 867"/>
              <a:gd name="T36" fmla="*/ 0 w 1073"/>
              <a:gd name="T37" fmla="*/ 484 h 867"/>
              <a:gd name="T38" fmla="*/ 0 w 1073"/>
              <a:gd name="T39" fmla="*/ 496 h 867"/>
              <a:gd name="T40" fmla="*/ 206 w 1073"/>
              <a:gd name="T41" fmla="*/ 701 h 867"/>
              <a:gd name="T42" fmla="*/ 412 w 1073"/>
              <a:gd name="T43" fmla="*/ 484 h 867"/>
              <a:gd name="T44" fmla="*/ 241 w 1073"/>
              <a:gd name="T45" fmla="*/ 186 h 867"/>
              <a:gd name="T46" fmla="*/ 419 w 1073"/>
              <a:gd name="T47" fmla="*/ 165 h 867"/>
              <a:gd name="T48" fmla="*/ 494 w 1073"/>
              <a:gd name="T49" fmla="*/ 240 h 867"/>
              <a:gd name="T50" fmla="*/ 329 w 1073"/>
              <a:gd name="T51" fmla="*/ 784 h 867"/>
              <a:gd name="T52" fmla="*/ 742 w 1073"/>
              <a:gd name="T53" fmla="*/ 866 h 867"/>
              <a:gd name="T54" fmla="*/ 577 w 1073"/>
              <a:gd name="T55" fmla="*/ 784 h 867"/>
              <a:gd name="T56" fmla="*/ 577 w 1073"/>
              <a:gd name="T57" fmla="*/ 240 h 867"/>
              <a:gd name="T58" fmla="*/ 841 w 1073"/>
              <a:gd name="T59" fmla="*/ 165 h 867"/>
              <a:gd name="T60" fmla="*/ 665 w 1073"/>
              <a:gd name="T61" fmla="*/ 474 h 867"/>
              <a:gd name="T62" fmla="*/ 660 w 1073"/>
              <a:gd name="T63" fmla="*/ 496 h 867"/>
              <a:gd name="T64" fmla="*/ 865 w 1073"/>
              <a:gd name="T65" fmla="*/ 701 h 867"/>
              <a:gd name="T66" fmla="*/ 1072 w 1073"/>
              <a:gd name="T67" fmla="*/ 496 h 867"/>
              <a:gd name="T68" fmla="*/ 1067 w 1073"/>
              <a:gd name="T69" fmla="*/ 474 h 867"/>
              <a:gd name="T70" fmla="*/ 890 w 1073"/>
              <a:gd name="T71" fmla="*/ 165 h 867"/>
              <a:gd name="T72" fmla="*/ 948 w 1073"/>
              <a:gd name="T73" fmla="*/ 83 h 867"/>
              <a:gd name="T74" fmla="*/ 652 w 1073"/>
              <a:gd name="T75" fmla="*/ 83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3" h="867">
                <a:moveTo>
                  <a:pt x="752" y="537"/>
                </a:moveTo>
                <a:lnTo>
                  <a:pt x="979" y="537"/>
                </a:lnTo>
                <a:lnTo>
                  <a:pt x="979" y="537"/>
                </a:lnTo>
                <a:cubicBezTo>
                  <a:pt x="962" y="584"/>
                  <a:pt x="919" y="619"/>
                  <a:pt x="865" y="619"/>
                </a:cubicBezTo>
                <a:lnTo>
                  <a:pt x="865" y="619"/>
                </a:lnTo>
                <a:cubicBezTo>
                  <a:pt x="812" y="619"/>
                  <a:pt x="769" y="584"/>
                  <a:pt x="752" y="537"/>
                </a:cubicBezTo>
                <a:close/>
                <a:moveTo>
                  <a:pt x="93" y="537"/>
                </a:moveTo>
                <a:lnTo>
                  <a:pt x="319" y="537"/>
                </a:lnTo>
                <a:lnTo>
                  <a:pt x="319" y="537"/>
                </a:lnTo>
                <a:cubicBezTo>
                  <a:pt x="302" y="584"/>
                  <a:pt x="259" y="619"/>
                  <a:pt x="206" y="619"/>
                </a:cubicBezTo>
                <a:lnTo>
                  <a:pt x="206" y="619"/>
                </a:lnTo>
                <a:cubicBezTo>
                  <a:pt x="152" y="619"/>
                  <a:pt x="109" y="584"/>
                  <a:pt x="93" y="537"/>
                </a:cubicBezTo>
                <a:close/>
                <a:moveTo>
                  <a:pt x="865" y="291"/>
                </a:moveTo>
                <a:lnTo>
                  <a:pt x="960" y="454"/>
                </a:lnTo>
                <a:lnTo>
                  <a:pt x="772" y="454"/>
                </a:lnTo>
                <a:lnTo>
                  <a:pt x="865" y="291"/>
                </a:lnTo>
                <a:close/>
                <a:moveTo>
                  <a:pt x="206" y="291"/>
                </a:moveTo>
                <a:lnTo>
                  <a:pt x="300" y="454"/>
                </a:lnTo>
                <a:lnTo>
                  <a:pt x="112" y="454"/>
                </a:lnTo>
                <a:lnTo>
                  <a:pt x="206" y="291"/>
                </a:lnTo>
                <a:close/>
                <a:moveTo>
                  <a:pt x="536" y="83"/>
                </a:moveTo>
                <a:lnTo>
                  <a:pt x="536" y="83"/>
                </a:lnTo>
                <a:cubicBezTo>
                  <a:pt x="559" y="83"/>
                  <a:pt x="577" y="101"/>
                  <a:pt x="577" y="124"/>
                </a:cubicBezTo>
                <a:lnTo>
                  <a:pt x="577" y="124"/>
                </a:lnTo>
                <a:cubicBezTo>
                  <a:pt x="577" y="148"/>
                  <a:pt x="559" y="165"/>
                  <a:pt x="536" y="165"/>
                </a:cubicBezTo>
                <a:lnTo>
                  <a:pt x="536" y="165"/>
                </a:lnTo>
                <a:cubicBezTo>
                  <a:pt x="512" y="165"/>
                  <a:pt x="494" y="148"/>
                  <a:pt x="494" y="124"/>
                </a:cubicBezTo>
                <a:lnTo>
                  <a:pt x="494" y="124"/>
                </a:lnTo>
                <a:cubicBezTo>
                  <a:pt x="494" y="101"/>
                  <a:pt x="512" y="83"/>
                  <a:pt x="536" y="83"/>
                </a:cubicBezTo>
                <a:close/>
                <a:moveTo>
                  <a:pt x="536" y="0"/>
                </a:moveTo>
                <a:lnTo>
                  <a:pt x="536" y="0"/>
                </a:lnTo>
                <a:cubicBezTo>
                  <a:pt x="483" y="0"/>
                  <a:pt x="437" y="35"/>
                  <a:pt x="419" y="83"/>
                </a:cubicBezTo>
                <a:lnTo>
                  <a:pt x="124" y="83"/>
                </a:lnTo>
                <a:lnTo>
                  <a:pt x="124" y="165"/>
                </a:lnTo>
                <a:lnTo>
                  <a:pt x="181" y="165"/>
                </a:lnTo>
                <a:lnTo>
                  <a:pt x="170" y="186"/>
                </a:lnTo>
                <a:lnTo>
                  <a:pt x="5" y="474"/>
                </a:lnTo>
                <a:lnTo>
                  <a:pt x="0" y="484"/>
                </a:lnTo>
                <a:lnTo>
                  <a:pt x="0" y="496"/>
                </a:lnTo>
                <a:lnTo>
                  <a:pt x="0" y="496"/>
                </a:lnTo>
                <a:cubicBezTo>
                  <a:pt x="0" y="609"/>
                  <a:pt x="93" y="701"/>
                  <a:pt x="206" y="701"/>
                </a:cubicBezTo>
                <a:lnTo>
                  <a:pt x="206" y="701"/>
                </a:lnTo>
                <a:cubicBezTo>
                  <a:pt x="319" y="701"/>
                  <a:pt x="412" y="609"/>
                  <a:pt x="412" y="496"/>
                </a:cubicBezTo>
                <a:lnTo>
                  <a:pt x="412" y="484"/>
                </a:lnTo>
                <a:lnTo>
                  <a:pt x="407" y="474"/>
                </a:lnTo>
                <a:lnTo>
                  <a:pt x="241" y="186"/>
                </a:lnTo>
                <a:lnTo>
                  <a:pt x="231" y="165"/>
                </a:lnTo>
                <a:lnTo>
                  <a:pt x="419" y="165"/>
                </a:lnTo>
                <a:lnTo>
                  <a:pt x="419" y="165"/>
                </a:lnTo>
                <a:cubicBezTo>
                  <a:pt x="432" y="200"/>
                  <a:pt x="460" y="228"/>
                  <a:pt x="494" y="240"/>
                </a:cubicBezTo>
                <a:lnTo>
                  <a:pt x="494" y="784"/>
                </a:lnTo>
                <a:lnTo>
                  <a:pt x="329" y="784"/>
                </a:lnTo>
                <a:lnTo>
                  <a:pt x="329" y="866"/>
                </a:lnTo>
                <a:lnTo>
                  <a:pt x="742" y="866"/>
                </a:lnTo>
                <a:lnTo>
                  <a:pt x="742" y="784"/>
                </a:lnTo>
                <a:lnTo>
                  <a:pt x="577" y="784"/>
                </a:lnTo>
                <a:lnTo>
                  <a:pt x="577" y="240"/>
                </a:lnTo>
                <a:lnTo>
                  <a:pt x="577" y="240"/>
                </a:lnTo>
                <a:cubicBezTo>
                  <a:pt x="612" y="228"/>
                  <a:pt x="639" y="200"/>
                  <a:pt x="652" y="165"/>
                </a:cubicBezTo>
                <a:lnTo>
                  <a:pt x="841" y="165"/>
                </a:lnTo>
                <a:lnTo>
                  <a:pt x="830" y="186"/>
                </a:lnTo>
                <a:lnTo>
                  <a:pt x="665" y="474"/>
                </a:lnTo>
                <a:lnTo>
                  <a:pt x="660" y="484"/>
                </a:lnTo>
                <a:lnTo>
                  <a:pt x="660" y="496"/>
                </a:lnTo>
                <a:lnTo>
                  <a:pt x="660" y="496"/>
                </a:lnTo>
                <a:cubicBezTo>
                  <a:pt x="660" y="609"/>
                  <a:pt x="752" y="701"/>
                  <a:pt x="865" y="701"/>
                </a:cubicBezTo>
                <a:lnTo>
                  <a:pt x="865" y="701"/>
                </a:lnTo>
                <a:cubicBezTo>
                  <a:pt x="979" y="701"/>
                  <a:pt x="1072" y="609"/>
                  <a:pt x="1072" y="496"/>
                </a:cubicBezTo>
                <a:lnTo>
                  <a:pt x="1072" y="484"/>
                </a:lnTo>
                <a:lnTo>
                  <a:pt x="1067" y="474"/>
                </a:lnTo>
                <a:lnTo>
                  <a:pt x="902" y="186"/>
                </a:lnTo>
                <a:lnTo>
                  <a:pt x="890" y="165"/>
                </a:lnTo>
                <a:lnTo>
                  <a:pt x="948" y="165"/>
                </a:lnTo>
                <a:lnTo>
                  <a:pt x="948" y="83"/>
                </a:lnTo>
                <a:lnTo>
                  <a:pt x="652" y="83"/>
                </a:lnTo>
                <a:lnTo>
                  <a:pt x="652" y="83"/>
                </a:lnTo>
                <a:cubicBezTo>
                  <a:pt x="635" y="35"/>
                  <a:pt x="589" y="0"/>
                  <a:pt x="5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6" name="Freeform 37">
            <a:extLst>
              <a:ext uri="{FF2B5EF4-FFF2-40B4-BE49-F238E27FC236}">
                <a16:creationId xmlns:a16="http://schemas.microsoft.com/office/drawing/2014/main" id="{7DF03B94-F12C-4C53-8C77-441826726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8651" y="9419920"/>
            <a:ext cx="968412" cy="785091"/>
          </a:xfrm>
          <a:custGeom>
            <a:avLst/>
            <a:gdLst>
              <a:gd name="T0" fmla="*/ 979 w 1073"/>
              <a:gd name="T1" fmla="*/ 537 h 868"/>
              <a:gd name="T2" fmla="*/ 865 w 1073"/>
              <a:gd name="T3" fmla="*/ 619 h 868"/>
              <a:gd name="T4" fmla="*/ 752 w 1073"/>
              <a:gd name="T5" fmla="*/ 537 h 868"/>
              <a:gd name="T6" fmla="*/ 319 w 1073"/>
              <a:gd name="T7" fmla="*/ 537 h 868"/>
              <a:gd name="T8" fmla="*/ 206 w 1073"/>
              <a:gd name="T9" fmla="*/ 619 h 868"/>
              <a:gd name="T10" fmla="*/ 93 w 1073"/>
              <a:gd name="T11" fmla="*/ 537 h 868"/>
              <a:gd name="T12" fmla="*/ 960 w 1073"/>
              <a:gd name="T13" fmla="*/ 455 h 868"/>
              <a:gd name="T14" fmla="*/ 865 w 1073"/>
              <a:gd name="T15" fmla="*/ 291 h 868"/>
              <a:gd name="T16" fmla="*/ 300 w 1073"/>
              <a:gd name="T17" fmla="*/ 455 h 868"/>
              <a:gd name="T18" fmla="*/ 206 w 1073"/>
              <a:gd name="T19" fmla="*/ 291 h 868"/>
              <a:gd name="T20" fmla="*/ 536 w 1073"/>
              <a:gd name="T21" fmla="*/ 83 h 868"/>
              <a:gd name="T22" fmla="*/ 577 w 1073"/>
              <a:gd name="T23" fmla="*/ 124 h 868"/>
              <a:gd name="T24" fmla="*/ 536 w 1073"/>
              <a:gd name="T25" fmla="*/ 166 h 868"/>
              <a:gd name="T26" fmla="*/ 494 w 1073"/>
              <a:gd name="T27" fmla="*/ 124 h 868"/>
              <a:gd name="T28" fmla="*/ 536 w 1073"/>
              <a:gd name="T29" fmla="*/ 0 h 868"/>
              <a:gd name="T30" fmla="*/ 419 w 1073"/>
              <a:gd name="T31" fmla="*/ 83 h 868"/>
              <a:gd name="T32" fmla="*/ 124 w 1073"/>
              <a:gd name="T33" fmla="*/ 166 h 868"/>
              <a:gd name="T34" fmla="*/ 170 w 1073"/>
              <a:gd name="T35" fmla="*/ 187 h 868"/>
              <a:gd name="T36" fmla="*/ 0 w 1073"/>
              <a:gd name="T37" fmla="*/ 485 h 868"/>
              <a:gd name="T38" fmla="*/ 0 w 1073"/>
              <a:gd name="T39" fmla="*/ 496 h 868"/>
              <a:gd name="T40" fmla="*/ 206 w 1073"/>
              <a:gd name="T41" fmla="*/ 702 h 868"/>
              <a:gd name="T42" fmla="*/ 412 w 1073"/>
              <a:gd name="T43" fmla="*/ 485 h 868"/>
              <a:gd name="T44" fmla="*/ 241 w 1073"/>
              <a:gd name="T45" fmla="*/ 187 h 868"/>
              <a:gd name="T46" fmla="*/ 419 w 1073"/>
              <a:gd name="T47" fmla="*/ 166 h 868"/>
              <a:gd name="T48" fmla="*/ 494 w 1073"/>
              <a:gd name="T49" fmla="*/ 240 h 868"/>
              <a:gd name="T50" fmla="*/ 329 w 1073"/>
              <a:gd name="T51" fmla="*/ 784 h 868"/>
              <a:gd name="T52" fmla="*/ 742 w 1073"/>
              <a:gd name="T53" fmla="*/ 867 h 868"/>
              <a:gd name="T54" fmla="*/ 577 w 1073"/>
              <a:gd name="T55" fmla="*/ 784 h 868"/>
              <a:gd name="T56" fmla="*/ 577 w 1073"/>
              <a:gd name="T57" fmla="*/ 240 h 868"/>
              <a:gd name="T58" fmla="*/ 841 w 1073"/>
              <a:gd name="T59" fmla="*/ 166 h 868"/>
              <a:gd name="T60" fmla="*/ 665 w 1073"/>
              <a:gd name="T61" fmla="*/ 475 h 868"/>
              <a:gd name="T62" fmla="*/ 660 w 1073"/>
              <a:gd name="T63" fmla="*/ 496 h 868"/>
              <a:gd name="T64" fmla="*/ 865 w 1073"/>
              <a:gd name="T65" fmla="*/ 702 h 868"/>
              <a:gd name="T66" fmla="*/ 1072 w 1073"/>
              <a:gd name="T67" fmla="*/ 496 h 868"/>
              <a:gd name="T68" fmla="*/ 1067 w 1073"/>
              <a:gd name="T69" fmla="*/ 475 h 868"/>
              <a:gd name="T70" fmla="*/ 890 w 1073"/>
              <a:gd name="T71" fmla="*/ 166 h 868"/>
              <a:gd name="T72" fmla="*/ 948 w 1073"/>
              <a:gd name="T73" fmla="*/ 83 h 868"/>
              <a:gd name="T74" fmla="*/ 652 w 1073"/>
              <a:gd name="T75" fmla="*/ 83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3" h="868">
                <a:moveTo>
                  <a:pt x="752" y="537"/>
                </a:moveTo>
                <a:lnTo>
                  <a:pt x="979" y="537"/>
                </a:lnTo>
                <a:lnTo>
                  <a:pt x="979" y="537"/>
                </a:lnTo>
                <a:cubicBezTo>
                  <a:pt x="962" y="584"/>
                  <a:pt x="919" y="619"/>
                  <a:pt x="865" y="619"/>
                </a:cubicBezTo>
                <a:lnTo>
                  <a:pt x="865" y="619"/>
                </a:lnTo>
                <a:cubicBezTo>
                  <a:pt x="812" y="619"/>
                  <a:pt x="769" y="584"/>
                  <a:pt x="752" y="537"/>
                </a:cubicBezTo>
                <a:close/>
                <a:moveTo>
                  <a:pt x="93" y="537"/>
                </a:moveTo>
                <a:lnTo>
                  <a:pt x="319" y="537"/>
                </a:lnTo>
                <a:lnTo>
                  <a:pt x="319" y="537"/>
                </a:lnTo>
                <a:cubicBezTo>
                  <a:pt x="302" y="584"/>
                  <a:pt x="259" y="619"/>
                  <a:pt x="206" y="619"/>
                </a:cubicBezTo>
                <a:lnTo>
                  <a:pt x="206" y="619"/>
                </a:lnTo>
                <a:cubicBezTo>
                  <a:pt x="152" y="619"/>
                  <a:pt x="109" y="584"/>
                  <a:pt x="93" y="537"/>
                </a:cubicBezTo>
                <a:close/>
                <a:moveTo>
                  <a:pt x="865" y="291"/>
                </a:moveTo>
                <a:lnTo>
                  <a:pt x="960" y="455"/>
                </a:lnTo>
                <a:lnTo>
                  <a:pt x="772" y="455"/>
                </a:lnTo>
                <a:lnTo>
                  <a:pt x="865" y="291"/>
                </a:lnTo>
                <a:close/>
                <a:moveTo>
                  <a:pt x="206" y="291"/>
                </a:moveTo>
                <a:lnTo>
                  <a:pt x="300" y="455"/>
                </a:lnTo>
                <a:lnTo>
                  <a:pt x="112" y="455"/>
                </a:lnTo>
                <a:lnTo>
                  <a:pt x="206" y="291"/>
                </a:lnTo>
                <a:close/>
                <a:moveTo>
                  <a:pt x="536" y="83"/>
                </a:moveTo>
                <a:lnTo>
                  <a:pt x="536" y="83"/>
                </a:lnTo>
                <a:cubicBezTo>
                  <a:pt x="559" y="83"/>
                  <a:pt x="577" y="101"/>
                  <a:pt x="577" y="124"/>
                </a:cubicBezTo>
                <a:lnTo>
                  <a:pt x="577" y="124"/>
                </a:lnTo>
                <a:cubicBezTo>
                  <a:pt x="577" y="148"/>
                  <a:pt x="559" y="166"/>
                  <a:pt x="536" y="166"/>
                </a:cubicBezTo>
                <a:lnTo>
                  <a:pt x="536" y="166"/>
                </a:lnTo>
                <a:cubicBezTo>
                  <a:pt x="512" y="166"/>
                  <a:pt x="494" y="148"/>
                  <a:pt x="494" y="124"/>
                </a:cubicBezTo>
                <a:lnTo>
                  <a:pt x="494" y="124"/>
                </a:lnTo>
                <a:cubicBezTo>
                  <a:pt x="494" y="101"/>
                  <a:pt x="512" y="83"/>
                  <a:pt x="536" y="83"/>
                </a:cubicBezTo>
                <a:close/>
                <a:moveTo>
                  <a:pt x="536" y="0"/>
                </a:moveTo>
                <a:lnTo>
                  <a:pt x="536" y="0"/>
                </a:lnTo>
                <a:cubicBezTo>
                  <a:pt x="483" y="0"/>
                  <a:pt x="437" y="36"/>
                  <a:pt x="419" y="83"/>
                </a:cubicBezTo>
                <a:lnTo>
                  <a:pt x="124" y="83"/>
                </a:lnTo>
                <a:lnTo>
                  <a:pt x="124" y="166"/>
                </a:lnTo>
                <a:lnTo>
                  <a:pt x="181" y="166"/>
                </a:lnTo>
                <a:lnTo>
                  <a:pt x="170" y="187"/>
                </a:lnTo>
                <a:lnTo>
                  <a:pt x="5" y="475"/>
                </a:lnTo>
                <a:lnTo>
                  <a:pt x="0" y="485"/>
                </a:lnTo>
                <a:lnTo>
                  <a:pt x="0" y="496"/>
                </a:lnTo>
                <a:lnTo>
                  <a:pt x="0" y="496"/>
                </a:lnTo>
                <a:cubicBezTo>
                  <a:pt x="0" y="609"/>
                  <a:pt x="93" y="702"/>
                  <a:pt x="206" y="702"/>
                </a:cubicBezTo>
                <a:lnTo>
                  <a:pt x="206" y="702"/>
                </a:lnTo>
                <a:cubicBezTo>
                  <a:pt x="319" y="702"/>
                  <a:pt x="412" y="609"/>
                  <a:pt x="412" y="496"/>
                </a:cubicBezTo>
                <a:lnTo>
                  <a:pt x="412" y="485"/>
                </a:lnTo>
                <a:lnTo>
                  <a:pt x="407" y="475"/>
                </a:lnTo>
                <a:lnTo>
                  <a:pt x="241" y="187"/>
                </a:lnTo>
                <a:lnTo>
                  <a:pt x="231" y="166"/>
                </a:lnTo>
                <a:lnTo>
                  <a:pt x="419" y="166"/>
                </a:lnTo>
                <a:lnTo>
                  <a:pt x="419" y="166"/>
                </a:lnTo>
                <a:cubicBezTo>
                  <a:pt x="432" y="200"/>
                  <a:pt x="460" y="228"/>
                  <a:pt x="494" y="240"/>
                </a:cubicBezTo>
                <a:lnTo>
                  <a:pt x="494" y="784"/>
                </a:lnTo>
                <a:lnTo>
                  <a:pt x="329" y="784"/>
                </a:lnTo>
                <a:lnTo>
                  <a:pt x="329" y="867"/>
                </a:lnTo>
                <a:lnTo>
                  <a:pt x="742" y="867"/>
                </a:lnTo>
                <a:lnTo>
                  <a:pt x="742" y="784"/>
                </a:lnTo>
                <a:lnTo>
                  <a:pt x="577" y="784"/>
                </a:lnTo>
                <a:lnTo>
                  <a:pt x="577" y="240"/>
                </a:lnTo>
                <a:lnTo>
                  <a:pt x="577" y="240"/>
                </a:lnTo>
                <a:cubicBezTo>
                  <a:pt x="612" y="228"/>
                  <a:pt x="639" y="200"/>
                  <a:pt x="652" y="166"/>
                </a:cubicBezTo>
                <a:lnTo>
                  <a:pt x="841" y="166"/>
                </a:lnTo>
                <a:lnTo>
                  <a:pt x="830" y="187"/>
                </a:lnTo>
                <a:lnTo>
                  <a:pt x="665" y="475"/>
                </a:lnTo>
                <a:lnTo>
                  <a:pt x="660" y="485"/>
                </a:lnTo>
                <a:lnTo>
                  <a:pt x="660" y="496"/>
                </a:lnTo>
                <a:lnTo>
                  <a:pt x="660" y="496"/>
                </a:lnTo>
                <a:cubicBezTo>
                  <a:pt x="660" y="609"/>
                  <a:pt x="752" y="702"/>
                  <a:pt x="865" y="702"/>
                </a:cubicBezTo>
                <a:lnTo>
                  <a:pt x="865" y="702"/>
                </a:lnTo>
                <a:cubicBezTo>
                  <a:pt x="979" y="702"/>
                  <a:pt x="1072" y="609"/>
                  <a:pt x="1072" y="496"/>
                </a:cubicBezTo>
                <a:lnTo>
                  <a:pt x="1072" y="485"/>
                </a:lnTo>
                <a:lnTo>
                  <a:pt x="1067" y="475"/>
                </a:lnTo>
                <a:lnTo>
                  <a:pt x="902" y="187"/>
                </a:lnTo>
                <a:lnTo>
                  <a:pt x="890" y="166"/>
                </a:lnTo>
                <a:lnTo>
                  <a:pt x="948" y="166"/>
                </a:lnTo>
                <a:lnTo>
                  <a:pt x="948" y="83"/>
                </a:lnTo>
                <a:lnTo>
                  <a:pt x="652" y="83"/>
                </a:lnTo>
                <a:lnTo>
                  <a:pt x="652" y="83"/>
                </a:lnTo>
                <a:cubicBezTo>
                  <a:pt x="635" y="36"/>
                  <a:pt x="589" y="0"/>
                  <a:pt x="5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7" name="Freeform 38">
            <a:extLst>
              <a:ext uri="{FF2B5EF4-FFF2-40B4-BE49-F238E27FC236}">
                <a16:creationId xmlns:a16="http://schemas.microsoft.com/office/drawing/2014/main" id="{45A2917D-5009-4CC0-9019-ADE17BDB0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170" y="7921474"/>
            <a:ext cx="972396" cy="785091"/>
          </a:xfrm>
          <a:custGeom>
            <a:avLst/>
            <a:gdLst>
              <a:gd name="T0" fmla="*/ 981 w 1075"/>
              <a:gd name="T1" fmla="*/ 536 h 867"/>
              <a:gd name="T2" fmla="*/ 867 w 1075"/>
              <a:gd name="T3" fmla="*/ 618 h 867"/>
              <a:gd name="T4" fmla="*/ 753 w 1075"/>
              <a:gd name="T5" fmla="*/ 536 h 867"/>
              <a:gd name="T6" fmla="*/ 321 w 1075"/>
              <a:gd name="T7" fmla="*/ 536 h 867"/>
              <a:gd name="T8" fmla="*/ 207 w 1075"/>
              <a:gd name="T9" fmla="*/ 618 h 867"/>
              <a:gd name="T10" fmla="*/ 94 w 1075"/>
              <a:gd name="T11" fmla="*/ 536 h 867"/>
              <a:gd name="T12" fmla="*/ 961 w 1075"/>
              <a:gd name="T13" fmla="*/ 453 h 867"/>
              <a:gd name="T14" fmla="*/ 867 w 1075"/>
              <a:gd name="T15" fmla="*/ 289 h 867"/>
              <a:gd name="T16" fmla="*/ 302 w 1075"/>
              <a:gd name="T17" fmla="*/ 453 h 867"/>
              <a:gd name="T18" fmla="*/ 207 w 1075"/>
              <a:gd name="T19" fmla="*/ 289 h 867"/>
              <a:gd name="T20" fmla="*/ 538 w 1075"/>
              <a:gd name="T21" fmla="*/ 82 h 867"/>
              <a:gd name="T22" fmla="*/ 578 w 1075"/>
              <a:gd name="T23" fmla="*/ 123 h 867"/>
              <a:gd name="T24" fmla="*/ 538 w 1075"/>
              <a:gd name="T25" fmla="*/ 165 h 867"/>
              <a:gd name="T26" fmla="*/ 496 w 1075"/>
              <a:gd name="T27" fmla="*/ 123 h 867"/>
              <a:gd name="T28" fmla="*/ 538 w 1075"/>
              <a:gd name="T29" fmla="*/ 0 h 867"/>
              <a:gd name="T30" fmla="*/ 421 w 1075"/>
              <a:gd name="T31" fmla="*/ 82 h 867"/>
              <a:gd name="T32" fmla="*/ 124 w 1075"/>
              <a:gd name="T33" fmla="*/ 165 h 867"/>
              <a:gd name="T34" fmla="*/ 171 w 1075"/>
              <a:gd name="T35" fmla="*/ 185 h 867"/>
              <a:gd name="T36" fmla="*/ 0 w 1075"/>
              <a:gd name="T37" fmla="*/ 484 h 867"/>
              <a:gd name="T38" fmla="*/ 0 w 1075"/>
              <a:gd name="T39" fmla="*/ 495 h 867"/>
              <a:gd name="T40" fmla="*/ 207 w 1075"/>
              <a:gd name="T41" fmla="*/ 701 h 867"/>
              <a:gd name="T42" fmla="*/ 413 w 1075"/>
              <a:gd name="T43" fmla="*/ 484 h 867"/>
              <a:gd name="T44" fmla="*/ 243 w 1075"/>
              <a:gd name="T45" fmla="*/ 185 h 867"/>
              <a:gd name="T46" fmla="*/ 421 w 1075"/>
              <a:gd name="T47" fmla="*/ 165 h 867"/>
              <a:gd name="T48" fmla="*/ 496 w 1075"/>
              <a:gd name="T49" fmla="*/ 239 h 867"/>
              <a:gd name="T50" fmla="*/ 331 w 1075"/>
              <a:gd name="T51" fmla="*/ 784 h 867"/>
              <a:gd name="T52" fmla="*/ 743 w 1075"/>
              <a:gd name="T53" fmla="*/ 866 h 867"/>
              <a:gd name="T54" fmla="*/ 578 w 1075"/>
              <a:gd name="T55" fmla="*/ 784 h 867"/>
              <a:gd name="T56" fmla="*/ 578 w 1075"/>
              <a:gd name="T57" fmla="*/ 239 h 867"/>
              <a:gd name="T58" fmla="*/ 843 w 1075"/>
              <a:gd name="T59" fmla="*/ 165 h 867"/>
              <a:gd name="T60" fmla="*/ 666 w 1075"/>
              <a:gd name="T61" fmla="*/ 474 h 867"/>
              <a:gd name="T62" fmla="*/ 661 w 1075"/>
              <a:gd name="T63" fmla="*/ 495 h 867"/>
              <a:gd name="T64" fmla="*/ 867 w 1075"/>
              <a:gd name="T65" fmla="*/ 701 h 867"/>
              <a:gd name="T66" fmla="*/ 1074 w 1075"/>
              <a:gd name="T67" fmla="*/ 495 h 867"/>
              <a:gd name="T68" fmla="*/ 1069 w 1075"/>
              <a:gd name="T69" fmla="*/ 474 h 867"/>
              <a:gd name="T70" fmla="*/ 892 w 1075"/>
              <a:gd name="T71" fmla="*/ 165 h 867"/>
              <a:gd name="T72" fmla="*/ 950 w 1075"/>
              <a:gd name="T73" fmla="*/ 82 h 867"/>
              <a:gd name="T74" fmla="*/ 653 w 1075"/>
              <a:gd name="T75" fmla="*/ 82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5" h="867">
                <a:moveTo>
                  <a:pt x="753" y="536"/>
                </a:moveTo>
                <a:lnTo>
                  <a:pt x="981" y="536"/>
                </a:lnTo>
                <a:lnTo>
                  <a:pt x="981" y="536"/>
                </a:lnTo>
                <a:cubicBezTo>
                  <a:pt x="964" y="584"/>
                  <a:pt x="921" y="618"/>
                  <a:pt x="867" y="618"/>
                </a:cubicBezTo>
                <a:lnTo>
                  <a:pt x="867" y="618"/>
                </a:lnTo>
                <a:cubicBezTo>
                  <a:pt x="813" y="618"/>
                  <a:pt x="770" y="584"/>
                  <a:pt x="753" y="536"/>
                </a:cubicBezTo>
                <a:close/>
                <a:moveTo>
                  <a:pt x="94" y="536"/>
                </a:moveTo>
                <a:lnTo>
                  <a:pt x="321" y="536"/>
                </a:lnTo>
                <a:lnTo>
                  <a:pt x="321" y="536"/>
                </a:lnTo>
                <a:cubicBezTo>
                  <a:pt x="304" y="584"/>
                  <a:pt x="261" y="618"/>
                  <a:pt x="207" y="618"/>
                </a:cubicBezTo>
                <a:lnTo>
                  <a:pt x="207" y="618"/>
                </a:lnTo>
                <a:cubicBezTo>
                  <a:pt x="153" y="618"/>
                  <a:pt x="110" y="584"/>
                  <a:pt x="94" y="536"/>
                </a:cubicBezTo>
                <a:close/>
                <a:moveTo>
                  <a:pt x="867" y="289"/>
                </a:moveTo>
                <a:lnTo>
                  <a:pt x="961" y="453"/>
                </a:lnTo>
                <a:lnTo>
                  <a:pt x="773" y="453"/>
                </a:lnTo>
                <a:lnTo>
                  <a:pt x="867" y="289"/>
                </a:lnTo>
                <a:close/>
                <a:moveTo>
                  <a:pt x="207" y="289"/>
                </a:moveTo>
                <a:lnTo>
                  <a:pt x="302" y="453"/>
                </a:lnTo>
                <a:lnTo>
                  <a:pt x="114" y="453"/>
                </a:lnTo>
                <a:lnTo>
                  <a:pt x="207" y="289"/>
                </a:lnTo>
                <a:close/>
                <a:moveTo>
                  <a:pt x="538" y="82"/>
                </a:moveTo>
                <a:lnTo>
                  <a:pt x="538" y="82"/>
                </a:lnTo>
                <a:cubicBezTo>
                  <a:pt x="560" y="82"/>
                  <a:pt x="578" y="100"/>
                  <a:pt x="578" y="123"/>
                </a:cubicBezTo>
                <a:lnTo>
                  <a:pt x="578" y="123"/>
                </a:lnTo>
                <a:cubicBezTo>
                  <a:pt x="578" y="146"/>
                  <a:pt x="560" y="165"/>
                  <a:pt x="538" y="165"/>
                </a:cubicBezTo>
                <a:lnTo>
                  <a:pt x="538" y="165"/>
                </a:lnTo>
                <a:cubicBezTo>
                  <a:pt x="514" y="165"/>
                  <a:pt x="496" y="146"/>
                  <a:pt x="496" y="123"/>
                </a:cubicBezTo>
                <a:lnTo>
                  <a:pt x="496" y="123"/>
                </a:lnTo>
                <a:cubicBezTo>
                  <a:pt x="496" y="100"/>
                  <a:pt x="514" y="82"/>
                  <a:pt x="538" y="82"/>
                </a:cubicBezTo>
                <a:close/>
                <a:moveTo>
                  <a:pt x="538" y="0"/>
                </a:moveTo>
                <a:lnTo>
                  <a:pt x="538" y="0"/>
                </a:lnTo>
                <a:cubicBezTo>
                  <a:pt x="484" y="0"/>
                  <a:pt x="438" y="34"/>
                  <a:pt x="421" y="82"/>
                </a:cubicBezTo>
                <a:lnTo>
                  <a:pt x="124" y="82"/>
                </a:lnTo>
                <a:lnTo>
                  <a:pt x="124" y="165"/>
                </a:lnTo>
                <a:lnTo>
                  <a:pt x="183" y="165"/>
                </a:lnTo>
                <a:lnTo>
                  <a:pt x="171" y="185"/>
                </a:lnTo>
                <a:lnTo>
                  <a:pt x="6" y="474"/>
                </a:lnTo>
                <a:lnTo>
                  <a:pt x="0" y="484"/>
                </a:lnTo>
                <a:lnTo>
                  <a:pt x="0" y="495"/>
                </a:lnTo>
                <a:lnTo>
                  <a:pt x="0" y="495"/>
                </a:lnTo>
                <a:cubicBezTo>
                  <a:pt x="0" y="608"/>
                  <a:pt x="94" y="701"/>
                  <a:pt x="207" y="701"/>
                </a:cubicBezTo>
                <a:lnTo>
                  <a:pt x="207" y="701"/>
                </a:lnTo>
                <a:cubicBezTo>
                  <a:pt x="321" y="701"/>
                  <a:pt x="413" y="608"/>
                  <a:pt x="413" y="495"/>
                </a:cubicBezTo>
                <a:lnTo>
                  <a:pt x="413" y="484"/>
                </a:lnTo>
                <a:lnTo>
                  <a:pt x="409" y="474"/>
                </a:lnTo>
                <a:lnTo>
                  <a:pt x="243" y="185"/>
                </a:lnTo>
                <a:lnTo>
                  <a:pt x="231" y="165"/>
                </a:lnTo>
                <a:lnTo>
                  <a:pt x="421" y="165"/>
                </a:lnTo>
                <a:lnTo>
                  <a:pt x="421" y="165"/>
                </a:lnTo>
                <a:cubicBezTo>
                  <a:pt x="434" y="199"/>
                  <a:pt x="461" y="227"/>
                  <a:pt x="496" y="239"/>
                </a:cubicBezTo>
                <a:lnTo>
                  <a:pt x="496" y="784"/>
                </a:lnTo>
                <a:lnTo>
                  <a:pt x="331" y="784"/>
                </a:lnTo>
                <a:lnTo>
                  <a:pt x="331" y="866"/>
                </a:lnTo>
                <a:lnTo>
                  <a:pt x="743" y="866"/>
                </a:lnTo>
                <a:lnTo>
                  <a:pt x="743" y="784"/>
                </a:lnTo>
                <a:lnTo>
                  <a:pt x="578" y="784"/>
                </a:lnTo>
                <a:lnTo>
                  <a:pt x="578" y="239"/>
                </a:lnTo>
                <a:lnTo>
                  <a:pt x="578" y="239"/>
                </a:lnTo>
                <a:cubicBezTo>
                  <a:pt x="613" y="227"/>
                  <a:pt x="640" y="199"/>
                  <a:pt x="653" y="165"/>
                </a:cubicBezTo>
                <a:lnTo>
                  <a:pt x="843" y="165"/>
                </a:lnTo>
                <a:lnTo>
                  <a:pt x="831" y="185"/>
                </a:lnTo>
                <a:lnTo>
                  <a:pt x="666" y="474"/>
                </a:lnTo>
                <a:lnTo>
                  <a:pt x="661" y="484"/>
                </a:lnTo>
                <a:lnTo>
                  <a:pt x="661" y="495"/>
                </a:lnTo>
                <a:lnTo>
                  <a:pt x="661" y="495"/>
                </a:lnTo>
                <a:cubicBezTo>
                  <a:pt x="661" y="608"/>
                  <a:pt x="753" y="701"/>
                  <a:pt x="867" y="701"/>
                </a:cubicBezTo>
                <a:lnTo>
                  <a:pt x="867" y="701"/>
                </a:lnTo>
                <a:cubicBezTo>
                  <a:pt x="981" y="701"/>
                  <a:pt x="1074" y="608"/>
                  <a:pt x="1074" y="495"/>
                </a:cubicBezTo>
                <a:lnTo>
                  <a:pt x="1074" y="484"/>
                </a:lnTo>
                <a:lnTo>
                  <a:pt x="1069" y="474"/>
                </a:lnTo>
                <a:lnTo>
                  <a:pt x="903" y="185"/>
                </a:lnTo>
                <a:lnTo>
                  <a:pt x="892" y="165"/>
                </a:lnTo>
                <a:lnTo>
                  <a:pt x="950" y="165"/>
                </a:lnTo>
                <a:lnTo>
                  <a:pt x="950" y="82"/>
                </a:lnTo>
                <a:lnTo>
                  <a:pt x="653" y="82"/>
                </a:lnTo>
                <a:lnTo>
                  <a:pt x="653" y="82"/>
                </a:lnTo>
                <a:cubicBezTo>
                  <a:pt x="636" y="34"/>
                  <a:pt x="591" y="0"/>
                  <a:pt x="5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8" name="Freeform 39">
            <a:extLst>
              <a:ext uri="{FF2B5EF4-FFF2-40B4-BE49-F238E27FC236}">
                <a16:creationId xmlns:a16="http://schemas.microsoft.com/office/drawing/2014/main" id="{86C50AE2-9437-4198-938C-FA61D3DC1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170" y="9431880"/>
            <a:ext cx="972396" cy="785089"/>
          </a:xfrm>
          <a:custGeom>
            <a:avLst/>
            <a:gdLst>
              <a:gd name="T0" fmla="*/ 981 w 1075"/>
              <a:gd name="T1" fmla="*/ 536 h 868"/>
              <a:gd name="T2" fmla="*/ 867 w 1075"/>
              <a:gd name="T3" fmla="*/ 618 h 868"/>
              <a:gd name="T4" fmla="*/ 753 w 1075"/>
              <a:gd name="T5" fmla="*/ 536 h 868"/>
              <a:gd name="T6" fmla="*/ 321 w 1075"/>
              <a:gd name="T7" fmla="*/ 536 h 868"/>
              <a:gd name="T8" fmla="*/ 207 w 1075"/>
              <a:gd name="T9" fmla="*/ 618 h 868"/>
              <a:gd name="T10" fmla="*/ 94 w 1075"/>
              <a:gd name="T11" fmla="*/ 536 h 868"/>
              <a:gd name="T12" fmla="*/ 961 w 1075"/>
              <a:gd name="T13" fmla="*/ 453 h 868"/>
              <a:gd name="T14" fmla="*/ 867 w 1075"/>
              <a:gd name="T15" fmla="*/ 290 h 868"/>
              <a:gd name="T16" fmla="*/ 302 w 1075"/>
              <a:gd name="T17" fmla="*/ 453 h 868"/>
              <a:gd name="T18" fmla="*/ 207 w 1075"/>
              <a:gd name="T19" fmla="*/ 290 h 868"/>
              <a:gd name="T20" fmla="*/ 538 w 1075"/>
              <a:gd name="T21" fmla="*/ 82 h 868"/>
              <a:gd name="T22" fmla="*/ 578 w 1075"/>
              <a:gd name="T23" fmla="*/ 124 h 868"/>
              <a:gd name="T24" fmla="*/ 538 w 1075"/>
              <a:gd name="T25" fmla="*/ 165 h 868"/>
              <a:gd name="T26" fmla="*/ 496 w 1075"/>
              <a:gd name="T27" fmla="*/ 124 h 868"/>
              <a:gd name="T28" fmla="*/ 538 w 1075"/>
              <a:gd name="T29" fmla="*/ 0 h 868"/>
              <a:gd name="T30" fmla="*/ 421 w 1075"/>
              <a:gd name="T31" fmla="*/ 82 h 868"/>
              <a:gd name="T32" fmla="*/ 124 w 1075"/>
              <a:gd name="T33" fmla="*/ 165 h 868"/>
              <a:gd name="T34" fmla="*/ 171 w 1075"/>
              <a:gd name="T35" fmla="*/ 185 h 868"/>
              <a:gd name="T36" fmla="*/ 0 w 1075"/>
              <a:gd name="T37" fmla="*/ 485 h 868"/>
              <a:gd name="T38" fmla="*/ 0 w 1075"/>
              <a:gd name="T39" fmla="*/ 495 h 868"/>
              <a:gd name="T40" fmla="*/ 207 w 1075"/>
              <a:gd name="T41" fmla="*/ 701 h 868"/>
              <a:gd name="T42" fmla="*/ 413 w 1075"/>
              <a:gd name="T43" fmla="*/ 485 h 868"/>
              <a:gd name="T44" fmla="*/ 243 w 1075"/>
              <a:gd name="T45" fmla="*/ 185 h 868"/>
              <a:gd name="T46" fmla="*/ 421 w 1075"/>
              <a:gd name="T47" fmla="*/ 165 h 868"/>
              <a:gd name="T48" fmla="*/ 496 w 1075"/>
              <a:gd name="T49" fmla="*/ 239 h 868"/>
              <a:gd name="T50" fmla="*/ 331 w 1075"/>
              <a:gd name="T51" fmla="*/ 784 h 868"/>
              <a:gd name="T52" fmla="*/ 743 w 1075"/>
              <a:gd name="T53" fmla="*/ 867 h 868"/>
              <a:gd name="T54" fmla="*/ 578 w 1075"/>
              <a:gd name="T55" fmla="*/ 784 h 868"/>
              <a:gd name="T56" fmla="*/ 578 w 1075"/>
              <a:gd name="T57" fmla="*/ 239 h 868"/>
              <a:gd name="T58" fmla="*/ 843 w 1075"/>
              <a:gd name="T59" fmla="*/ 165 h 868"/>
              <a:gd name="T60" fmla="*/ 666 w 1075"/>
              <a:gd name="T61" fmla="*/ 474 h 868"/>
              <a:gd name="T62" fmla="*/ 661 w 1075"/>
              <a:gd name="T63" fmla="*/ 495 h 868"/>
              <a:gd name="T64" fmla="*/ 867 w 1075"/>
              <a:gd name="T65" fmla="*/ 701 h 868"/>
              <a:gd name="T66" fmla="*/ 1074 w 1075"/>
              <a:gd name="T67" fmla="*/ 495 h 868"/>
              <a:gd name="T68" fmla="*/ 1069 w 1075"/>
              <a:gd name="T69" fmla="*/ 474 h 868"/>
              <a:gd name="T70" fmla="*/ 892 w 1075"/>
              <a:gd name="T71" fmla="*/ 165 h 868"/>
              <a:gd name="T72" fmla="*/ 950 w 1075"/>
              <a:gd name="T73" fmla="*/ 82 h 868"/>
              <a:gd name="T74" fmla="*/ 653 w 1075"/>
              <a:gd name="T75" fmla="*/ 82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5" h="868">
                <a:moveTo>
                  <a:pt x="753" y="536"/>
                </a:moveTo>
                <a:lnTo>
                  <a:pt x="981" y="536"/>
                </a:lnTo>
                <a:lnTo>
                  <a:pt x="981" y="536"/>
                </a:lnTo>
                <a:cubicBezTo>
                  <a:pt x="964" y="584"/>
                  <a:pt x="921" y="618"/>
                  <a:pt x="867" y="618"/>
                </a:cubicBezTo>
                <a:lnTo>
                  <a:pt x="867" y="618"/>
                </a:lnTo>
                <a:cubicBezTo>
                  <a:pt x="813" y="618"/>
                  <a:pt x="770" y="584"/>
                  <a:pt x="753" y="536"/>
                </a:cubicBezTo>
                <a:close/>
                <a:moveTo>
                  <a:pt x="94" y="536"/>
                </a:moveTo>
                <a:lnTo>
                  <a:pt x="321" y="536"/>
                </a:lnTo>
                <a:lnTo>
                  <a:pt x="321" y="536"/>
                </a:lnTo>
                <a:cubicBezTo>
                  <a:pt x="304" y="584"/>
                  <a:pt x="261" y="618"/>
                  <a:pt x="207" y="618"/>
                </a:cubicBezTo>
                <a:lnTo>
                  <a:pt x="207" y="618"/>
                </a:lnTo>
                <a:cubicBezTo>
                  <a:pt x="153" y="618"/>
                  <a:pt x="110" y="584"/>
                  <a:pt x="94" y="536"/>
                </a:cubicBezTo>
                <a:close/>
                <a:moveTo>
                  <a:pt x="867" y="290"/>
                </a:moveTo>
                <a:lnTo>
                  <a:pt x="961" y="453"/>
                </a:lnTo>
                <a:lnTo>
                  <a:pt x="773" y="453"/>
                </a:lnTo>
                <a:lnTo>
                  <a:pt x="867" y="290"/>
                </a:lnTo>
                <a:close/>
                <a:moveTo>
                  <a:pt x="207" y="290"/>
                </a:moveTo>
                <a:lnTo>
                  <a:pt x="302" y="453"/>
                </a:lnTo>
                <a:lnTo>
                  <a:pt x="114" y="453"/>
                </a:lnTo>
                <a:lnTo>
                  <a:pt x="207" y="290"/>
                </a:lnTo>
                <a:close/>
                <a:moveTo>
                  <a:pt x="538" y="82"/>
                </a:moveTo>
                <a:lnTo>
                  <a:pt x="538" y="82"/>
                </a:lnTo>
                <a:cubicBezTo>
                  <a:pt x="560" y="82"/>
                  <a:pt x="578" y="100"/>
                  <a:pt x="578" y="124"/>
                </a:cubicBezTo>
                <a:lnTo>
                  <a:pt x="578" y="124"/>
                </a:lnTo>
                <a:cubicBezTo>
                  <a:pt x="578" y="147"/>
                  <a:pt x="560" y="165"/>
                  <a:pt x="538" y="165"/>
                </a:cubicBezTo>
                <a:lnTo>
                  <a:pt x="538" y="165"/>
                </a:lnTo>
                <a:cubicBezTo>
                  <a:pt x="514" y="165"/>
                  <a:pt x="496" y="147"/>
                  <a:pt x="496" y="124"/>
                </a:cubicBezTo>
                <a:lnTo>
                  <a:pt x="496" y="124"/>
                </a:lnTo>
                <a:cubicBezTo>
                  <a:pt x="496" y="100"/>
                  <a:pt x="514" y="82"/>
                  <a:pt x="538" y="82"/>
                </a:cubicBezTo>
                <a:close/>
                <a:moveTo>
                  <a:pt x="538" y="0"/>
                </a:moveTo>
                <a:lnTo>
                  <a:pt x="538" y="0"/>
                </a:lnTo>
                <a:cubicBezTo>
                  <a:pt x="484" y="0"/>
                  <a:pt x="438" y="34"/>
                  <a:pt x="421" y="82"/>
                </a:cubicBezTo>
                <a:lnTo>
                  <a:pt x="124" y="82"/>
                </a:lnTo>
                <a:lnTo>
                  <a:pt x="124" y="165"/>
                </a:lnTo>
                <a:lnTo>
                  <a:pt x="183" y="165"/>
                </a:lnTo>
                <a:lnTo>
                  <a:pt x="171" y="185"/>
                </a:lnTo>
                <a:lnTo>
                  <a:pt x="6" y="474"/>
                </a:lnTo>
                <a:lnTo>
                  <a:pt x="0" y="485"/>
                </a:lnTo>
                <a:lnTo>
                  <a:pt x="0" y="495"/>
                </a:lnTo>
                <a:lnTo>
                  <a:pt x="0" y="495"/>
                </a:lnTo>
                <a:cubicBezTo>
                  <a:pt x="0" y="608"/>
                  <a:pt x="94" y="701"/>
                  <a:pt x="207" y="701"/>
                </a:cubicBezTo>
                <a:lnTo>
                  <a:pt x="207" y="701"/>
                </a:lnTo>
                <a:cubicBezTo>
                  <a:pt x="321" y="701"/>
                  <a:pt x="413" y="608"/>
                  <a:pt x="413" y="495"/>
                </a:cubicBezTo>
                <a:lnTo>
                  <a:pt x="413" y="485"/>
                </a:lnTo>
                <a:lnTo>
                  <a:pt x="409" y="474"/>
                </a:lnTo>
                <a:lnTo>
                  <a:pt x="243" y="185"/>
                </a:lnTo>
                <a:lnTo>
                  <a:pt x="231" y="165"/>
                </a:lnTo>
                <a:lnTo>
                  <a:pt x="421" y="165"/>
                </a:lnTo>
                <a:lnTo>
                  <a:pt x="421" y="165"/>
                </a:lnTo>
                <a:cubicBezTo>
                  <a:pt x="434" y="200"/>
                  <a:pt x="461" y="227"/>
                  <a:pt x="496" y="239"/>
                </a:cubicBezTo>
                <a:lnTo>
                  <a:pt x="496" y="784"/>
                </a:lnTo>
                <a:lnTo>
                  <a:pt x="331" y="784"/>
                </a:lnTo>
                <a:lnTo>
                  <a:pt x="331" y="867"/>
                </a:lnTo>
                <a:lnTo>
                  <a:pt x="743" y="867"/>
                </a:lnTo>
                <a:lnTo>
                  <a:pt x="743" y="784"/>
                </a:lnTo>
                <a:lnTo>
                  <a:pt x="578" y="784"/>
                </a:lnTo>
                <a:lnTo>
                  <a:pt x="578" y="239"/>
                </a:lnTo>
                <a:lnTo>
                  <a:pt x="578" y="239"/>
                </a:lnTo>
                <a:cubicBezTo>
                  <a:pt x="613" y="227"/>
                  <a:pt x="640" y="200"/>
                  <a:pt x="653" y="165"/>
                </a:cubicBezTo>
                <a:lnTo>
                  <a:pt x="843" y="165"/>
                </a:lnTo>
                <a:lnTo>
                  <a:pt x="831" y="185"/>
                </a:lnTo>
                <a:lnTo>
                  <a:pt x="666" y="474"/>
                </a:lnTo>
                <a:lnTo>
                  <a:pt x="661" y="485"/>
                </a:lnTo>
                <a:lnTo>
                  <a:pt x="661" y="495"/>
                </a:lnTo>
                <a:lnTo>
                  <a:pt x="661" y="495"/>
                </a:lnTo>
                <a:cubicBezTo>
                  <a:pt x="661" y="608"/>
                  <a:pt x="753" y="701"/>
                  <a:pt x="867" y="701"/>
                </a:cubicBezTo>
                <a:lnTo>
                  <a:pt x="867" y="701"/>
                </a:lnTo>
                <a:cubicBezTo>
                  <a:pt x="981" y="701"/>
                  <a:pt x="1074" y="608"/>
                  <a:pt x="1074" y="495"/>
                </a:cubicBezTo>
                <a:lnTo>
                  <a:pt x="1074" y="485"/>
                </a:lnTo>
                <a:lnTo>
                  <a:pt x="1069" y="474"/>
                </a:lnTo>
                <a:lnTo>
                  <a:pt x="903" y="185"/>
                </a:lnTo>
                <a:lnTo>
                  <a:pt x="892" y="165"/>
                </a:lnTo>
                <a:lnTo>
                  <a:pt x="950" y="165"/>
                </a:lnTo>
                <a:lnTo>
                  <a:pt x="950" y="82"/>
                </a:lnTo>
                <a:lnTo>
                  <a:pt x="653" y="82"/>
                </a:lnTo>
                <a:lnTo>
                  <a:pt x="653" y="82"/>
                </a:lnTo>
                <a:cubicBezTo>
                  <a:pt x="636" y="34"/>
                  <a:pt x="591" y="0"/>
                  <a:pt x="538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9" name="Freeform 40">
            <a:extLst>
              <a:ext uri="{FF2B5EF4-FFF2-40B4-BE49-F238E27FC236}">
                <a16:creationId xmlns:a16="http://schemas.microsoft.com/office/drawing/2014/main" id="{7984328E-3555-49ED-91D8-77E4D54C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8651" y="11045896"/>
            <a:ext cx="968412" cy="777121"/>
          </a:xfrm>
          <a:custGeom>
            <a:avLst/>
            <a:gdLst>
              <a:gd name="T0" fmla="*/ 323 w 1073"/>
              <a:gd name="T1" fmla="*/ 655 h 862"/>
              <a:gd name="T2" fmla="*/ 206 w 1073"/>
              <a:gd name="T3" fmla="*/ 738 h 862"/>
              <a:gd name="T4" fmla="*/ 90 w 1073"/>
              <a:gd name="T5" fmla="*/ 655 h 862"/>
              <a:gd name="T6" fmla="*/ 982 w 1073"/>
              <a:gd name="T7" fmla="*/ 449 h 862"/>
              <a:gd name="T8" fmla="*/ 865 w 1073"/>
              <a:gd name="T9" fmla="*/ 532 h 862"/>
              <a:gd name="T10" fmla="*/ 750 w 1073"/>
              <a:gd name="T11" fmla="*/ 449 h 862"/>
              <a:gd name="T12" fmla="*/ 300 w 1073"/>
              <a:gd name="T13" fmla="*/ 573 h 862"/>
              <a:gd name="T14" fmla="*/ 206 w 1073"/>
              <a:gd name="T15" fmla="*/ 409 h 862"/>
              <a:gd name="T16" fmla="*/ 960 w 1073"/>
              <a:gd name="T17" fmla="*/ 367 h 862"/>
              <a:gd name="T18" fmla="*/ 865 w 1073"/>
              <a:gd name="T19" fmla="*/ 202 h 862"/>
              <a:gd name="T20" fmla="*/ 536 w 1073"/>
              <a:gd name="T21" fmla="*/ 119 h 862"/>
              <a:gd name="T22" fmla="*/ 577 w 1073"/>
              <a:gd name="T23" fmla="*/ 160 h 862"/>
              <a:gd name="T24" fmla="*/ 536 w 1073"/>
              <a:gd name="T25" fmla="*/ 202 h 862"/>
              <a:gd name="T26" fmla="*/ 494 w 1073"/>
              <a:gd name="T27" fmla="*/ 160 h 862"/>
              <a:gd name="T28" fmla="*/ 846 w 1073"/>
              <a:gd name="T29" fmla="*/ 0 h 862"/>
              <a:gd name="T30" fmla="*/ 630 w 1073"/>
              <a:gd name="T31" fmla="*/ 81 h 862"/>
              <a:gd name="T32" fmla="*/ 536 w 1073"/>
              <a:gd name="T33" fmla="*/ 37 h 862"/>
              <a:gd name="T34" fmla="*/ 412 w 1073"/>
              <a:gd name="T35" fmla="*/ 160 h 862"/>
              <a:gd name="T36" fmla="*/ 206 w 1073"/>
              <a:gd name="T37" fmla="*/ 243 h 862"/>
              <a:gd name="T38" fmla="*/ 0 w 1073"/>
              <a:gd name="T39" fmla="*/ 614 h 862"/>
              <a:gd name="T40" fmla="*/ 206 w 1073"/>
              <a:gd name="T41" fmla="*/ 820 h 862"/>
              <a:gd name="T42" fmla="*/ 412 w 1073"/>
              <a:gd name="T43" fmla="*/ 614 h 862"/>
              <a:gd name="T44" fmla="*/ 247 w 1073"/>
              <a:gd name="T45" fmla="*/ 316 h 862"/>
              <a:gd name="T46" fmla="*/ 442 w 1073"/>
              <a:gd name="T47" fmla="*/ 240 h 862"/>
              <a:gd name="T48" fmla="*/ 494 w 1073"/>
              <a:gd name="T49" fmla="*/ 779 h 862"/>
              <a:gd name="T50" fmla="*/ 577 w 1073"/>
              <a:gd name="T51" fmla="*/ 861 h 862"/>
              <a:gd name="T52" fmla="*/ 742 w 1073"/>
              <a:gd name="T53" fmla="*/ 779 h 862"/>
              <a:gd name="T54" fmla="*/ 577 w 1073"/>
              <a:gd name="T55" fmla="*/ 276 h 862"/>
              <a:gd name="T56" fmla="*/ 660 w 1073"/>
              <a:gd name="T57" fmla="*/ 160 h 862"/>
              <a:gd name="T58" fmla="*/ 659 w 1073"/>
              <a:gd name="T59" fmla="*/ 159 h 862"/>
              <a:gd name="T60" fmla="*/ 660 w 1073"/>
              <a:gd name="T61" fmla="*/ 397 h 862"/>
              <a:gd name="T62" fmla="*/ 660 w 1073"/>
              <a:gd name="T63" fmla="*/ 408 h 862"/>
              <a:gd name="T64" fmla="*/ 865 w 1073"/>
              <a:gd name="T65" fmla="*/ 614 h 862"/>
              <a:gd name="T66" fmla="*/ 1072 w 1073"/>
              <a:gd name="T67" fmla="*/ 397 h 862"/>
              <a:gd name="T68" fmla="*/ 846 w 1073"/>
              <a:gd name="T69" fmla="*/ 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73" h="862">
                <a:moveTo>
                  <a:pt x="90" y="655"/>
                </a:moveTo>
                <a:lnTo>
                  <a:pt x="323" y="655"/>
                </a:lnTo>
                <a:lnTo>
                  <a:pt x="323" y="655"/>
                </a:lnTo>
                <a:cubicBezTo>
                  <a:pt x="305" y="704"/>
                  <a:pt x="260" y="738"/>
                  <a:pt x="206" y="738"/>
                </a:cubicBezTo>
                <a:lnTo>
                  <a:pt x="206" y="738"/>
                </a:lnTo>
                <a:cubicBezTo>
                  <a:pt x="152" y="738"/>
                  <a:pt x="107" y="704"/>
                  <a:pt x="90" y="655"/>
                </a:cubicBezTo>
                <a:close/>
                <a:moveTo>
                  <a:pt x="750" y="449"/>
                </a:moveTo>
                <a:lnTo>
                  <a:pt x="982" y="449"/>
                </a:lnTo>
                <a:lnTo>
                  <a:pt x="982" y="449"/>
                </a:lnTo>
                <a:cubicBezTo>
                  <a:pt x="965" y="497"/>
                  <a:pt x="919" y="532"/>
                  <a:pt x="865" y="532"/>
                </a:cubicBezTo>
                <a:lnTo>
                  <a:pt x="865" y="532"/>
                </a:lnTo>
                <a:cubicBezTo>
                  <a:pt x="812" y="532"/>
                  <a:pt x="767" y="497"/>
                  <a:pt x="750" y="449"/>
                </a:cubicBezTo>
                <a:close/>
                <a:moveTo>
                  <a:pt x="206" y="409"/>
                </a:moveTo>
                <a:lnTo>
                  <a:pt x="300" y="573"/>
                </a:lnTo>
                <a:lnTo>
                  <a:pt x="112" y="573"/>
                </a:lnTo>
                <a:lnTo>
                  <a:pt x="206" y="409"/>
                </a:lnTo>
                <a:close/>
                <a:moveTo>
                  <a:pt x="865" y="202"/>
                </a:moveTo>
                <a:lnTo>
                  <a:pt x="960" y="367"/>
                </a:lnTo>
                <a:lnTo>
                  <a:pt x="772" y="367"/>
                </a:lnTo>
                <a:lnTo>
                  <a:pt x="865" y="202"/>
                </a:lnTo>
                <a:close/>
                <a:moveTo>
                  <a:pt x="536" y="119"/>
                </a:moveTo>
                <a:lnTo>
                  <a:pt x="536" y="119"/>
                </a:lnTo>
                <a:cubicBezTo>
                  <a:pt x="558" y="119"/>
                  <a:pt x="577" y="137"/>
                  <a:pt x="577" y="160"/>
                </a:cubicBezTo>
                <a:lnTo>
                  <a:pt x="577" y="160"/>
                </a:lnTo>
                <a:cubicBezTo>
                  <a:pt x="577" y="183"/>
                  <a:pt x="558" y="202"/>
                  <a:pt x="536" y="202"/>
                </a:cubicBezTo>
                <a:lnTo>
                  <a:pt x="536" y="202"/>
                </a:lnTo>
                <a:cubicBezTo>
                  <a:pt x="513" y="202"/>
                  <a:pt x="494" y="183"/>
                  <a:pt x="494" y="160"/>
                </a:cubicBezTo>
                <a:lnTo>
                  <a:pt x="494" y="160"/>
                </a:lnTo>
                <a:cubicBezTo>
                  <a:pt x="494" y="137"/>
                  <a:pt x="513" y="119"/>
                  <a:pt x="536" y="119"/>
                </a:cubicBezTo>
                <a:close/>
                <a:moveTo>
                  <a:pt x="846" y="0"/>
                </a:moveTo>
                <a:lnTo>
                  <a:pt x="630" y="81"/>
                </a:lnTo>
                <a:lnTo>
                  <a:pt x="630" y="81"/>
                </a:lnTo>
                <a:cubicBezTo>
                  <a:pt x="607" y="54"/>
                  <a:pt x="574" y="37"/>
                  <a:pt x="536" y="37"/>
                </a:cubicBezTo>
                <a:lnTo>
                  <a:pt x="536" y="37"/>
                </a:lnTo>
                <a:cubicBezTo>
                  <a:pt x="468" y="37"/>
                  <a:pt x="412" y="92"/>
                  <a:pt x="412" y="160"/>
                </a:cubicBezTo>
                <a:lnTo>
                  <a:pt x="412" y="160"/>
                </a:lnTo>
                <a:cubicBezTo>
                  <a:pt x="412" y="161"/>
                  <a:pt x="412" y="162"/>
                  <a:pt x="412" y="162"/>
                </a:cubicBezTo>
                <a:lnTo>
                  <a:pt x="206" y="243"/>
                </a:lnTo>
                <a:lnTo>
                  <a:pt x="0" y="603"/>
                </a:lnTo>
                <a:lnTo>
                  <a:pt x="0" y="614"/>
                </a:lnTo>
                <a:lnTo>
                  <a:pt x="0" y="614"/>
                </a:lnTo>
                <a:cubicBezTo>
                  <a:pt x="0" y="728"/>
                  <a:pt x="93" y="820"/>
                  <a:pt x="206" y="820"/>
                </a:cubicBezTo>
                <a:lnTo>
                  <a:pt x="206" y="820"/>
                </a:lnTo>
                <a:cubicBezTo>
                  <a:pt x="319" y="820"/>
                  <a:pt x="412" y="728"/>
                  <a:pt x="412" y="614"/>
                </a:cubicBezTo>
                <a:lnTo>
                  <a:pt x="412" y="603"/>
                </a:lnTo>
                <a:lnTo>
                  <a:pt x="247" y="316"/>
                </a:lnTo>
                <a:lnTo>
                  <a:pt x="442" y="240"/>
                </a:lnTo>
                <a:lnTo>
                  <a:pt x="442" y="240"/>
                </a:lnTo>
                <a:cubicBezTo>
                  <a:pt x="456" y="256"/>
                  <a:pt x="474" y="269"/>
                  <a:pt x="494" y="276"/>
                </a:cubicBezTo>
                <a:lnTo>
                  <a:pt x="494" y="779"/>
                </a:lnTo>
                <a:lnTo>
                  <a:pt x="494" y="861"/>
                </a:lnTo>
                <a:lnTo>
                  <a:pt x="577" y="861"/>
                </a:lnTo>
                <a:lnTo>
                  <a:pt x="742" y="861"/>
                </a:lnTo>
                <a:lnTo>
                  <a:pt x="742" y="779"/>
                </a:lnTo>
                <a:lnTo>
                  <a:pt x="577" y="779"/>
                </a:lnTo>
                <a:lnTo>
                  <a:pt x="577" y="276"/>
                </a:lnTo>
                <a:lnTo>
                  <a:pt x="577" y="276"/>
                </a:lnTo>
                <a:cubicBezTo>
                  <a:pt x="625" y="260"/>
                  <a:pt x="660" y="214"/>
                  <a:pt x="660" y="160"/>
                </a:cubicBezTo>
                <a:lnTo>
                  <a:pt x="660" y="160"/>
                </a:lnTo>
                <a:cubicBezTo>
                  <a:pt x="660" y="159"/>
                  <a:pt x="660" y="159"/>
                  <a:pt x="659" y="159"/>
                </a:cubicBezTo>
                <a:lnTo>
                  <a:pt x="833" y="93"/>
                </a:lnTo>
                <a:lnTo>
                  <a:pt x="660" y="397"/>
                </a:lnTo>
                <a:lnTo>
                  <a:pt x="660" y="408"/>
                </a:lnTo>
                <a:lnTo>
                  <a:pt x="660" y="408"/>
                </a:lnTo>
                <a:cubicBezTo>
                  <a:pt x="660" y="522"/>
                  <a:pt x="752" y="614"/>
                  <a:pt x="865" y="614"/>
                </a:cubicBezTo>
                <a:lnTo>
                  <a:pt x="865" y="614"/>
                </a:lnTo>
                <a:cubicBezTo>
                  <a:pt x="979" y="614"/>
                  <a:pt x="1072" y="522"/>
                  <a:pt x="1072" y="408"/>
                </a:cubicBezTo>
                <a:lnTo>
                  <a:pt x="1072" y="397"/>
                </a:lnTo>
                <a:lnTo>
                  <a:pt x="887" y="72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0" name="Freeform 41">
            <a:extLst>
              <a:ext uri="{FF2B5EF4-FFF2-40B4-BE49-F238E27FC236}">
                <a16:creationId xmlns:a16="http://schemas.microsoft.com/office/drawing/2014/main" id="{F4657A2F-3828-42D8-877C-CA9FE284B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9025" y="10743016"/>
            <a:ext cx="896678" cy="896678"/>
          </a:xfrm>
          <a:custGeom>
            <a:avLst/>
            <a:gdLst>
              <a:gd name="T0" fmla="*/ 95 w 992"/>
              <a:gd name="T1" fmla="*/ 785 h 991"/>
              <a:gd name="T2" fmla="*/ 289 w 992"/>
              <a:gd name="T3" fmla="*/ 825 h 991"/>
              <a:gd name="T4" fmla="*/ 495 w 992"/>
              <a:gd name="T5" fmla="*/ 777 h 991"/>
              <a:gd name="T6" fmla="*/ 446 w 992"/>
              <a:gd name="T7" fmla="*/ 875 h 991"/>
              <a:gd name="T8" fmla="*/ 289 w 992"/>
              <a:gd name="T9" fmla="*/ 907 h 991"/>
              <a:gd name="T10" fmla="*/ 83 w 992"/>
              <a:gd name="T11" fmla="*/ 825 h 991"/>
              <a:gd name="T12" fmla="*/ 908 w 992"/>
              <a:gd name="T13" fmla="*/ 660 h 991"/>
              <a:gd name="T14" fmla="*/ 858 w 992"/>
              <a:gd name="T15" fmla="*/ 710 h 991"/>
              <a:gd name="T16" fmla="*/ 578 w 992"/>
              <a:gd name="T17" fmla="*/ 724 h 991"/>
              <a:gd name="T18" fmla="*/ 702 w 992"/>
              <a:gd name="T19" fmla="*/ 660 h 991"/>
              <a:gd name="T20" fmla="*/ 895 w 992"/>
              <a:gd name="T21" fmla="*/ 620 h 991"/>
              <a:gd name="T22" fmla="*/ 83 w 992"/>
              <a:gd name="T23" fmla="*/ 612 h 991"/>
              <a:gd name="T24" fmla="*/ 289 w 992"/>
              <a:gd name="T25" fmla="*/ 660 h 991"/>
              <a:gd name="T26" fmla="*/ 483 w 992"/>
              <a:gd name="T27" fmla="*/ 620 h 991"/>
              <a:gd name="T28" fmla="*/ 495 w 992"/>
              <a:gd name="T29" fmla="*/ 660 h 991"/>
              <a:gd name="T30" fmla="*/ 289 w 992"/>
              <a:gd name="T31" fmla="*/ 743 h 991"/>
              <a:gd name="T32" fmla="*/ 134 w 992"/>
              <a:gd name="T33" fmla="*/ 710 h 991"/>
              <a:gd name="T34" fmla="*/ 908 w 992"/>
              <a:gd name="T35" fmla="*/ 447 h 991"/>
              <a:gd name="T36" fmla="*/ 858 w 992"/>
              <a:gd name="T37" fmla="*/ 545 h 991"/>
              <a:gd name="T38" fmla="*/ 702 w 992"/>
              <a:gd name="T39" fmla="*/ 578 h 991"/>
              <a:gd name="T40" fmla="*/ 578 w 992"/>
              <a:gd name="T41" fmla="*/ 495 h 991"/>
              <a:gd name="T42" fmla="*/ 702 w 992"/>
              <a:gd name="T43" fmla="*/ 495 h 991"/>
              <a:gd name="T44" fmla="*/ 895 w 992"/>
              <a:gd name="T45" fmla="*/ 455 h 991"/>
              <a:gd name="T46" fmla="*/ 289 w 992"/>
              <a:gd name="T47" fmla="*/ 412 h 991"/>
              <a:gd name="T48" fmla="*/ 495 w 992"/>
              <a:gd name="T49" fmla="*/ 495 h 991"/>
              <a:gd name="T50" fmla="*/ 446 w 992"/>
              <a:gd name="T51" fmla="*/ 545 h 991"/>
              <a:gd name="T52" fmla="*/ 134 w 992"/>
              <a:gd name="T53" fmla="*/ 545 h 991"/>
              <a:gd name="T54" fmla="*/ 83 w 992"/>
              <a:gd name="T55" fmla="*/ 495 h 991"/>
              <a:gd name="T56" fmla="*/ 289 w 992"/>
              <a:gd name="T57" fmla="*/ 412 h 991"/>
              <a:gd name="T58" fmla="*/ 508 w 992"/>
              <a:gd name="T59" fmla="*/ 290 h 991"/>
              <a:gd name="T60" fmla="*/ 702 w 992"/>
              <a:gd name="T61" fmla="*/ 330 h 991"/>
              <a:gd name="T62" fmla="*/ 908 w 992"/>
              <a:gd name="T63" fmla="*/ 283 h 991"/>
              <a:gd name="T64" fmla="*/ 858 w 992"/>
              <a:gd name="T65" fmla="*/ 380 h 991"/>
              <a:gd name="T66" fmla="*/ 702 w 992"/>
              <a:gd name="T67" fmla="*/ 412 h 991"/>
              <a:gd name="T68" fmla="*/ 495 w 992"/>
              <a:gd name="T69" fmla="*/ 330 h 991"/>
              <a:gd name="T70" fmla="*/ 702 w 992"/>
              <a:gd name="T71" fmla="*/ 83 h 991"/>
              <a:gd name="T72" fmla="*/ 908 w 992"/>
              <a:gd name="T73" fmla="*/ 166 h 991"/>
              <a:gd name="T74" fmla="*/ 858 w 992"/>
              <a:gd name="T75" fmla="*/ 215 h 991"/>
              <a:gd name="T76" fmla="*/ 546 w 992"/>
              <a:gd name="T77" fmla="*/ 215 h 991"/>
              <a:gd name="T78" fmla="*/ 495 w 992"/>
              <a:gd name="T79" fmla="*/ 166 h 991"/>
              <a:gd name="T80" fmla="*/ 702 w 992"/>
              <a:gd name="T81" fmla="*/ 83 h 991"/>
              <a:gd name="T82" fmla="*/ 508 w 992"/>
              <a:gd name="T83" fmla="*/ 40 h 991"/>
              <a:gd name="T84" fmla="*/ 413 w 992"/>
              <a:gd name="T85" fmla="*/ 330 h 991"/>
              <a:gd name="T86" fmla="*/ 416 w 992"/>
              <a:gd name="T87" fmla="*/ 346 h 991"/>
              <a:gd name="T88" fmla="*/ 95 w 992"/>
              <a:gd name="T89" fmla="*/ 370 h 991"/>
              <a:gd name="T90" fmla="*/ 0 w 992"/>
              <a:gd name="T91" fmla="*/ 825 h 991"/>
              <a:gd name="T92" fmla="*/ 95 w 992"/>
              <a:gd name="T93" fmla="*/ 950 h 991"/>
              <a:gd name="T94" fmla="*/ 483 w 992"/>
              <a:gd name="T95" fmla="*/ 950 h 991"/>
              <a:gd name="T96" fmla="*/ 578 w 992"/>
              <a:gd name="T97" fmla="*/ 809 h 991"/>
              <a:gd name="T98" fmla="*/ 702 w 992"/>
              <a:gd name="T99" fmla="*/ 825 h 991"/>
              <a:gd name="T100" fmla="*/ 991 w 992"/>
              <a:gd name="T101" fmla="*/ 660 h 991"/>
              <a:gd name="T102" fmla="*/ 895 w 992"/>
              <a:gd name="T103" fmla="*/ 4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92" h="991">
                <a:moveTo>
                  <a:pt x="83" y="777"/>
                </a:moveTo>
                <a:lnTo>
                  <a:pt x="83" y="777"/>
                </a:lnTo>
                <a:cubicBezTo>
                  <a:pt x="87" y="780"/>
                  <a:pt x="91" y="782"/>
                  <a:pt x="95" y="785"/>
                </a:cubicBezTo>
                <a:lnTo>
                  <a:pt x="95" y="785"/>
                </a:lnTo>
                <a:cubicBezTo>
                  <a:pt x="149" y="811"/>
                  <a:pt x="215" y="825"/>
                  <a:pt x="289" y="825"/>
                </a:cubicBezTo>
                <a:lnTo>
                  <a:pt x="289" y="825"/>
                </a:lnTo>
                <a:cubicBezTo>
                  <a:pt x="363" y="825"/>
                  <a:pt x="430" y="811"/>
                  <a:pt x="483" y="785"/>
                </a:cubicBezTo>
                <a:lnTo>
                  <a:pt x="483" y="785"/>
                </a:lnTo>
                <a:cubicBezTo>
                  <a:pt x="487" y="782"/>
                  <a:pt x="491" y="780"/>
                  <a:pt x="495" y="777"/>
                </a:cubicBezTo>
                <a:lnTo>
                  <a:pt x="495" y="825"/>
                </a:lnTo>
                <a:lnTo>
                  <a:pt x="495" y="825"/>
                </a:lnTo>
                <a:cubicBezTo>
                  <a:pt x="495" y="837"/>
                  <a:pt x="483" y="856"/>
                  <a:pt x="446" y="875"/>
                </a:cubicBezTo>
                <a:lnTo>
                  <a:pt x="446" y="875"/>
                </a:lnTo>
                <a:cubicBezTo>
                  <a:pt x="408" y="894"/>
                  <a:pt x="352" y="907"/>
                  <a:pt x="289" y="907"/>
                </a:cubicBezTo>
                <a:lnTo>
                  <a:pt x="289" y="907"/>
                </a:lnTo>
                <a:cubicBezTo>
                  <a:pt x="226" y="907"/>
                  <a:pt x="171" y="894"/>
                  <a:pt x="134" y="875"/>
                </a:cubicBezTo>
                <a:lnTo>
                  <a:pt x="134" y="875"/>
                </a:lnTo>
                <a:cubicBezTo>
                  <a:pt x="96" y="856"/>
                  <a:pt x="83" y="837"/>
                  <a:pt x="83" y="825"/>
                </a:cubicBezTo>
                <a:lnTo>
                  <a:pt x="83" y="777"/>
                </a:lnTo>
                <a:close/>
                <a:moveTo>
                  <a:pt x="908" y="612"/>
                </a:moveTo>
                <a:lnTo>
                  <a:pt x="908" y="660"/>
                </a:lnTo>
                <a:lnTo>
                  <a:pt x="908" y="660"/>
                </a:lnTo>
                <a:cubicBezTo>
                  <a:pt x="908" y="672"/>
                  <a:pt x="895" y="691"/>
                  <a:pt x="858" y="710"/>
                </a:cubicBezTo>
                <a:lnTo>
                  <a:pt x="858" y="710"/>
                </a:lnTo>
                <a:cubicBezTo>
                  <a:pt x="821" y="729"/>
                  <a:pt x="765" y="743"/>
                  <a:pt x="702" y="743"/>
                </a:cubicBezTo>
                <a:lnTo>
                  <a:pt x="702" y="743"/>
                </a:lnTo>
                <a:cubicBezTo>
                  <a:pt x="655" y="743"/>
                  <a:pt x="612" y="736"/>
                  <a:pt x="578" y="724"/>
                </a:cubicBezTo>
                <a:lnTo>
                  <a:pt x="578" y="644"/>
                </a:lnTo>
                <a:lnTo>
                  <a:pt x="578" y="644"/>
                </a:lnTo>
                <a:cubicBezTo>
                  <a:pt x="616" y="654"/>
                  <a:pt x="657" y="660"/>
                  <a:pt x="702" y="660"/>
                </a:cubicBezTo>
                <a:lnTo>
                  <a:pt x="702" y="660"/>
                </a:lnTo>
                <a:cubicBezTo>
                  <a:pt x="776" y="660"/>
                  <a:pt x="843" y="646"/>
                  <a:pt x="895" y="620"/>
                </a:cubicBezTo>
                <a:lnTo>
                  <a:pt x="895" y="620"/>
                </a:lnTo>
                <a:cubicBezTo>
                  <a:pt x="900" y="618"/>
                  <a:pt x="904" y="615"/>
                  <a:pt x="908" y="612"/>
                </a:cubicBezTo>
                <a:close/>
                <a:moveTo>
                  <a:pt x="83" y="612"/>
                </a:moveTo>
                <a:lnTo>
                  <a:pt x="83" y="612"/>
                </a:lnTo>
                <a:cubicBezTo>
                  <a:pt x="87" y="615"/>
                  <a:pt x="91" y="618"/>
                  <a:pt x="95" y="620"/>
                </a:cubicBezTo>
                <a:lnTo>
                  <a:pt x="95" y="620"/>
                </a:lnTo>
                <a:cubicBezTo>
                  <a:pt x="149" y="646"/>
                  <a:pt x="215" y="660"/>
                  <a:pt x="289" y="660"/>
                </a:cubicBezTo>
                <a:lnTo>
                  <a:pt x="289" y="660"/>
                </a:lnTo>
                <a:cubicBezTo>
                  <a:pt x="363" y="660"/>
                  <a:pt x="430" y="646"/>
                  <a:pt x="483" y="620"/>
                </a:cubicBezTo>
                <a:lnTo>
                  <a:pt x="483" y="620"/>
                </a:lnTo>
                <a:cubicBezTo>
                  <a:pt x="487" y="618"/>
                  <a:pt x="491" y="615"/>
                  <a:pt x="495" y="612"/>
                </a:cubicBezTo>
                <a:lnTo>
                  <a:pt x="495" y="660"/>
                </a:lnTo>
                <a:lnTo>
                  <a:pt x="495" y="660"/>
                </a:lnTo>
                <a:cubicBezTo>
                  <a:pt x="495" y="672"/>
                  <a:pt x="483" y="691"/>
                  <a:pt x="446" y="710"/>
                </a:cubicBezTo>
                <a:lnTo>
                  <a:pt x="446" y="710"/>
                </a:lnTo>
                <a:cubicBezTo>
                  <a:pt x="408" y="729"/>
                  <a:pt x="352" y="743"/>
                  <a:pt x="289" y="743"/>
                </a:cubicBezTo>
                <a:lnTo>
                  <a:pt x="289" y="743"/>
                </a:lnTo>
                <a:cubicBezTo>
                  <a:pt x="226" y="743"/>
                  <a:pt x="171" y="729"/>
                  <a:pt x="134" y="710"/>
                </a:cubicBezTo>
                <a:lnTo>
                  <a:pt x="134" y="710"/>
                </a:lnTo>
                <a:cubicBezTo>
                  <a:pt x="96" y="691"/>
                  <a:pt x="83" y="672"/>
                  <a:pt x="83" y="660"/>
                </a:cubicBezTo>
                <a:lnTo>
                  <a:pt x="83" y="612"/>
                </a:lnTo>
                <a:close/>
                <a:moveTo>
                  <a:pt x="908" y="447"/>
                </a:moveTo>
                <a:lnTo>
                  <a:pt x="908" y="495"/>
                </a:lnTo>
                <a:lnTo>
                  <a:pt x="908" y="495"/>
                </a:lnTo>
                <a:cubicBezTo>
                  <a:pt x="908" y="507"/>
                  <a:pt x="895" y="527"/>
                  <a:pt x="858" y="545"/>
                </a:cubicBezTo>
                <a:lnTo>
                  <a:pt x="858" y="545"/>
                </a:lnTo>
                <a:cubicBezTo>
                  <a:pt x="821" y="564"/>
                  <a:pt x="765" y="578"/>
                  <a:pt x="702" y="578"/>
                </a:cubicBezTo>
                <a:lnTo>
                  <a:pt x="702" y="578"/>
                </a:lnTo>
                <a:cubicBezTo>
                  <a:pt x="655" y="578"/>
                  <a:pt x="612" y="570"/>
                  <a:pt x="578" y="558"/>
                </a:cubicBezTo>
                <a:lnTo>
                  <a:pt x="578" y="495"/>
                </a:lnTo>
                <a:lnTo>
                  <a:pt x="578" y="495"/>
                </a:lnTo>
                <a:cubicBezTo>
                  <a:pt x="578" y="490"/>
                  <a:pt x="576" y="485"/>
                  <a:pt x="575" y="480"/>
                </a:cubicBezTo>
                <a:lnTo>
                  <a:pt x="575" y="480"/>
                </a:lnTo>
                <a:cubicBezTo>
                  <a:pt x="614" y="490"/>
                  <a:pt x="656" y="495"/>
                  <a:pt x="702" y="495"/>
                </a:cubicBezTo>
                <a:lnTo>
                  <a:pt x="702" y="495"/>
                </a:lnTo>
                <a:cubicBezTo>
                  <a:pt x="776" y="495"/>
                  <a:pt x="843" y="481"/>
                  <a:pt x="895" y="455"/>
                </a:cubicBezTo>
                <a:lnTo>
                  <a:pt x="895" y="455"/>
                </a:lnTo>
                <a:cubicBezTo>
                  <a:pt x="900" y="453"/>
                  <a:pt x="904" y="450"/>
                  <a:pt x="908" y="447"/>
                </a:cubicBezTo>
                <a:close/>
                <a:moveTo>
                  <a:pt x="289" y="412"/>
                </a:moveTo>
                <a:lnTo>
                  <a:pt x="289" y="412"/>
                </a:lnTo>
                <a:cubicBezTo>
                  <a:pt x="352" y="412"/>
                  <a:pt x="408" y="426"/>
                  <a:pt x="446" y="444"/>
                </a:cubicBezTo>
                <a:lnTo>
                  <a:pt x="446" y="444"/>
                </a:lnTo>
                <a:cubicBezTo>
                  <a:pt x="483" y="464"/>
                  <a:pt x="495" y="483"/>
                  <a:pt x="495" y="495"/>
                </a:cubicBezTo>
                <a:lnTo>
                  <a:pt x="495" y="495"/>
                </a:lnTo>
                <a:cubicBezTo>
                  <a:pt x="495" y="507"/>
                  <a:pt x="483" y="527"/>
                  <a:pt x="446" y="545"/>
                </a:cubicBezTo>
                <a:lnTo>
                  <a:pt x="446" y="545"/>
                </a:lnTo>
                <a:cubicBezTo>
                  <a:pt x="408" y="564"/>
                  <a:pt x="352" y="578"/>
                  <a:pt x="289" y="578"/>
                </a:cubicBezTo>
                <a:lnTo>
                  <a:pt x="289" y="578"/>
                </a:lnTo>
                <a:cubicBezTo>
                  <a:pt x="226" y="578"/>
                  <a:pt x="171" y="564"/>
                  <a:pt x="134" y="545"/>
                </a:cubicBezTo>
                <a:lnTo>
                  <a:pt x="134" y="545"/>
                </a:lnTo>
                <a:cubicBezTo>
                  <a:pt x="96" y="527"/>
                  <a:pt x="83" y="507"/>
                  <a:pt x="83" y="495"/>
                </a:cubicBezTo>
                <a:lnTo>
                  <a:pt x="83" y="495"/>
                </a:lnTo>
                <a:cubicBezTo>
                  <a:pt x="83" y="483"/>
                  <a:pt x="96" y="464"/>
                  <a:pt x="134" y="444"/>
                </a:cubicBezTo>
                <a:lnTo>
                  <a:pt x="134" y="444"/>
                </a:lnTo>
                <a:cubicBezTo>
                  <a:pt x="171" y="426"/>
                  <a:pt x="226" y="412"/>
                  <a:pt x="289" y="412"/>
                </a:cubicBezTo>
                <a:close/>
                <a:moveTo>
                  <a:pt x="495" y="283"/>
                </a:moveTo>
                <a:lnTo>
                  <a:pt x="495" y="283"/>
                </a:lnTo>
                <a:cubicBezTo>
                  <a:pt x="500" y="285"/>
                  <a:pt x="504" y="287"/>
                  <a:pt x="508" y="290"/>
                </a:cubicBezTo>
                <a:lnTo>
                  <a:pt x="508" y="290"/>
                </a:lnTo>
                <a:cubicBezTo>
                  <a:pt x="561" y="316"/>
                  <a:pt x="628" y="330"/>
                  <a:pt x="702" y="330"/>
                </a:cubicBezTo>
                <a:lnTo>
                  <a:pt x="702" y="330"/>
                </a:lnTo>
                <a:cubicBezTo>
                  <a:pt x="776" y="330"/>
                  <a:pt x="843" y="316"/>
                  <a:pt x="895" y="290"/>
                </a:cubicBezTo>
                <a:lnTo>
                  <a:pt x="895" y="290"/>
                </a:lnTo>
                <a:cubicBezTo>
                  <a:pt x="900" y="287"/>
                  <a:pt x="904" y="285"/>
                  <a:pt x="908" y="283"/>
                </a:cubicBezTo>
                <a:lnTo>
                  <a:pt x="908" y="330"/>
                </a:lnTo>
                <a:lnTo>
                  <a:pt x="908" y="330"/>
                </a:lnTo>
                <a:cubicBezTo>
                  <a:pt x="908" y="342"/>
                  <a:pt x="895" y="362"/>
                  <a:pt x="858" y="380"/>
                </a:cubicBezTo>
                <a:lnTo>
                  <a:pt x="858" y="380"/>
                </a:lnTo>
                <a:cubicBezTo>
                  <a:pt x="821" y="399"/>
                  <a:pt x="765" y="412"/>
                  <a:pt x="702" y="412"/>
                </a:cubicBezTo>
                <a:lnTo>
                  <a:pt x="702" y="412"/>
                </a:lnTo>
                <a:cubicBezTo>
                  <a:pt x="638" y="412"/>
                  <a:pt x="583" y="399"/>
                  <a:pt x="546" y="380"/>
                </a:cubicBezTo>
                <a:lnTo>
                  <a:pt x="546" y="380"/>
                </a:lnTo>
                <a:cubicBezTo>
                  <a:pt x="508" y="362"/>
                  <a:pt x="495" y="342"/>
                  <a:pt x="495" y="330"/>
                </a:cubicBezTo>
                <a:lnTo>
                  <a:pt x="495" y="283"/>
                </a:lnTo>
                <a:close/>
                <a:moveTo>
                  <a:pt x="702" y="83"/>
                </a:moveTo>
                <a:lnTo>
                  <a:pt x="702" y="83"/>
                </a:lnTo>
                <a:cubicBezTo>
                  <a:pt x="765" y="83"/>
                  <a:pt x="821" y="96"/>
                  <a:pt x="858" y="115"/>
                </a:cubicBezTo>
                <a:lnTo>
                  <a:pt x="858" y="115"/>
                </a:lnTo>
                <a:cubicBezTo>
                  <a:pt x="895" y="133"/>
                  <a:pt x="908" y="153"/>
                  <a:pt x="908" y="166"/>
                </a:cubicBezTo>
                <a:lnTo>
                  <a:pt x="908" y="166"/>
                </a:lnTo>
                <a:cubicBezTo>
                  <a:pt x="908" y="177"/>
                  <a:pt x="895" y="197"/>
                  <a:pt x="858" y="215"/>
                </a:cubicBezTo>
                <a:lnTo>
                  <a:pt x="858" y="215"/>
                </a:lnTo>
                <a:cubicBezTo>
                  <a:pt x="821" y="234"/>
                  <a:pt x="765" y="247"/>
                  <a:pt x="702" y="247"/>
                </a:cubicBezTo>
                <a:lnTo>
                  <a:pt x="702" y="247"/>
                </a:lnTo>
                <a:cubicBezTo>
                  <a:pt x="638" y="247"/>
                  <a:pt x="583" y="234"/>
                  <a:pt x="546" y="215"/>
                </a:cubicBezTo>
                <a:lnTo>
                  <a:pt x="546" y="215"/>
                </a:lnTo>
                <a:cubicBezTo>
                  <a:pt x="508" y="197"/>
                  <a:pt x="495" y="177"/>
                  <a:pt x="495" y="166"/>
                </a:cubicBezTo>
                <a:lnTo>
                  <a:pt x="495" y="166"/>
                </a:lnTo>
                <a:cubicBezTo>
                  <a:pt x="495" y="153"/>
                  <a:pt x="508" y="133"/>
                  <a:pt x="546" y="115"/>
                </a:cubicBezTo>
                <a:lnTo>
                  <a:pt x="546" y="115"/>
                </a:lnTo>
                <a:cubicBezTo>
                  <a:pt x="583" y="96"/>
                  <a:pt x="638" y="83"/>
                  <a:pt x="702" y="83"/>
                </a:cubicBezTo>
                <a:close/>
                <a:moveTo>
                  <a:pt x="702" y="0"/>
                </a:moveTo>
                <a:lnTo>
                  <a:pt x="702" y="0"/>
                </a:lnTo>
                <a:cubicBezTo>
                  <a:pt x="628" y="0"/>
                  <a:pt x="561" y="14"/>
                  <a:pt x="508" y="40"/>
                </a:cubicBezTo>
                <a:lnTo>
                  <a:pt x="508" y="40"/>
                </a:lnTo>
                <a:cubicBezTo>
                  <a:pt x="456" y="66"/>
                  <a:pt x="413" y="109"/>
                  <a:pt x="413" y="166"/>
                </a:cubicBezTo>
                <a:lnTo>
                  <a:pt x="413" y="330"/>
                </a:lnTo>
                <a:lnTo>
                  <a:pt x="413" y="330"/>
                </a:lnTo>
                <a:cubicBezTo>
                  <a:pt x="413" y="336"/>
                  <a:pt x="415" y="341"/>
                  <a:pt x="416" y="346"/>
                </a:cubicBezTo>
                <a:lnTo>
                  <a:pt x="416" y="346"/>
                </a:lnTo>
                <a:cubicBezTo>
                  <a:pt x="377" y="336"/>
                  <a:pt x="335" y="330"/>
                  <a:pt x="289" y="330"/>
                </a:cubicBezTo>
                <a:lnTo>
                  <a:pt x="289" y="330"/>
                </a:lnTo>
                <a:cubicBezTo>
                  <a:pt x="215" y="330"/>
                  <a:pt x="149" y="344"/>
                  <a:pt x="95" y="370"/>
                </a:cubicBezTo>
                <a:lnTo>
                  <a:pt x="95" y="370"/>
                </a:lnTo>
                <a:cubicBezTo>
                  <a:pt x="43" y="397"/>
                  <a:pt x="0" y="438"/>
                  <a:pt x="0" y="495"/>
                </a:cubicBezTo>
                <a:lnTo>
                  <a:pt x="0" y="825"/>
                </a:lnTo>
                <a:lnTo>
                  <a:pt x="0" y="825"/>
                </a:lnTo>
                <a:cubicBezTo>
                  <a:pt x="0" y="881"/>
                  <a:pt x="43" y="924"/>
                  <a:pt x="95" y="950"/>
                </a:cubicBezTo>
                <a:lnTo>
                  <a:pt x="95" y="950"/>
                </a:lnTo>
                <a:cubicBezTo>
                  <a:pt x="149" y="976"/>
                  <a:pt x="215" y="990"/>
                  <a:pt x="289" y="990"/>
                </a:cubicBezTo>
                <a:lnTo>
                  <a:pt x="289" y="990"/>
                </a:lnTo>
                <a:cubicBezTo>
                  <a:pt x="363" y="990"/>
                  <a:pt x="430" y="976"/>
                  <a:pt x="483" y="950"/>
                </a:cubicBezTo>
                <a:lnTo>
                  <a:pt x="483" y="950"/>
                </a:lnTo>
                <a:cubicBezTo>
                  <a:pt x="535" y="924"/>
                  <a:pt x="578" y="881"/>
                  <a:pt x="578" y="825"/>
                </a:cubicBezTo>
                <a:lnTo>
                  <a:pt x="578" y="809"/>
                </a:lnTo>
                <a:lnTo>
                  <a:pt x="578" y="809"/>
                </a:lnTo>
                <a:cubicBezTo>
                  <a:pt x="616" y="818"/>
                  <a:pt x="657" y="825"/>
                  <a:pt x="702" y="825"/>
                </a:cubicBezTo>
                <a:lnTo>
                  <a:pt x="702" y="825"/>
                </a:lnTo>
                <a:cubicBezTo>
                  <a:pt x="776" y="825"/>
                  <a:pt x="843" y="811"/>
                  <a:pt x="895" y="785"/>
                </a:cubicBezTo>
                <a:lnTo>
                  <a:pt x="895" y="785"/>
                </a:lnTo>
                <a:cubicBezTo>
                  <a:pt x="948" y="759"/>
                  <a:pt x="991" y="717"/>
                  <a:pt x="991" y="660"/>
                </a:cubicBezTo>
                <a:lnTo>
                  <a:pt x="991" y="166"/>
                </a:lnTo>
                <a:lnTo>
                  <a:pt x="991" y="166"/>
                </a:lnTo>
                <a:cubicBezTo>
                  <a:pt x="991" y="109"/>
                  <a:pt x="948" y="66"/>
                  <a:pt x="895" y="40"/>
                </a:cubicBezTo>
                <a:lnTo>
                  <a:pt x="895" y="40"/>
                </a:lnTo>
                <a:cubicBezTo>
                  <a:pt x="843" y="14"/>
                  <a:pt x="776" y="0"/>
                  <a:pt x="702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1" name="Freeform 44">
            <a:extLst>
              <a:ext uri="{FF2B5EF4-FFF2-40B4-BE49-F238E27FC236}">
                <a16:creationId xmlns:a16="http://schemas.microsoft.com/office/drawing/2014/main" id="{26078748-F89F-4798-89B6-D7E3A2851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9027" y="8056974"/>
            <a:ext cx="1044130" cy="633653"/>
          </a:xfrm>
          <a:custGeom>
            <a:avLst/>
            <a:gdLst>
              <a:gd name="T0" fmla="*/ 887 w 1156"/>
              <a:gd name="T1" fmla="*/ 289 h 702"/>
              <a:gd name="T2" fmla="*/ 887 w 1156"/>
              <a:gd name="T3" fmla="*/ 289 h 702"/>
              <a:gd name="T4" fmla="*/ 825 w 1156"/>
              <a:gd name="T5" fmla="*/ 351 h 702"/>
              <a:gd name="T6" fmla="*/ 825 w 1156"/>
              <a:gd name="T7" fmla="*/ 351 h 702"/>
              <a:gd name="T8" fmla="*/ 887 w 1156"/>
              <a:gd name="T9" fmla="*/ 413 h 702"/>
              <a:gd name="T10" fmla="*/ 887 w 1156"/>
              <a:gd name="T11" fmla="*/ 413 h 702"/>
              <a:gd name="T12" fmla="*/ 949 w 1156"/>
              <a:gd name="T13" fmla="*/ 351 h 702"/>
              <a:gd name="T14" fmla="*/ 949 w 1156"/>
              <a:gd name="T15" fmla="*/ 351 h 702"/>
              <a:gd name="T16" fmla="*/ 887 w 1156"/>
              <a:gd name="T17" fmla="*/ 289 h 702"/>
              <a:gd name="T18" fmla="*/ 268 w 1156"/>
              <a:gd name="T19" fmla="*/ 289 h 702"/>
              <a:gd name="T20" fmla="*/ 268 w 1156"/>
              <a:gd name="T21" fmla="*/ 289 h 702"/>
              <a:gd name="T22" fmla="*/ 207 w 1156"/>
              <a:gd name="T23" fmla="*/ 351 h 702"/>
              <a:gd name="T24" fmla="*/ 207 w 1156"/>
              <a:gd name="T25" fmla="*/ 351 h 702"/>
              <a:gd name="T26" fmla="*/ 268 w 1156"/>
              <a:gd name="T27" fmla="*/ 413 h 702"/>
              <a:gd name="T28" fmla="*/ 268 w 1156"/>
              <a:gd name="T29" fmla="*/ 413 h 702"/>
              <a:gd name="T30" fmla="*/ 331 w 1156"/>
              <a:gd name="T31" fmla="*/ 351 h 702"/>
              <a:gd name="T32" fmla="*/ 331 w 1156"/>
              <a:gd name="T33" fmla="*/ 351 h 702"/>
              <a:gd name="T34" fmla="*/ 268 w 1156"/>
              <a:gd name="T35" fmla="*/ 289 h 702"/>
              <a:gd name="T36" fmla="*/ 578 w 1156"/>
              <a:gd name="T37" fmla="*/ 248 h 702"/>
              <a:gd name="T38" fmla="*/ 578 w 1156"/>
              <a:gd name="T39" fmla="*/ 248 h 702"/>
              <a:gd name="T40" fmla="*/ 660 w 1156"/>
              <a:gd name="T41" fmla="*/ 351 h 702"/>
              <a:gd name="T42" fmla="*/ 660 w 1156"/>
              <a:gd name="T43" fmla="*/ 351 h 702"/>
              <a:gd name="T44" fmla="*/ 578 w 1156"/>
              <a:gd name="T45" fmla="*/ 454 h 702"/>
              <a:gd name="T46" fmla="*/ 578 w 1156"/>
              <a:gd name="T47" fmla="*/ 454 h 702"/>
              <a:gd name="T48" fmla="*/ 495 w 1156"/>
              <a:gd name="T49" fmla="*/ 351 h 702"/>
              <a:gd name="T50" fmla="*/ 495 w 1156"/>
              <a:gd name="T51" fmla="*/ 351 h 702"/>
              <a:gd name="T52" fmla="*/ 578 w 1156"/>
              <a:gd name="T53" fmla="*/ 248 h 702"/>
              <a:gd name="T54" fmla="*/ 578 w 1156"/>
              <a:gd name="T55" fmla="*/ 165 h 702"/>
              <a:gd name="T56" fmla="*/ 578 w 1156"/>
              <a:gd name="T57" fmla="*/ 165 h 702"/>
              <a:gd name="T58" fmla="*/ 413 w 1156"/>
              <a:gd name="T59" fmla="*/ 351 h 702"/>
              <a:gd name="T60" fmla="*/ 413 w 1156"/>
              <a:gd name="T61" fmla="*/ 351 h 702"/>
              <a:gd name="T62" fmla="*/ 578 w 1156"/>
              <a:gd name="T63" fmla="*/ 536 h 702"/>
              <a:gd name="T64" fmla="*/ 578 w 1156"/>
              <a:gd name="T65" fmla="*/ 536 h 702"/>
              <a:gd name="T66" fmla="*/ 743 w 1156"/>
              <a:gd name="T67" fmla="*/ 351 h 702"/>
              <a:gd name="T68" fmla="*/ 743 w 1156"/>
              <a:gd name="T69" fmla="*/ 351 h 702"/>
              <a:gd name="T70" fmla="*/ 578 w 1156"/>
              <a:gd name="T71" fmla="*/ 165 h 702"/>
              <a:gd name="T72" fmla="*/ 166 w 1156"/>
              <a:gd name="T73" fmla="*/ 83 h 702"/>
              <a:gd name="T74" fmla="*/ 991 w 1156"/>
              <a:gd name="T75" fmla="*/ 83 h 702"/>
              <a:gd name="T76" fmla="*/ 991 w 1156"/>
              <a:gd name="T77" fmla="*/ 83 h 702"/>
              <a:gd name="T78" fmla="*/ 1072 w 1156"/>
              <a:gd name="T79" fmla="*/ 165 h 702"/>
              <a:gd name="T80" fmla="*/ 1072 w 1156"/>
              <a:gd name="T81" fmla="*/ 536 h 702"/>
              <a:gd name="T82" fmla="*/ 1072 w 1156"/>
              <a:gd name="T83" fmla="*/ 536 h 702"/>
              <a:gd name="T84" fmla="*/ 991 w 1156"/>
              <a:gd name="T85" fmla="*/ 619 h 702"/>
              <a:gd name="T86" fmla="*/ 166 w 1156"/>
              <a:gd name="T87" fmla="*/ 619 h 702"/>
              <a:gd name="T88" fmla="*/ 166 w 1156"/>
              <a:gd name="T89" fmla="*/ 619 h 702"/>
              <a:gd name="T90" fmla="*/ 83 w 1156"/>
              <a:gd name="T91" fmla="*/ 536 h 702"/>
              <a:gd name="T92" fmla="*/ 83 w 1156"/>
              <a:gd name="T93" fmla="*/ 165 h 702"/>
              <a:gd name="T94" fmla="*/ 83 w 1156"/>
              <a:gd name="T95" fmla="*/ 165 h 702"/>
              <a:gd name="T96" fmla="*/ 166 w 1156"/>
              <a:gd name="T97" fmla="*/ 83 h 702"/>
              <a:gd name="T98" fmla="*/ 0 w 1156"/>
              <a:gd name="T99" fmla="*/ 701 h 702"/>
              <a:gd name="T100" fmla="*/ 1155 w 1156"/>
              <a:gd name="T101" fmla="*/ 701 h 702"/>
              <a:gd name="T102" fmla="*/ 1155 w 1156"/>
              <a:gd name="T103" fmla="*/ 0 h 702"/>
              <a:gd name="T104" fmla="*/ 0 w 1156"/>
              <a:gd name="T105" fmla="*/ 0 h 702"/>
              <a:gd name="T106" fmla="*/ 0 w 1156"/>
              <a:gd name="T107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6" h="702">
                <a:moveTo>
                  <a:pt x="887" y="289"/>
                </a:moveTo>
                <a:lnTo>
                  <a:pt x="887" y="289"/>
                </a:lnTo>
                <a:cubicBezTo>
                  <a:pt x="853" y="289"/>
                  <a:pt x="825" y="317"/>
                  <a:pt x="825" y="351"/>
                </a:cubicBezTo>
                <a:lnTo>
                  <a:pt x="825" y="351"/>
                </a:lnTo>
                <a:cubicBezTo>
                  <a:pt x="825" y="386"/>
                  <a:pt x="853" y="413"/>
                  <a:pt x="887" y="413"/>
                </a:cubicBezTo>
                <a:lnTo>
                  <a:pt x="887" y="413"/>
                </a:lnTo>
                <a:cubicBezTo>
                  <a:pt x="922" y="413"/>
                  <a:pt x="949" y="386"/>
                  <a:pt x="949" y="351"/>
                </a:cubicBezTo>
                <a:lnTo>
                  <a:pt x="949" y="351"/>
                </a:lnTo>
                <a:cubicBezTo>
                  <a:pt x="949" y="317"/>
                  <a:pt x="922" y="289"/>
                  <a:pt x="887" y="289"/>
                </a:cubicBezTo>
                <a:close/>
                <a:moveTo>
                  <a:pt x="268" y="289"/>
                </a:moveTo>
                <a:lnTo>
                  <a:pt x="268" y="289"/>
                </a:lnTo>
                <a:cubicBezTo>
                  <a:pt x="235" y="289"/>
                  <a:pt x="207" y="317"/>
                  <a:pt x="207" y="351"/>
                </a:cubicBezTo>
                <a:lnTo>
                  <a:pt x="207" y="351"/>
                </a:lnTo>
                <a:cubicBezTo>
                  <a:pt x="207" y="386"/>
                  <a:pt x="235" y="413"/>
                  <a:pt x="268" y="413"/>
                </a:cubicBezTo>
                <a:lnTo>
                  <a:pt x="268" y="413"/>
                </a:lnTo>
                <a:cubicBezTo>
                  <a:pt x="303" y="413"/>
                  <a:pt x="331" y="386"/>
                  <a:pt x="331" y="351"/>
                </a:cubicBezTo>
                <a:lnTo>
                  <a:pt x="331" y="351"/>
                </a:lnTo>
                <a:cubicBezTo>
                  <a:pt x="331" y="317"/>
                  <a:pt x="303" y="289"/>
                  <a:pt x="268" y="289"/>
                </a:cubicBezTo>
                <a:close/>
                <a:moveTo>
                  <a:pt x="578" y="248"/>
                </a:moveTo>
                <a:lnTo>
                  <a:pt x="578" y="248"/>
                </a:lnTo>
                <a:cubicBezTo>
                  <a:pt x="623" y="248"/>
                  <a:pt x="660" y="294"/>
                  <a:pt x="660" y="351"/>
                </a:cubicBezTo>
                <a:lnTo>
                  <a:pt x="660" y="351"/>
                </a:lnTo>
                <a:cubicBezTo>
                  <a:pt x="660" y="408"/>
                  <a:pt x="623" y="454"/>
                  <a:pt x="578" y="454"/>
                </a:cubicBezTo>
                <a:lnTo>
                  <a:pt x="578" y="454"/>
                </a:lnTo>
                <a:cubicBezTo>
                  <a:pt x="532" y="454"/>
                  <a:pt x="495" y="408"/>
                  <a:pt x="495" y="351"/>
                </a:cubicBezTo>
                <a:lnTo>
                  <a:pt x="495" y="351"/>
                </a:lnTo>
                <a:cubicBezTo>
                  <a:pt x="495" y="294"/>
                  <a:pt x="532" y="248"/>
                  <a:pt x="578" y="248"/>
                </a:cubicBezTo>
                <a:close/>
                <a:moveTo>
                  <a:pt x="578" y="165"/>
                </a:moveTo>
                <a:lnTo>
                  <a:pt x="578" y="165"/>
                </a:lnTo>
                <a:cubicBezTo>
                  <a:pt x="487" y="165"/>
                  <a:pt x="413" y="249"/>
                  <a:pt x="413" y="351"/>
                </a:cubicBezTo>
                <a:lnTo>
                  <a:pt x="413" y="351"/>
                </a:lnTo>
                <a:cubicBezTo>
                  <a:pt x="413" y="454"/>
                  <a:pt x="487" y="536"/>
                  <a:pt x="578" y="536"/>
                </a:cubicBezTo>
                <a:lnTo>
                  <a:pt x="578" y="536"/>
                </a:lnTo>
                <a:cubicBezTo>
                  <a:pt x="669" y="536"/>
                  <a:pt x="743" y="454"/>
                  <a:pt x="743" y="351"/>
                </a:cubicBezTo>
                <a:lnTo>
                  <a:pt x="743" y="351"/>
                </a:lnTo>
                <a:cubicBezTo>
                  <a:pt x="743" y="249"/>
                  <a:pt x="669" y="165"/>
                  <a:pt x="578" y="165"/>
                </a:cubicBezTo>
                <a:close/>
                <a:moveTo>
                  <a:pt x="166" y="83"/>
                </a:moveTo>
                <a:lnTo>
                  <a:pt x="991" y="83"/>
                </a:lnTo>
                <a:lnTo>
                  <a:pt x="991" y="83"/>
                </a:lnTo>
                <a:cubicBezTo>
                  <a:pt x="991" y="128"/>
                  <a:pt x="1027" y="165"/>
                  <a:pt x="1072" y="165"/>
                </a:cubicBezTo>
                <a:lnTo>
                  <a:pt x="1072" y="536"/>
                </a:lnTo>
                <a:lnTo>
                  <a:pt x="1072" y="536"/>
                </a:lnTo>
                <a:cubicBezTo>
                  <a:pt x="1027" y="536"/>
                  <a:pt x="991" y="573"/>
                  <a:pt x="991" y="619"/>
                </a:cubicBezTo>
                <a:lnTo>
                  <a:pt x="166" y="619"/>
                </a:lnTo>
                <a:lnTo>
                  <a:pt x="166" y="619"/>
                </a:lnTo>
                <a:cubicBezTo>
                  <a:pt x="166" y="573"/>
                  <a:pt x="129" y="536"/>
                  <a:pt x="83" y="536"/>
                </a:cubicBezTo>
                <a:lnTo>
                  <a:pt x="83" y="165"/>
                </a:lnTo>
                <a:lnTo>
                  <a:pt x="83" y="165"/>
                </a:lnTo>
                <a:cubicBezTo>
                  <a:pt x="129" y="165"/>
                  <a:pt x="166" y="128"/>
                  <a:pt x="166" y="83"/>
                </a:cubicBezTo>
                <a:close/>
                <a:moveTo>
                  <a:pt x="0" y="701"/>
                </a:moveTo>
                <a:lnTo>
                  <a:pt x="1155" y="701"/>
                </a:lnTo>
                <a:lnTo>
                  <a:pt x="1155" y="0"/>
                </a:lnTo>
                <a:lnTo>
                  <a:pt x="0" y="0"/>
                </a:lnTo>
                <a:lnTo>
                  <a:pt x="0" y="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2" name="Freeform 47">
            <a:extLst>
              <a:ext uri="{FF2B5EF4-FFF2-40B4-BE49-F238E27FC236}">
                <a16:creationId xmlns:a16="http://schemas.microsoft.com/office/drawing/2014/main" id="{026D10A7-3292-4CF2-9486-E21A9F22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9027" y="9499627"/>
            <a:ext cx="1044130" cy="633653"/>
          </a:xfrm>
          <a:custGeom>
            <a:avLst/>
            <a:gdLst>
              <a:gd name="T0" fmla="*/ 887 w 1156"/>
              <a:gd name="T1" fmla="*/ 289 h 702"/>
              <a:gd name="T2" fmla="*/ 887 w 1156"/>
              <a:gd name="T3" fmla="*/ 289 h 702"/>
              <a:gd name="T4" fmla="*/ 825 w 1156"/>
              <a:gd name="T5" fmla="*/ 351 h 702"/>
              <a:gd name="T6" fmla="*/ 825 w 1156"/>
              <a:gd name="T7" fmla="*/ 351 h 702"/>
              <a:gd name="T8" fmla="*/ 887 w 1156"/>
              <a:gd name="T9" fmla="*/ 413 h 702"/>
              <a:gd name="T10" fmla="*/ 887 w 1156"/>
              <a:gd name="T11" fmla="*/ 413 h 702"/>
              <a:gd name="T12" fmla="*/ 949 w 1156"/>
              <a:gd name="T13" fmla="*/ 351 h 702"/>
              <a:gd name="T14" fmla="*/ 949 w 1156"/>
              <a:gd name="T15" fmla="*/ 351 h 702"/>
              <a:gd name="T16" fmla="*/ 887 w 1156"/>
              <a:gd name="T17" fmla="*/ 289 h 702"/>
              <a:gd name="T18" fmla="*/ 268 w 1156"/>
              <a:gd name="T19" fmla="*/ 289 h 702"/>
              <a:gd name="T20" fmla="*/ 268 w 1156"/>
              <a:gd name="T21" fmla="*/ 289 h 702"/>
              <a:gd name="T22" fmla="*/ 207 w 1156"/>
              <a:gd name="T23" fmla="*/ 351 h 702"/>
              <a:gd name="T24" fmla="*/ 207 w 1156"/>
              <a:gd name="T25" fmla="*/ 351 h 702"/>
              <a:gd name="T26" fmla="*/ 268 w 1156"/>
              <a:gd name="T27" fmla="*/ 413 h 702"/>
              <a:gd name="T28" fmla="*/ 268 w 1156"/>
              <a:gd name="T29" fmla="*/ 413 h 702"/>
              <a:gd name="T30" fmla="*/ 331 w 1156"/>
              <a:gd name="T31" fmla="*/ 351 h 702"/>
              <a:gd name="T32" fmla="*/ 331 w 1156"/>
              <a:gd name="T33" fmla="*/ 351 h 702"/>
              <a:gd name="T34" fmla="*/ 268 w 1156"/>
              <a:gd name="T35" fmla="*/ 289 h 702"/>
              <a:gd name="T36" fmla="*/ 578 w 1156"/>
              <a:gd name="T37" fmla="*/ 248 h 702"/>
              <a:gd name="T38" fmla="*/ 578 w 1156"/>
              <a:gd name="T39" fmla="*/ 248 h 702"/>
              <a:gd name="T40" fmla="*/ 660 w 1156"/>
              <a:gd name="T41" fmla="*/ 351 h 702"/>
              <a:gd name="T42" fmla="*/ 660 w 1156"/>
              <a:gd name="T43" fmla="*/ 351 h 702"/>
              <a:gd name="T44" fmla="*/ 578 w 1156"/>
              <a:gd name="T45" fmla="*/ 454 h 702"/>
              <a:gd name="T46" fmla="*/ 578 w 1156"/>
              <a:gd name="T47" fmla="*/ 454 h 702"/>
              <a:gd name="T48" fmla="*/ 495 w 1156"/>
              <a:gd name="T49" fmla="*/ 351 h 702"/>
              <a:gd name="T50" fmla="*/ 495 w 1156"/>
              <a:gd name="T51" fmla="*/ 351 h 702"/>
              <a:gd name="T52" fmla="*/ 578 w 1156"/>
              <a:gd name="T53" fmla="*/ 248 h 702"/>
              <a:gd name="T54" fmla="*/ 578 w 1156"/>
              <a:gd name="T55" fmla="*/ 165 h 702"/>
              <a:gd name="T56" fmla="*/ 578 w 1156"/>
              <a:gd name="T57" fmla="*/ 165 h 702"/>
              <a:gd name="T58" fmla="*/ 413 w 1156"/>
              <a:gd name="T59" fmla="*/ 351 h 702"/>
              <a:gd name="T60" fmla="*/ 413 w 1156"/>
              <a:gd name="T61" fmla="*/ 351 h 702"/>
              <a:gd name="T62" fmla="*/ 578 w 1156"/>
              <a:gd name="T63" fmla="*/ 536 h 702"/>
              <a:gd name="T64" fmla="*/ 578 w 1156"/>
              <a:gd name="T65" fmla="*/ 536 h 702"/>
              <a:gd name="T66" fmla="*/ 743 w 1156"/>
              <a:gd name="T67" fmla="*/ 351 h 702"/>
              <a:gd name="T68" fmla="*/ 743 w 1156"/>
              <a:gd name="T69" fmla="*/ 351 h 702"/>
              <a:gd name="T70" fmla="*/ 578 w 1156"/>
              <a:gd name="T71" fmla="*/ 165 h 702"/>
              <a:gd name="T72" fmla="*/ 166 w 1156"/>
              <a:gd name="T73" fmla="*/ 83 h 702"/>
              <a:gd name="T74" fmla="*/ 991 w 1156"/>
              <a:gd name="T75" fmla="*/ 83 h 702"/>
              <a:gd name="T76" fmla="*/ 991 w 1156"/>
              <a:gd name="T77" fmla="*/ 83 h 702"/>
              <a:gd name="T78" fmla="*/ 1072 w 1156"/>
              <a:gd name="T79" fmla="*/ 165 h 702"/>
              <a:gd name="T80" fmla="*/ 1072 w 1156"/>
              <a:gd name="T81" fmla="*/ 536 h 702"/>
              <a:gd name="T82" fmla="*/ 1072 w 1156"/>
              <a:gd name="T83" fmla="*/ 536 h 702"/>
              <a:gd name="T84" fmla="*/ 991 w 1156"/>
              <a:gd name="T85" fmla="*/ 619 h 702"/>
              <a:gd name="T86" fmla="*/ 166 w 1156"/>
              <a:gd name="T87" fmla="*/ 619 h 702"/>
              <a:gd name="T88" fmla="*/ 166 w 1156"/>
              <a:gd name="T89" fmla="*/ 619 h 702"/>
              <a:gd name="T90" fmla="*/ 83 w 1156"/>
              <a:gd name="T91" fmla="*/ 536 h 702"/>
              <a:gd name="T92" fmla="*/ 83 w 1156"/>
              <a:gd name="T93" fmla="*/ 165 h 702"/>
              <a:gd name="T94" fmla="*/ 83 w 1156"/>
              <a:gd name="T95" fmla="*/ 165 h 702"/>
              <a:gd name="T96" fmla="*/ 166 w 1156"/>
              <a:gd name="T97" fmla="*/ 83 h 702"/>
              <a:gd name="T98" fmla="*/ 0 w 1156"/>
              <a:gd name="T99" fmla="*/ 701 h 702"/>
              <a:gd name="T100" fmla="*/ 1155 w 1156"/>
              <a:gd name="T101" fmla="*/ 701 h 702"/>
              <a:gd name="T102" fmla="*/ 1155 w 1156"/>
              <a:gd name="T103" fmla="*/ 0 h 702"/>
              <a:gd name="T104" fmla="*/ 0 w 1156"/>
              <a:gd name="T105" fmla="*/ 0 h 702"/>
              <a:gd name="T106" fmla="*/ 0 w 1156"/>
              <a:gd name="T107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6" h="702">
                <a:moveTo>
                  <a:pt x="887" y="289"/>
                </a:moveTo>
                <a:lnTo>
                  <a:pt x="887" y="289"/>
                </a:lnTo>
                <a:cubicBezTo>
                  <a:pt x="853" y="289"/>
                  <a:pt x="825" y="317"/>
                  <a:pt x="825" y="351"/>
                </a:cubicBezTo>
                <a:lnTo>
                  <a:pt x="825" y="351"/>
                </a:lnTo>
                <a:cubicBezTo>
                  <a:pt x="825" y="385"/>
                  <a:pt x="853" y="413"/>
                  <a:pt x="887" y="413"/>
                </a:cubicBezTo>
                <a:lnTo>
                  <a:pt x="887" y="413"/>
                </a:lnTo>
                <a:cubicBezTo>
                  <a:pt x="922" y="413"/>
                  <a:pt x="949" y="385"/>
                  <a:pt x="949" y="351"/>
                </a:cubicBezTo>
                <a:lnTo>
                  <a:pt x="949" y="351"/>
                </a:lnTo>
                <a:cubicBezTo>
                  <a:pt x="949" y="317"/>
                  <a:pt x="922" y="289"/>
                  <a:pt x="887" y="289"/>
                </a:cubicBezTo>
                <a:close/>
                <a:moveTo>
                  <a:pt x="268" y="289"/>
                </a:moveTo>
                <a:lnTo>
                  <a:pt x="268" y="289"/>
                </a:lnTo>
                <a:cubicBezTo>
                  <a:pt x="235" y="289"/>
                  <a:pt x="207" y="317"/>
                  <a:pt x="207" y="351"/>
                </a:cubicBezTo>
                <a:lnTo>
                  <a:pt x="207" y="351"/>
                </a:lnTo>
                <a:cubicBezTo>
                  <a:pt x="207" y="385"/>
                  <a:pt x="235" y="413"/>
                  <a:pt x="268" y="413"/>
                </a:cubicBezTo>
                <a:lnTo>
                  <a:pt x="268" y="413"/>
                </a:lnTo>
                <a:cubicBezTo>
                  <a:pt x="303" y="413"/>
                  <a:pt x="331" y="385"/>
                  <a:pt x="331" y="351"/>
                </a:cubicBezTo>
                <a:lnTo>
                  <a:pt x="331" y="351"/>
                </a:lnTo>
                <a:cubicBezTo>
                  <a:pt x="331" y="317"/>
                  <a:pt x="303" y="289"/>
                  <a:pt x="268" y="289"/>
                </a:cubicBezTo>
                <a:close/>
                <a:moveTo>
                  <a:pt x="578" y="248"/>
                </a:moveTo>
                <a:lnTo>
                  <a:pt x="578" y="248"/>
                </a:lnTo>
                <a:cubicBezTo>
                  <a:pt x="623" y="248"/>
                  <a:pt x="660" y="294"/>
                  <a:pt x="660" y="351"/>
                </a:cubicBezTo>
                <a:lnTo>
                  <a:pt x="660" y="351"/>
                </a:lnTo>
                <a:cubicBezTo>
                  <a:pt x="660" y="408"/>
                  <a:pt x="623" y="454"/>
                  <a:pt x="578" y="454"/>
                </a:cubicBezTo>
                <a:lnTo>
                  <a:pt x="578" y="454"/>
                </a:lnTo>
                <a:cubicBezTo>
                  <a:pt x="532" y="454"/>
                  <a:pt x="495" y="408"/>
                  <a:pt x="495" y="351"/>
                </a:cubicBezTo>
                <a:lnTo>
                  <a:pt x="495" y="351"/>
                </a:lnTo>
                <a:cubicBezTo>
                  <a:pt x="495" y="294"/>
                  <a:pt x="532" y="248"/>
                  <a:pt x="578" y="248"/>
                </a:cubicBezTo>
                <a:close/>
                <a:moveTo>
                  <a:pt x="578" y="165"/>
                </a:moveTo>
                <a:lnTo>
                  <a:pt x="578" y="165"/>
                </a:lnTo>
                <a:cubicBezTo>
                  <a:pt x="487" y="165"/>
                  <a:pt x="413" y="249"/>
                  <a:pt x="413" y="351"/>
                </a:cubicBezTo>
                <a:lnTo>
                  <a:pt x="413" y="351"/>
                </a:lnTo>
                <a:cubicBezTo>
                  <a:pt x="413" y="454"/>
                  <a:pt x="487" y="536"/>
                  <a:pt x="578" y="536"/>
                </a:cubicBezTo>
                <a:lnTo>
                  <a:pt x="578" y="536"/>
                </a:lnTo>
                <a:cubicBezTo>
                  <a:pt x="669" y="536"/>
                  <a:pt x="743" y="454"/>
                  <a:pt x="743" y="351"/>
                </a:cubicBezTo>
                <a:lnTo>
                  <a:pt x="743" y="351"/>
                </a:lnTo>
                <a:cubicBezTo>
                  <a:pt x="743" y="249"/>
                  <a:pt x="669" y="165"/>
                  <a:pt x="578" y="165"/>
                </a:cubicBezTo>
                <a:close/>
                <a:moveTo>
                  <a:pt x="166" y="83"/>
                </a:moveTo>
                <a:lnTo>
                  <a:pt x="991" y="83"/>
                </a:lnTo>
                <a:lnTo>
                  <a:pt x="991" y="83"/>
                </a:lnTo>
                <a:cubicBezTo>
                  <a:pt x="991" y="128"/>
                  <a:pt x="1027" y="165"/>
                  <a:pt x="1072" y="165"/>
                </a:cubicBezTo>
                <a:lnTo>
                  <a:pt x="1072" y="536"/>
                </a:lnTo>
                <a:lnTo>
                  <a:pt x="1072" y="536"/>
                </a:lnTo>
                <a:cubicBezTo>
                  <a:pt x="1027" y="536"/>
                  <a:pt x="991" y="573"/>
                  <a:pt x="991" y="619"/>
                </a:cubicBezTo>
                <a:lnTo>
                  <a:pt x="166" y="619"/>
                </a:lnTo>
                <a:lnTo>
                  <a:pt x="166" y="619"/>
                </a:lnTo>
                <a:cubicBezTo>
                  <a:pt x="166" y="573"/>
                  <a:pt x="129" y="536"/>
                  <a:pt x="83" y="536"/>
                </a:cubicBezTo>
                <a:lnTo>
                  <a:pt x="83" y="165"/>
                </a:lnTo>
                <a:lnTo>
                  <a:pt x="83" y="165"/>
                </a:lnTo>
                <a:cubicBezTo>
                  <a:pt x="129" y="165"/>
                  <a:pt x="166" y="128"/>
                  <a:pt x="166" y="83"/>
                </a:cubicBezTo>
                <a:close/>
                <a:moveTo>
                  <a:pt x="0" y="701"/>
                </a:moveTo>
                <a:lnTo>
                  <a:pt x="1155" y="701"/>
                </a:lnTo>
                <a:lnTo>
                  <a:pt x="1155" y="0"/>
                </a:lnTo>
                <a:lnTo>
                  <a:pt x="0" y="0"/>
                </a:lnTo>
                <a:lnTo>
                  <a:pt x="0" y="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3" name="Freeform 50">
            <a:extLst>
              <a:ext uri="{FF2B5EF4-FFF2-40B4-BE49-F238E27FC236}">
                <a16:creationId xmlns:a16="http://schemas.microsoft.com/office/drawing/2014/main" id="{73D2A966-20F0-4C7B-B80B-F5BEF498F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6938" y="11193351"/>
            <a:ext cx="968412" cy="597784"/>
          </a:xfrm>
          <a:custGeom>
            <a:avLst/>
            <a:gdLst>
              <a:gd name="T0" fmla="*/ 83 w 1073"/>
              <a:gd name="T1" fmla="*/ 83 h 661"/>
              <a:gd name="T2" fmla="*/ 907 w 1073"/>
              <a:gd name="T3" fmla="*/ 83 h 661"/>
              <a:gd name="T4" fmla="*/ 907 w 1073"/>
              <a:gd name="T5" fmla="*/ 577 h 661"/>
              <a:gd name="T6" fmla="*/ 83 w 1073"/>
              <a:gd name="T7" fmla="*/ 577 h 661"/>
              <a:gd name="T8" fmla="*/ 83 w 1073"/>
              <a:gd name="T9" fmla="*/ 83 h 661"/>
              <a:gd name="T10" fmla="*/ 0 w 1073"/>
              <a:gd name="T11" fmla="*/ 0 h 661"/>
              <a:gd name="T12" fmla="*/ 0 w 1073"/>
              <a:gd name="T13" fmla="*/ 660 h 661"/>
              <a:gd name="T14" fmla="*/ 990 w 1073"/>
              <a:gd name="T15" fmla="*/ 660 h 661"/>
              <a:gd name="T16" fmla="*/ 990 w 1073"/>
              <a:gd name="T17" fmla="*/ 453 h 661"/>
              <a:gd name="T18" fmla="*/ 1072 w 1073"/>
              <a:gd name="T19" fmla="*/ 453 h 661"/>
              <a:gd name="T20" fmla="*/ 1072 w 1073"/>
              <a:gd name="T21" fmla="*/ 207 h 661"/>
              <a:gd name="T22" fmla="*/ 990 w 1073"/>
              <a:gd name="T23" fmla="*/ 207 h 661"/>
              <a:gd name="T24" fmla="*/ 990 w 1073"/>
              <a:gd name="T25" fmla="*/ 0 h 661"/>
              <a:gd name="T26" fmla="*/ 0 w 1073"/>
              <a:gd name="T27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3" h="661">
                <a:moveTo>
                  <a:pt x="83" y="83"/>
                </a:moveTo>
                <a:lnTo>
                  <a:pt x="907" y="83"/>
                </a:lnTo>
                <a:lnTo>
                  <a:pt x="907" y="577"/>
                </a:lnTo>
                <a:lnTo>
                  <a:pt x="83" y="577"/>
                </a:lnTo>
                <a:lnTo>
                  <a:pt x="83" y="83"/>
                </a:lnTo>
                <a:close/>
                <a:moveTo>
                  <a:pt x="0" y="0"/>
                </a:moveTo>
                <a:lnTo>
                  <a:pt x="0" y="660"/>
                </a:lnTo>
                <a:lnTo>
                  <a:pt x="990" y="660"/>
                </a:lnTo>
                <a:lnTo>
                  <a:pt x="990" y="453"/>
                </a:lnTo>
                <a:lnTo>
                  <a:pt x="1072" y="453"/>
                </a:lnTo>
                <a:lnTo>
                  <a:pt x="1072" y="207"/>
                </a:lnTo>
                <a:lnTo>
                  <a:pt x="990" y="207"/>
                </a:lnTo>
                <a:lnTo>
                  <a:pt x="9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4" name="Freeform 51">
            <a:extLst>
              <a:ext uri="{FF2B5EF4-FFF2-40B4-BE49-F238E27FC236}">
                <a16:creationId xmlns:a16="http://schemas.microsoft.com/office/drawing/2014/main" id="{7C9AA365-739C-439E-A3CA-438704D60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7789" y="8076902"/>
            <a:ext cx="972396" cy="597784"/>
          </a:xfrm>
          <a:custGeom>
            <a:avLst/>
            <a:gdLst>
              <a:gd name="T0" fmla="*/ 165 w 1074"/>
              <a:gd name="T1" fmla="*/ 495 h 661"/>
              <a:gd name="T2" fmla="*/ 826 w 1074"/>
              <a:gd name="T3" fmla="*/ 495 h 661"/>
              <a:gd name="T4" fmla="*/ 826 w 1074"/>
              <a:gd name="T5" fmla="*/ 165 h 661"/>
              <a:gd name="T6" fmla="*/ 165 w 1074"/>
              <a:gd name="T7" fmla="*/ 165 h 661"/>
              <a:gd name="T8" fmla="*/ 165 w 1074"/>
              <a:gd name="T9" fmla="*/ 495 h 661"/>
              <a:gd name="T10" fmla="*/ 83 w 1074"/>
              <a:gd name="T11" fmla="*/ 83 h 661"/>
              <a:gd name="T12" fmla="*/ 908 w 1074"/>
              <a:gd name="T13" fmla="*/ 83 h 661"/>
              <a:gd name="T14" fmla="*/ 908 w 1074"/>
              <a:gd name="T15" fmla="*/ 578 h 661"/>
              <a:gd name="T16" fmla="*/ 83 w 1074"/>
              <a:gd name="T17" fmla="*/ 578 h 661"/>
              <a:gd name="T18" fmla="*/ 83 w 1074"/>
              <a:gd name="T19" fmla="*/ 83 h 661"/>
              <a:gd name="T20" fmla="*/ 0 w 1074"/>
              <a:gd name="T21" fmla="*/ 0 h 661"/>
              <a:gd name="T22" fmla="*/ 0 w 1074"/>
              <a:gd name="T23" fmla="*/ 660 h 661"/>
              <a:gd name="T24" fmla="*/ 990 w 1074"/>
              <a:gd name="T25" fmla="*/ 660 h 661"/>
              <a:gd name="T26" fmla="*/ 990 w 1074"/>
              <a:gd name="T27" fmla="*/ 454 h 661"/>
              <a:gd name="T28" fmla="*/ 1073 w 1074"/>
              <a:gd name="T29" fmla="*/ 454 h 661"/>
              <a:gd name="T30" fmla="*/ 1073 w 1074"/>
              <a:gd name="T31" fmla="*/ 206 h 661"/>
              <a:gd name="T32" fmla="*/ 990 w 1074"/>
              <a:gd name="T33" fmla="*/ 206 h 661"/>
              <a:gd name="T34" fmla="*/ 990 w 1074"/>
              <a:gd name="T35" fmla="*/ 0 h 661"/>
              <a:gd name="T36" fmla="*/ 0 w 1074"/>
              <a:gd name="T37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74" h="661">
                <a:moveTo>
                  <a:pt x="165" y="495"/>
                </a:moveTo>
                <a:lnTo>
                  <a:pt x="826" y="495"/>
                </a:lnTo>
                <a:lnTo>
                  <a:pt x="826" y="165"/>
                </a:lnTo>
                <a:lnTo>
                  <a:pt x="165" y="165"/>
                </a:lnTo>
                <a:lnTo>
                  <a:pt x="165" y="495"/>
                </a:lnTo>
                <a:close/>
                <a:moveTo>
                  <a:pt x="83" y="83"/>
                </a:moveTo>
                <a:lnTo>
                  <a:pt x="908" y="83"/>
                </a:lnTo>
                <a:lnTo>
                  <a:pt x="908" y="578"/>
                </a:lnTo>
                <a:lnTo>
                  <a:pt x="83" y="578"/>
                </a:lnTo>
                <a:lnTo>
                  <a:pt x="83" y="83"/>
                </a:lnTo>
                <a:close/>
                <a:moveTo>
                  <a:pt x="0" y="0"/>
                </a:moveTo>
                <a:lnTo>
                  <a:pt x="0" y="660"/>
                </a:lnTo>
                <a:lnTo>
                  <a:pt x="990" y="660"/>
                </a:lnTo>
                <a:lnTo>
                  <a:pt x="990" y="454"/>
                </a:lnTo>
                <a:lnTo>
                  <a:pt x="1073" y="454"/>
                </a:lnTo>
                <a:lnTo>
                  <a:pt x="1073" y="206"/>
                </a:lnTo>
                <a:lnTo>
                  <a:pt x="990" y="206"/>
                </a:lnTo>
                <a:lnTo>
                  <a:pt x="9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5" name="Freeform 52">
            <a:extLst>
              <a:ext uri="{FF2B5EF4-FFF2-40B4-BE49-F238E27FC236}">
                <a16:creationId xmlns:a16="http://schemas.microsoft.com/office/drawing/2014/main" id="{F0E5A364-C444-4FA0-8D8C-F4DBAF0C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6938" y="8108784"/>
            <a:ext cx="968412" cy="597784"/>
          </a:xfrm>
          <a:custGeom>
            <a:avLst/>
            <a:gdLst>
              <a:gd name="T0" fmla="*/ 166 w 1073"/>
              <a:gd name="T1" fmla="*/ 495 h 661"/>
              <a:gd name="T2" fmla="*/ 825 w 1073"/>
              <a:gd name="T3" fmla="*/ 495 h 661"/>
              <a:gd name="T4" fmla="*/ 825 w 1073"/>
              <a:gd name="T5" fmla="*/ 164 h 661"/>
              <a:gd name="T6" fmla="*/ 166 w 1073"/>
              <a:gd name="T7" fmla="*/ 164 h 661"/>
              <a:gd name="T8" fmla="*/ 166 w 1073"/>
              <a:gd name="T9" fmla="*/ 495 h 661"/>
              <a:gd name="T10" fmla="*/ 83 w 1073"/>
              <a:gd name="T11" fmla="*/ 83 h 661"/>
              <a:gd name="T12" fmla="*/ 907 w 1073"/>
              <a:gd name="T13" fmla="*/ 83 h 661"/>
              <a:gd name="T14" fmla="*/ 907 w 1073"/>
              <a:gd name="T15" fmla="*/ 578 h 661"/>
              <a:gd name="T16" fmla="*/ 83 w 1073"/>
              <a:gd name="T17" fmla="*/ 578 h 661"/>
              <a:gd name="T18" fmla="*/ 83 w 1073"/>
              <a:gd name="T19" fmla="*/ 83 h 661"/>
              <a:gd name="T20" fmla="*/ 0 w 1073"/>
              <a:gd name="T21" fmla="*/ 0 h 661"/>
              <a:gd name="T22" fmla="*/ 0 w 1073"/>
              <a:gd name="T23" fmla="*/ 660 h 661"/>
              <a:gd name="T24" fmla="*/ 990 w 1073"/>
              <a:gd name="T25" fmla="*/ 660 h 661"/>
              <a:gd name="T26" fmla="*/ 990 w 1073"/>
              <a:gd name="T27" fmla="*/ 454 h 661"/>
              <a:gd name="T28" fmla="*/ 1072 w 1073"/>
              <a:gd name="T29" fmla="*/ 454 h 661"/>
              <a:gd name="T30" fmla="*/ 1072 w 1073"/>
              <a:gd name="T31" fmla="*/ 206 h 661"/>
              <a:gd name="T32" fmla="*/ 990 w 1073"/>
              <a:gd name="T33" fmla="*/ 206 h 661"/>
              <a:gd name="T34" fmla="*/ 990 w 1073"/>
              <a:gd name="T35" fmla="*/ 0 h 661"/>
              <a:gd name="T36" fmla="*/ 0 w 1073"/>
              <a:gd name="T37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73" h="661">
                <a:moveTo>
                  <a:pt x="166" y="495"/>
                </a:moveTo>
                <a:lnTo>
                  <a:pt x="825" y="495"/>
                </a:lnTo>
                <a:lnTo>
                  <a:pt x="825" y="164"/>
                </a:lnTo>
                <a:lnTo>
                  <a:pt x="166" y="164"/>
                </a:lnTo>
                <a:lnTo>
                  <a:pt x="166" y="495"/>
                </a:lnTo>
                <a:close/>
                <a:moveTo>
                  <a:pt x="83" y="83"/>
                </a:moveTo>
                <a:lnTo>
                  <a:pt x="907" y="83"/>
                </a:lnTo>
                <a:lnTo>
                  <a:pt x="907" y="578"/>
                </a:lnTo>
                <a:lnTo>
                  <a:pt x="83" y="578"/>
                </a:lnTo>
                <a:lnTo>
                  <a:pt x="83" y="83"/>
                </a:lnTo>
                <a:close/>
                <a:moveTo>
                  <a:pt x="0" y="0"/>
                </a:moveTo>
                <a:lnTo>
                  <a:pt x="0" y="660"/>
                </a:lnTo>
                <a:lnTo>
                  <a:pt x="990" y="660"/>
                </a:lnTo>
                <a:lnTo>
                  <a:pt x="990" y="454"/>
                </a:lnTo>
                <a:lnTo>
                  <a:pt x="1072" y="454"/>
                </a:lnTo>
                <a:lnTo>
                  <a:pt x="1072" y="206"/>
                </a:lnTo>
                <a:lnTo>
                  <a:pt x="990" y="206"/>
                </a:lnTo>
                <a:lnTo>
                  <a:pt x="9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6" name="Freeform 53">
            <a:extLst>
              <a:ext uri="{FF2B5EF4-FFF2-40B4-BE49-F238E27FC236}">
                <a16:creationId xmlns:a16="http://schemas.microsoft.com/office/drawing/2014/main" id="{CFDE4EDF-EC4B-45FF-A2E1-A67530470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7789" y="9667007"/>
            <a:ext cx="972396" cy="597784"/>
          </a:xfrm>
          <a:custGeom>
            <a:avLst/>
            <a:gdLst>
              <a:gd name="T0" fmla="*/ 165 w 1074"/>
              <a:gd name="T1" fmla="*/ 495 h 661"/>
              <a:gd name="T2" fmla="*/ 826 w 1074"/>
              <a:gd name="T3" fmla="*/ 495 h 661"/>
              <a:gd name="T4" fmla="*/ 826 w 1074"/>
              <a:gd name="T5" fmla="*/ 165 h 661"/>
              <a:gd name="T6" fmla="*/ 165 w 1074"/>
              <a:gd name="T7" fmla="*/ 165 h 661"/>
              <a:gd name="T8" fmla="*/ 165 w 1074"/>
              <a:gd name="T9" fmla="*/ 495 h 661"/>
              <a:gd name="T10" fmla="*/ 83 w 1074"/>
              <a:gd name="T11" fmla="*/ 82 h 661"/>
              <a:gd name="T12" fmla="*/ 908 w 1074"/>
              <a:gd name="T13" fmla="*/ 82 h 661"/>
              <a:gd name="T14" fmla="*/ 908 w 1074"/>
              <a:gd name="T15" fmla="*/ 577 h 661"/>
              <a:gd name="T16" fmla="*/ 83 w 1074"/>
              <a:gd name="T17" fmla="*/ 577 h 661"/>
              <a:gd name="T18" fmla="*/ 83 w 1074"/>
              <a:gd name="T19" fmla="*/ 82 h 661"/>
              <a:gd name="T20" fmla="*/ 0 w 1074"/>
              <a:gd name="T21" fmla="*/ 0 h 661"/>
              <a:gd name="T22" fmla="*/ 0 w 1074"/>
              <a:gd name="T23" fmla="*/ 660 h 661"/>
              <a:gd name="T24" fmla="*/ 990 w 1074"/>
              <a:gd name="T25" fmla="*/ 660 h 661"/>
              <a:gd name="T26" fmla="*/ 990 w 1074"/>
              <a:gd name="T27" fmla="*/ 454 h 661"/>
              <a:gd name="T28" fmla="*/ 1073 w 1074"/>
              <a:gd name="T29" fmla="*/ 454 h 661"/>
              <a:gd name="T30" fmla="*/ 1073 w 1074"/>
              <a:gd name="T31" fmla="*/ 206 h 661"/>
              <a:gd name="T32" fmla="*/ 990 w 1074"/>
              <a:gd name="T33" fmla="*/ 206 h 661"/>
              <a:gd name="T34" fmla="*/ 990 w 1074"/>
              <a:gd name="T35" fmla="*/ 0 h 661"/>
              <a:gd name="T36" fmla="*/ 0 w 1074"/>
              <a:gd name="T37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74" h="661">
                <a:moveTo>
                  <a:pt x="165" y="495"/>
                </a:moveTo>
                <a:lnTo>
                  <a:pt x="826" y="495"/>
                </a:lnTo>
                <a:lnTo>
                  <a:pt x="826" y="165"/>
                </a:lnTo>
                <a:lnTo>
                  <a:pt x="165" y="165"/>
                </a:lnTo>
                <a:lnTo>
                  <a:pt x="165" y="495"/>
                </a:lnTo>
                <a:close/>
                <a:moveTo>
                  <a:pt x="83" y="82"/>
                </a:moveTo>
                <a:lnTo>
                  <a:pt x="908" y="82"/>
                </a:lnTo>
                <a:lnTo>
                  <a:pt x="908" y="577"/>
                </a:lnTo>
                <a:lnTo>
                  <a:pt x="83" y="577"/>
                </a:lnTo>
                <a:lnTo>
                  <a:pt x="83" y="82"/>
                </a:lnTo>
                <a:close/>
                <a:moveTo>
                  <a:pt x="0" y="0"/>
                </a:moveTo>
                <a:lnTo>
                  <a:pt x="0" y="660"/>
                </a:lnTo>
                <a:lnTo>
                  <a:pt x="990" y="660"/>
                </a:lnTo>
                <a:lnTo>
                  <a:pt x="990" y="454"/>
                </a:lnTo>
                <a:lnTo>
                  <a:pt x="1073" y="454"/>
                </a:lnTo>
                <a:lnTo>
                  <a:pt x="1073" y="206"/>
                </a:lnTo>
                <a:lnTo>
                  <a:pt x="990" y="206"/>
                </a:lnTo>
                <a:lnTo>
                  <a:pt x="9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7" name="Freeform 54">
            <a:extLst>
              <a:ext uri="{FF2B5EF4-FFF2-40B4-BE49-F238E27FC236}">
                <a16:creationId xmlns:a16="http://schemas.microsoft.com/office/drawing/2014/main" id="{55B03C18-BB1A-42D4-A1B0-563518135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6938" y="9694905"/>
            <a:ext cx="968412" cy="597784"/>
          </a:xfrm>
          <a:custGeom>
            <a:avLst/>
            <a:gdLst>
              <a:gd name="T0" fmla="*/ 166 w 1073"/>
              <a:gd name="T1" fmla="*/ 496 h 662"/>
              <a:gd name="T2" fmla="*/ 825 w 1073"/>
              <a:gd name="T3" fmla="*/ 496 h 662"/>
              <a:gd name="T4" fmla="*/ 825 w 1073"/>
              <a:gd name="T5" fmla="*/ 166 h 662"/>
              <a:gd name="T6" fmla="*/ 166 w 1073"/>
              <a:gd name="T7" fmla="*/ 166 h 662"/>
              <a:gd name="T8" fmla="*/ 166 w 1073"/>
              <a:gd name="T9" fmla="*/ 496 h 662"/>
              <a:gd name="T10" fmla="*/ 83 w 1073"/>
              <a:gd name="T11" fmla="*/ 83 h 662"/>
              <a:gd name="T12" fmla="*/ 907 w 1073"/>
              <a:gd name="T13" fmla="*/ 83 h 662"/>
              <a:gd name="T14" fmla="*/ 907 w 1073"/>
              <a:gd name="T15" fmla="*/ 578 h 662"/>
              <a:gd name="T16" fmla="*/ 83 w 1073"/>
              <a:gd name="T17" fmla="*/ 578 h 662"/>
              <a:gd name="T18" fmla="*/ 83 w 1073"/>
              <a:gd name="T19" fmla="*/ 83 h 662"/>
              <a:gd name="T20" fmla="*/ 0 w 1073"/>
              <a:gd name="T21" fmla="*/ 0 h 662"/>
              <a:gd name="T22" fmla="*/ 0 w 1073"/>
              <a:gd name="T23" fmla="*/ 661 h 662"/>
              <a:gd name="T24" fmla="*/ 990 w 1073"/>
              <a:gd name="T25" fmla="*/ 661 h 662"/>
              <a:gd name="T26" fmla="*/ 990 w 1073"/>
              <a:gd name="T27" fmla="*/ 455 h 662"/>
              <a:gd name="T28" fmla="*/ 1072 w 1073"/>
              <a:gd name="T29" fmla="*/ 455 h 662"/>
              <a:gd name="T30" fmla="*/ 1072 w 1073"/>
              <a:gd name="T31" fmla="*/ 207 h 662"/>
              <a:gd name="T32" fmla="*/ 990 w 1073"/>
              <a:gd name="T33" fmla="*/ 207 h 662"/>
              <a:gd name="T34" fmla="*/ 990 w 1073"/>
              <a:gd name="T35" fmla="*/ 0 h 662"/>
              <a:gd name="T36" fmla="*/ 0 w 1073"/>
              <a:gd name="T37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73" h="662">
                <a:moveTo>
                  <a:pt x="166" y="496"/>
                </a:moveTo>
                <a:lnTo>
                  <a:pt x="825" y="496"/>
                </a:lnTo>
                <a:lnTo>
                  <a:pt x="825" y="166"/>
                </a:lnTo>
                <a:lnTo>
                  <a:pt x="166" y="166"/>
                </a:lnTo>
                <a:lnTo>
                  <a:pt x="166" y="496"/>
                </a:lnTo>
                <a:close/>
                <a:moveTo>
                  <a:pt x="83" y="83"/>
                </a:moveTo>
                <a:lnTo>
                  <a:pt x="907" y="83"/>
                </a:lnTo>
                <a:lnTo>
                  <a:pt x="907" y="578"/>
                </a:lnTo>
                <a:lnTo>
                  <a:pt x="83" y="578"/>
                </a:lnTo>
                <a:lnTo>
                  <a:pt x="83" y="83"/>
                </a:lnTo>
                <a:close/>
                <a:moveTo>
                  <a:pt x="0" y="0"/>
                </a:moveTo>
                <a:lnTo>
                  <a:pt x="0" y="661"/>
                </a:lnTo>
                <a:lnTo>
                  <a:pt x="990" y="661"/>
                </a:lnTo>
                <a:lnTo>
                  <a:pt x="990" y="455"/>
                </a:lnTo>
                <a:lnTo>
                  <a:pt x="1072" y="455"/>
                </a:lnTo>
                <a:lnTo>
                  <a:pt x="1072" y="207"/>
                </a:lnTo>
                <a:lnTo>
                  <a:pt x="990" y="207"/>
                </a:lnTo>
                <a:lnTo>
                  <a:pt x="9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8" name="Freeform 55">
            <a:extLst>
              <a:ext uri="{FF2B5EF4-FFF2-40B4-BE49-F238E27FC236}">
                <a16:creationId xmlns:a16="http://schemas.microsoft.com/office/drawing/2014/main" id="{9FEFE8E3-76FB-464F-9ADE-25D1D151E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7789" y="11189365"/>
            <a:ext cx="972396" cy="597784"/>
          </a:xfrm>
          <a:custGeom>
            <a:avLst/>
            <a:gdLst>
              <a:gd name="T0" fmla="*/ 165 w 1074"/>
              <a:gd name="T1" fmla="*/ 495 h 661"/>
              <a:gd name="T2" fmla="*/ 496 w 1074"/>
              <a:gd name="T3" fmla="*/ 495 h 661"/>
              <a:gd name="T4" fmla="*/ 496 w 1074"/>
              <a:gd name="T5" fmla="*/ 165 h 661"/>
              <a:gd name="T6" fmla="*/ 165 w 1074"/>
              <a:gd name="T7" fmla="*/ 165 h 661"/>
              <a:gd name="T8" fmla="*/ 165 w 1074"/>
              <a:gd name="T9" fmla="*/ 495 h 661"/>
              <a:gd name="T10" fmla="*/ 83 w 1074"/>
              <a:gd name="T11" fmla="*/ 83 h 661"/>
              <a:gd name="T12" fmla="*/ 908 w 1074"/>
              <a:gd name="T13" fmla="*/ 83 h 661"/>
              <a:gd name="T14" fmla="*/ 908 w 1074"/>
              <a:gd name="T15" fmla="*/ 578 h 661"/>
              <a:gd name="T16" fmla="*/ 83 w 1074"/>
              <a:gd name="T17" fmla="*/ 578 h 661"/>
              <a:gd name="T18" fmla="*/ 83 w 1074"/>
              <a:gd name="T19" fmla="*/ 83 h 661"/>
              <a:gd name="T20" fmla="*/ 0 w 1074"/>
              <a:gd name="T21" fmla="*/ 0 h 661"/>
              <a:gd name="T22" fmla="*/ 0 w 1074"/>
              <a:gd name="T23" fmla="*/ 660 h 661"/>
              <a:gd name="T24" fmla="*/ 990 w 1074"/>
              <a:gd name="T25" fmla="*/ 660 h 661"/>
              <a:gd name="T26" fmla="*/ 990 w 1074"/>
              <a:gd name="T27" fmla="*/ 454 h 661"/>
              <a:gd name="T28" fmla="*/ 1073 w 1074"/>
              <a:gd name="T29" fmla="*/ 454 h 661"/>
              <a:gd name="T30" fmla="*/ 1073 w 1074"/>
              <a:gd name="T31" fmla="*/ 207 h 661"/>
              <a:gd name="T32" fmla="*/ 990 w 1074"/>
              <a:gd name="T33" fmla="*/ 207 h 661"/>
              <a:gd name="T34" fmla="*/ 990 w 1074"/>
              <a:gd name="T35" fmla="*/ 0 h 661"/>
              <a:gd name="T36" fmla="*/ 0 w 1074"/>
              <a:gd name="T37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74" h="661">
                <a:moveTo>
                  <a:pt x="165" y="495"/>
                </a:moveTo>
                <a:lnTo>
                  <a:pt x="496" y="495"/>
                </a:lnTo>
                <a:lnTo>
                  <a:pt x="496" y="165"/>
                </a:lnTo>
                <a:lnTo>
                  <a:pt x="165" y="165"/>
                </a:lnTo>
                <a:lnTo>
                  <a:pt x="165" y="495"/>
                </a:lnTo>
                <a:close/>
                <a:moveTo>
                  <a:pt x="83" y="83"/>
                </a:moveTo>
                <a:lnTo>
                  <a:pt x="908" y="83"/>
                </a:lnTo>
                <a:lnTo>
                  <a:pt x="908" y="578"/>
                </a:lnTo>
                <a:lnTo>
                  <a:pt x="83" y="578"/>
                </a:lnTo>
                <a:lnTo>
                  <a:pt x="83" y="83"/>
                </a:lnTo>
                <a:close/>
                <a:moveTo>
                  <a:pt x="0" y="0"/>
                </a:moveTo>
                <a:lnTo>
                  <a:pt x="0" y="660"/>
                </a:lnTo>
                <a:lnTo>
                  <a:pt x="990" y="660"/>
                </a:lnTo>
                <a:lnTo>
                  <a:pt x="990" y="454"/>
                </a:lnTo>
                <a:lnTo>
                  <a:pt x="1073" y="454"/>
                </a:lnTo>
                <a:lnTo>
                  <a:pt x="1073" y="207"/>
                </a:lnTo>
                <a:lnTo>
                  <a:pt x="990" y="207"/>
                </a:lnTo>
                <a:lnTo>
                  <a:pt x="9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9" name="Freeform 56">
            <a:extLst>
              <a:ext uri="{FF2B5EF4-FFF2-40B4-BE49-F238E27FC236}">
                <a16:creationId xmlns:a16="http://schemas.microsoft.com/office/drawing/2014/main" id="{08542490-030F-4ED6-8A18-9D8B28D82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16" y="10950248"/>
            <a:ext cx="908632" cy="972396"/>
          </a:xfrm>
          <a:custGeom>
            <a:avLst/>
            <a:gdLst>
              <a:gd name="T0" fmla="*/ 281 w 1004"/>
              <a:gd name="T1" fmla="*/ 743 h 1074"/>
              <a:gd name="T2" fmla="*/ 379 w 1004"/>
              <a:gd name="T3" fmla="*/ 768 h 1074"/>
              <a:gd name="T4" fmla="*/ 253 w 1004"/>
              <a:gd name="T5" fmla="*/ 809 h 1074"/>
              <a:gd name="T6" fmla="*/ 786 w 1004"/>
              <a:gd name="T7" fmla="*/ 712 h 1074"/>
              <a:gd name="T8" fmla="*/ 740 w 1004"/>
              <a:gd name="T9" fmla="*/ 834 h 1074"/>
              <a:gd name="T10" fmla="*/ 643 w 1004"/>
              <a:gd name="T11" fmla="*/ 752 h 1074"/>
              <a:gd name="T12" fmla="*/ 724 w 1004"/>
              <a:gd name="T13" fmla="*/ 739 h 1074"/>
              <a:gd name="T14" fmla="*/ 786 w 1004"/>
              <a:gd name="T15" fmla="*/ 712 h 1074"/>
              <a:gd name="T16" fmla="*/ 528 w 1004"/>
              <a:gd name="T17" fmla="*/ 92 h 1074"/>
              <a:gd name="T18" fmla="*/ 620 w 1004"/>
              <a:gd name="T19" fmla="*/ 152 h 1074"/>
              <a:gd name="T20" fmla="*/ 712 w 1004"/>
              <a:gd name="T21" fmla="*/ 166 h 1074"/>
              <a:gd name="T22" fmla="*/ 762 w 1004"/>
              <a:gd name="T23" fmla="*/ 293 h 1074"/>
              <a:gd name="T24" fmla="*/ 823 w 1004"/>
              <a:gd name="T25" fmla="*/ 383 h 1074"/>
              <a:gd name="T26" fmla="*/ 763 w 1004"/>
              <a:gd name="T27" fmla="*/ 521 h 1074"/>
              <a:gd name="T28" fmla="*/ 749 w 1004"/>
              <a:gd name="T29" fmla="*/ 623 h 1074"/>
              <a:gd name="T30" fmla="*/ 740 w 1004"/>
              <a:gd name="T31" fmla="*/ 642 h 1074"/>
              <a:gd name="T32" fmla="*/ 715 w 1004"/>
              <a:gd name="T33" fmla="*/ 656 h 1074"/>
              <a:gd name="T34" fmla="*/ 608 w 1004"/>
              <a:gd name="T35" fmla="*/ 675 h 1074"/>
              <a:gd name="T36" fmla="*/ 528 w 1004"/>
              <a:gd name="T37" fmla="*/ 734 h 1074"/>
              <a:gd name="T38" fmla="*/ 395 w 1004"/>
              <a:gd name="T39" fmla="*/ 675 h 1074"/>
              <a:gd name="T40" fmla="*/ 292 w 1004"/>
              <a:gd name="T41" fmla="*/ 661 h 1074"/>
              <a:gd name="T42" fmla="*/ 263 w 1004"/>
              <a:gd name="T43" fmla="*/ 642 h 1074"/>
              <a:gd name="T44" fmla="*/ 241 w 1004"/>
              <a:gd name="T45" fmla="*/ 530 h 1074"/>
              <a:gd name="T46" fmla="*/ 180 w 1004"/>
              <a:gd name="T47" fmla="*/ 439 h 1074"/>
              <a:gd name="T48" fmla="*/ 234 w 1004"/>
              <a:gd name="T49" fmla="*/ 314 h 1074"/>
              <a:gd name="T50" fmla="*/ 253 w 1004"/>
              <a:gd name="T51" fmla="*/ 208 h 1074"/>
              <a:gd name="T52" fmla="*/ 254 w 1004"/>
              <a:gd name="T53" fmla="*/ 207 h 1074"/>
              <a:gd name="T54" fmla="*/ 297 w 1004"/>
              <a:gd name="T55" fmla="*/ 164 h 1074"/>
              <a:gd name="T56" fmla="*/ 402 w 1004"/>
              <a:gd name="T57" fmla="*/ 145 h 1074"/>
              <a:gd name="T58" fmla="*/ 502 w 1004"/>
              <a:gd name="T59" fmla="*/ 84 h 1074"/>
              <a:gd name="T60" fmla="*/ 428 w 1004"/>
              <a:gd name="T61" fmla="*/ 25 h 1074"/>
              <a:gd name="T62" fmla="*/ 280 w 1004"/>
              <a:gd name="T63" fmla="*/ 83 h 1074"/>
              <a:gd name="T64" fmla="*/ 173 w 1004"/>
              <a:gd name="T65" fmla="*/ 190 h 1074"/>
              <a:gd name="T66" fmla="*/ 161 w 1004"/>
              <a:gd name="T67" fmla="*/ 273 h 1074"/>
              <a:gd name="T68" fmla="*/ 112 w 1004"/>
              <a:gd name="T69" fmla="*/ 337 h 1074"/>
              <a:gd name="T70" fmla="*/ 163 w 1004"/>
              <a:gd name="T71" fmla="*/ 554 h 1074"/>
              <a:gd name="T72" fmla="*/ 0 w 1004"/>
              <a:gd name="T73" fmla="*/ 892 h 1074"/>
              <a:gd name="T74" fmla="*/ 275 w 1004"/>
              <a:gd name="T75" fmla="*/ 1073 h 1074"/>
              <a:gd name="T76" fmla="*/ 447 w 1004"/>
              <a:gd name="T77" fmla="*/ 812 h 1074"/>
              <a:gd name="T78" fmla="*/ 728 w 1004"/>
              <a:gd name="T79" fmla="*/ 1073 h 1074"/>
              <a:gd name="T80" fmla="*/ 1003 w 1004"/>
              <a:gd name="T81" fmla="*/ 892 h 1074"/>
              <a:gd name="T82" fmla="*/ 842 w 1004"/>
              <a:gd name="T83" fmla="*/ 554 h 1074"/>
              <a:gd name="T84" fmla="*/ 891 w 1004"/>
              <a:gd name="T85" fmla="*/ 484 h 1074"/>
              <a:gd name="T86" fmla="*/ 842 w 1004"/>
              <a:gd name="T87" fmla="*/ 267 h 1074"/>
              <a:gd name="T88" fmla="*/ 828 w 1004"/>
              <a:gd name="T89" fmla="*/ 190 h 1074"/>
              <a:gd name="T90" fmla="*/ 721 w 1004"/>
              <a:gd name="T91" fmla="*/ 83 h 1074"/>
              <a:gd name="T92" fmla="*/ 575 w 1004"/>
              <a:gd name="T93" fmla="*/ 25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04" h="1074">
                <a:moveTo>
                  <a:pt x="217" y="713"/>
                </a:moveTo>
                <a:lnTo>
                  <a:pt x="217" y="713"/>
                </a:lnTo>
                <a:cubicBezTo>
                  <a:pt x="234" y="729"/>
                  <a:pt x="256" y="740"/>
                  <a:pt x="281" y="743"/>
                </a:cubicBezTo>
                <a:lnTo>
                  <a:pt x="282" y="743"/>
                </a:lnTo>
                <a:lnTo>
                  <a:pt x="361" y="754"/>
                </a:lnTo>
                <a:lnTo>
                  <a:pt x="379" y="768"/>
                </a:lnTo>
                <a:lnTo>
                  <a:pt x="292" y="900"/>
                </a:lnTo>
                <a:lnTo>
                  <a:pt x="263" y="834"/>
                </a:lnTo>
                <a:lnTo>
                  <a:pt x="253" y="809"/>
                </a:lnTo>
                <a:lnTo>
                  <a:pt x="154" y="809"/>
                </a:lnTo>
                <a:lnTo>
                  <a:pt x="217" y="713"/>
                </a:lnTo>
                <a:close/>
                <a:moveTo>
                  <a:pt x="786" y="712"/>
                </a:moveTo>
                <a:lnTo>
                  <a:pt x="850" y="809"/>
                </a:lnTo>
                <a:lnTo>
                  <a:pt x="750" y="809"/>
                </a:lnTo>
                <a:lnTo>
                  <a:pt x="740" y="834"/>
                </a:lnTo>
                <a:lnTo>
                  <a:pt x="712" y="900"/>
                </a:lnTo>
                <a:lnTo>
                  <a:pt x="624" y="766"/>
                </a:lnTo>
                <a:lnTo>
                  <a:pt x="643" y="752"/>
                </a:lnTo>
                <a:lnTo>
                  <a:pt x="724" y="738"/>
                </a:lnTo>
                <a:lnTo>
                  <a:pt x="724" y="739"/>
                </a:lnTo>
                <a:lnTo>
                  <a:pt x="724" y="739"/>
                </a:lnTo>
                <a:cubicBezTo>
                  <a:pt x="726" y="739"/>
                  <a:pt x="726" y="738"/>
                  <a:pt x="727" y="738"/>
                </a:cubicBezTo>
                <a:lnTo>
                  <a:pt x="727" y="738"/>
                </a:lnTo>
                <a:cubicBezTo>
                  <a:pt x="749" y="735"/>
                  <a:pt x="770" y="726"/>
                  <a:pt x="786" y="712"/>
                </a:cubicBezTo>
                <a:close/>
                <a:moveTo>
                  <a:pt x="502" y="84"/>
                </a:moveTo>
                <a:lnTo>
                  <a:pt x="502" y="84"/>
                </a:lnTo>
                <a:cubicBezTo>
                  <a:pt x="511" y="84"/>
                  <a:pt x="520" y="87"/>
                  <a:pt x="528" y="92"/>
                </a:cubicBezTo>
                <a:lnTo>
                  <a:pt x="601" y="145"/>
                </a:lnTo>
                <a:lnTo>
                  <a:pt x="610" y="151"/>
                </a:lnTo>
                <a:lnTo>
                  <a:pt x="620" y="152"/>
                </a:lnTo>
                <a:lnTo>
                  <a:pt x="711" y="166"/>
                </a:lnTo>
                <a:lnTo>
                  <a:pt x="712" y="166"/>
                </a:lnTo>
                <a:lnTo>
                  <a:pt x="712" y="166"/>
                </a:lnTo>
                <a:cubicBezTo>
                  <a:pt x="730" y="167"/>
                  <a:pt x="743" y="180"/>
                  <a:pt x="745" y="199"/>
                </a:cubicBezTo>
                <a:lnTo>
                  <a:pt x="745" y="201"/>
                </a:lnTo>
                <a:lnTo>
                  <a:pt x="762" y="293"/>
                </a:lnTo>
                <a:lnTo>
                  <a:pt x="763" y="302"/>
                </a:lnTo>
                <a:lnTo>
                  <a:pt x="770" y="310"/>
                </a:lnTo>
                <a:lnTo>
                  <a:pt x="823" y="383"/>
                </a:lnTo>
                <a:lnTo>
                  <a:pt x="823" y="383"/>
                </a:lnTo>
                <a:cubicBezTo>
                  <a:pt x="832" y="397"/>
                  <a:pt x="834" y="420"/>
                  <a:pt x="821" y="440"/>
                </a:cubicBezTo>
                <a:lnTo>
                  <a:pt x="763" y="521"/>
                </a:lnTo>
                <a:lnTo>
                  <a:pt x="762" y="532"/>
                </a:lnTo>
                <a:lnTo>
                  <a:pt x="749" y="622"/>
                </a:lnTo>
                <a:lnTo>
                  <a:pt x="749" y="623"/>
                </a:lnTo>
                <a:lnTo>
                  <a:pt x="749" y="623"/>
                </a:lnTo>
                <a:cubicBezTo>
                  <a:pt x="749" y="629"/>
                  <a:pt x="746" y="636"/>
                  <a:pt x="743" y="641"/>
                </a:cubicBezTo>
                <a:lnTo>
                  <a:pt x="740" y="642"/>
                </a:lnTo>
                <a:lnTo>
                  <a:pt x="740" y="644"/>
                </a:lnTo>
                <a:lnTo>
                  <a:pt x="740" y="644"/>
                </a:lnTo>
                <a:cubicBezTo>
                  <a:pt x="734" y="650"/>
                  <a:pt x="726" y="656"/>
                  <a:pt x="715" y="656"/>
                </a:cubicBezTo>
                <a:lnTo>
                  <a:pt x="713" y="656"/>
                </a:lnTo>
                <a:lnTo>
                  <a:pt x="619" y="673"/>
                </a:lnTo>
                <a:lnTo>
                  <a:pt x="608" y="675"/>
                </a:lnTo>
                <a:lnTo>
                  <a:pt x="601" y="681"/>
                </a:lnTo>
                <a:lnTo>
                  <a:pt x="528" y="734"/>
                </a:lnTo>
                <a:lnTo>
                  <a:pt x="528" y="734"/>
                </a:lnTo>
                <a:cubicBezTo>
                  <a:pt x="513" y="744"/>
                  <a:pt x="489" y="745"/>
                  <a:pt x="469" y="732"/>
                </a:cubicBezTo>
                <a:lnTo>
                  <a:pt x="402" y="681"/>
                </a:lnTo>
                <a:lnTo>
                  <a:pt x="395" y="675"/>
                </a:lnTo>
                <a:lnTo>
                  <a:pt x="383" y="673"/>
                </a:lnTo>
                <a:lnTo>
                  <a:pt x="293" y="661"/>
                </a:lnTo>
                <a:lnTo>
                  <a:pt x="292" y="661"/>
                </a:lnTo>
                <a:lnTo>
                  <a:pt x="292" y="661"/>
                </a:lnTo>
                <a:cubicBezTo>
                  <a:pt x="279" y="659"/>
                  <a:pt x="269" y="652"/>
                  <a:pt x="263" y="642"/>
                </a:cubicBezTo>
                <a:lnTo>
                  <a:pt x="263" y="642"/>
                </a:lnTo>
                <a:cubicBezTo>
                  <a:pt x="260" y="638"/>
                  <a:pt x="259" y="633"/>
                  <a:pt x="258" y="627"/>
                </a:cubicBezTo>
                <a:lnTo>
                  <a:pt x="258" y="624"/>
                </a:lnTo>
                <a:lnTo>
                  <a:pt x="241" y="530"/>
                </a:lnTo>
                <a:lnTo>
                  <a:pt x="240" y="520"/>
                </a:lnTo>
                <a:lnTo>
                  <a:pt x="234" y="512"/>
                </a:lnTo>
                <a:lnTo>
                  <a:pt x="180" y="439"/>
                </a:lnTo>
                <a:lnTo>
                  <a:pt x="180" y="439"/>
                </a:lnTo>
                <a:cubicBezTo>
                  <a:pt x="171" y="425"/>
                  <a:pt x="170" y="401"/>
                  <a:pt x="182" y="381"/>
                </a:cubicBezTo>
                <a:lnTo>
                  <a:pt x="234" y="314"/>
                </a:lnTo>
                <a:lnTo>
                  <a:pt x="240" y="306"/>
                </a:lnTo>
                <a:lnTo>
                  <a:pt x="241" y="295"/>
                </a:lnTo>
                <a:lnTo>
                  <a:pt x="253" y="208"/>
                </a:lnTo>
                <a:lnTo>
                  <a:pt x="253" y="208"/>
                </a:lnTo>
                <a:cubicBezTo>
                  <a:pt x="253" y="207"/>
                  <a:pt x="254" y="207"/>
                  <a:pt x="254" y="207"/>
                </a:cubicBezTo>
                <a:lnTo>
                  <a:pt x="254" y="207"/>
                </a:lnTo>
                <a:cubicBezTo>
                  <a:pt x="260" y="187"/>
                  <a:pt x="275" y="171"/>
                  <a:pt x="295" y="166"/>
                </a:cubicBezTo>
                <a:lnTo>
                  <a:pt x="295" y="166"/>
                </a:lnTo>
                <a:cubicBezTo>
                  <a:pt x="296" y="165"/>
                  <a:pt x="296" y="164"/>
                  <a:pt x="297" y="164"/>
                </a:cubicBezTo>
                <a:lnTo>
                  <a:pt x="383" y="152"/>
                </a:lnTo>
                <a:lnTo>
                  <a:pt x="394" y="151"/>
                </a:lnTo>
                <a:lnTo>
                  <a:pt x="402" y="145"/>
                </a:lnTo>
                <a:lnTo>
                  <a:pt x="475" y="92"/>
                </a:lnTo>
                <a:lnTo>
                  <a:pt x="475" y="92"/>
                </a:lnTo>
                <a:cubicBezTo>
                  <a:pt x="483" y="87"/>
                  <a:pt x="492" y="84"/>
                  <a:pt x="502" y="84"/>
                </a:cubicBezTo>
                <a:close/>
                <a:moveTo>
                  <a:pt x="502" y="0"/>
                </a:moveTo>
                <a:lnTo>
                  <a:pt x="502" y="0"/>
                </a:lnTo>
                <a:cubicBezTo>
                  <a:pt x="475" y="0"/>
                  <a:pt x="450" y="9"/>
                  <a:pt x="428" y="25"/>
                </a:cubicBezTo>
                <a:lnTo>
                  <a:pt x="360" y="73"/>
                </a:lnTo>
                <a:lnTo>
                  <a:pt x="281" y="83"/>
                </a:lnTo>
                <a:lnTo>
                  <a:pt x="280" y="83"/>
                </a:lnTo>
                <a:lnTo>
                  <a:pt x="278" y="84"/>
                </a:lnTo>
                <a:lnTo>
                  <a:pt x="278" y="84"/>
                </a:lnTo>
                <a:cubicBezTo>
                  <a:pt x="226" y="96"/>
                  <a:pt x="185" y="137"/>
                  <a:pt x="173" y="190"/>
                </a:cubicBezTo>
                <a:lnTo>
                  <a:pt x="172" y="191"/>
                </a:lnTo>
                <a:lnTo>
                  <a:pt x="172" y="193"/>
                </a:lnTo>
                <a:lnTo>
                  <a:pt x="161" y="273"/>
                </a:lnTo>
                <a:lnTo>
                  <a:pt x="114" y="335"/>
                </a:lnTo>
                <a:lnTo>
                  <a:pt x="112" y="335"/>
                </a:lnTo>
                <a:lnTo>
                  <a:pt x="112" y="337"/>
                </a:lnTo>
                <a:lnTo>
                  <a:pt x="112" y="337"/>
                </a:lnTo>
                <a:cubicBezTo>
                  <a:pt x="84" y="383"/>
                  <a:pt x="82" y="442"/>
                  <a:pt x="114" y="486"/>
                </a:cubicBezTo>
                <a:lnTo>
                  <a:pt x="163" y="554"/>
                </a:lnTo>
                <a:lnTo>
                  <a:pt x="175" y="626"/>
                </a:lnTo>
                <a:lnTo>
                  <a:pt x="43" y="828"/>
                </a:lnTo>
                <a:lnTo>
                  <a:pt x="0" y="892"/>
                </a:lnTo>
                <a:lnTo>
                  <a:pt x="197" y="892"/>
                </a:lnTo>
                <a:lnTo>
                  <a:pt x="245" y="1002"/>
                </a:lnTo>
                <a:lnTo>
                  <a:pt x="275" y="1073"/>
                </a:lnTo>
                <a:lnTo>
                  <a:pt x="317" y="1009"/>
                </a:lnTo>
                <a:lnTo>
                  <a:pt x="447" y="812"/>
                </a:lnTo>
                <a:lnTo>
                  <a:pt x="447" y="812"/>
                </a:lnTo>
                <a:cubicBezTo>
                  <a:pt x="482" y="827"/>
                  <a:pt x="522" y="828"/>
                  <a:pt x="555" y="812"/>
                </a:cubicBezTo>
                <a:lnTo>
                  <a:pt x="686" y="1009"/>
                </a:lnTo>
                <a:lnTo>
                  <a:pt x="728" y="1073"/>
                </a:lnTo>
                <a:lnTo>
                  <a:pt x="758" y="1002"/>
                </a:lnTo>
                <a:lnTo>
                  <a:pt x="806" y="892"/>
                </a:lnTo>
                <a:lnTo>
                  <a:pt x="1003" y="892"/>
                </a:lnTo>
                <a:lnTo>
                  <a:pt x="960" y="828"/>
                </a:lnTo>
                <a:lnTo>
                  <a:pt x="831" y="632"/>
                </a:lnTo>
                <a:lnTo>
                  <a:pt x="842" y="554"/>
                </a:lnTo>
                <a:lnTo>
                  <a:pt x="889" y="486"/>
                </a:lnTo>
                <a:lnTo>
                  <a:pt x="891" y="485"/>
                </a:lnTo>
                <a:lnTo>
                  <a:pt x="891" y="484"/>
                </a:lnTo>
                <a:lnTo>
                  <a:pt x="891" y="484"/>
                </a:lnTo>
                <a:cubicBezTo>
                  <a:pt x="920" y="438"/>
                  <a:pt x="921" y="380"/>
                  <a:pt x="889" y="335"/>
                </a:cubicBezTo>
                <a:lnTo>
                  <a:pt x="842" y="267"/>
                </a:lnTo>
                <a:lnTo>
                  <a:pt x="826" y="190"/>
                </a:lnTo>
                <a:lnTo>
                  <a:pt x="828" y="190"/>
                </a:lnTo>
                <a:lnTo>
                  <a:pt x="828" y="190"/>
                </a:lnTo>
                <a:cubicBezTo>
                  <a:pt x="828" y="189"/>
                  <a:pt x="826" y="188"/>
                  <a:pt x="826" y="188"/>
                </a:cubicBezTo>
                <a:lnTo>
                  <a:pt x="826" y="188"/>
                </a:lnTo>
                <a:cubicBezTo>
                  <a:pt x="819" y="134"/>
                  <a:pt x="776" y="90"/>
                  <a:pt x="721" y="83"/>
                </a:cubicBezTo>
                <a:lnTo>
                  <a:pt x="721" y="83"/>
                </a:lnTo>
                <a:lnTo>
                  <a:pt x="643" y="73"/>
                </a:lnTo>
                <a:lnTo>
                  <a:pt x="575" y="25"/>
                </a:lnTo>
                <a:lnTo>
                  <a:pt x="575" y="25"/>
                </a:lnTo>
                <a:cubicBezTo>
                  <a:pt x="553" y="9"/>
                  <a:pt x="528" y="0"/>
                  <a:pt x="5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0" name="Freeform 57">
            <a:extLst>
              <a:ext uri="{FF2B5EF4-FFF2-40B4-BE49-F238E27FC236}">
                <a16:creationId xmlns:a16="http://schemas.microsoft.com/office/drawing/2014/main" id="{C2C6660E-F323-49B3-9A2C-415492256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16" y="9439848"/>
            <a:ext cx="908632" cy="968409"/>
          </a:xfrm>
          <a:custGeom>
            <a:avLst/>
            <a:gdLst>
              <a:gd name="T0" fmla="*/ 281 w 1004"/>
              <a:gd name="T1" fmla="*/ 743 h 1073"/>
              <a:gd name="T2" fmla="*/ 379 w 1004"/>
              <a:gd name="T3" fmla="*/ 767 h 1073"/>
              <a:gd name="T4" fmla="*/ 253 w 1004"/>
              <a:gd name="T5" fmla="*/ 809 h 1073"/>
              <a:gd name="T6" fmla="*/ 786 w 1004"/>
              <a:gd name="T7" fmla="*/ 712 h 1073"/>
              <a:gd name="T8" fmla="*/ 740 w 1004"/>
              <a:gd name="T9" fmla="*/ 834 h 1073"/>
              <a:gd name="T10" fmla="*/ 643 w 1004"/>
              <a:gd name="T11" fmla="*/ 751 h 1073"/>
              <a:gd name="T12" fmla="*/ 724 w 1004"/>
              <a:gd name="T13" fmla="*/ 739 h 1073"/>
              <a:gd name="T14" fmla="*/ 786 w 1004"/>
              <a:gd name="T15" fmla="*/ 712 h 1073"/>
              <a:gd name="T16" fmla="*/ 528 w 1004"/>
              <a:gd name="T17" fmla="*/ 92 h 1073"/>
              <a:gd name="T18" fmla="*/ 620 w 1004"/>
              <a:gd name="T19" fmla="*/ 152 h 1073"/>
              <a:gd name="T20" fmla="*/ 712 w 1004"/>
              <a:gd name="T21" fmla="*/ 166 h 1073"/>
              <a:gd name="T22" fmla="*/ 762 w 1004"/>
              <a:gd name="T23" fmla="*/ 293 h 1073"/>
              <a:gd name="T24" fmla="*/ 823 w 1004"/>
              <a:gd name="T25" fmla="*/ 383 h 1073"/>
              <a:gd name="T26" fmla="*/ 763 w 1004"/>
              <a:gd name="T27" fmla="*/ 521 h 1073"/>
              <a:gd name="T28" fmla="*/ 749 w 1004"/>
              <a:gd name="T29" fmla="*/ 622 h 1073"/>
              <a:gd name="T30" fmla="*/ 740 w 1004"/>
              <a:gd name="T31" fmla="*/ 642 h 1073"/>
              <a:gd name="T32" fmla="*/ 715 w 1004"/>
              <a:gd name="T33" fmla="*/ 656 h 1073"/>
              <a:gd name="T34" fmla="*/ 608 w 1004"/>
              <a:gd name="T35" fmla="*/ 675 h 1073"/>
              <a:gd name="T36" fmla="*/ 528 w 1004"/>
              <a:gd name="T37" fmla="*/ 734 h 1073"/>
              <a:gd name="T38" fmla="*/ 395 w 1004"/>
              <a:gd name="T39" fmla="*/ 675 h 1073"/>
              <a:gd name="T40" fmla="*/ 292 w 1004"/>
              <a:gd name="T41" fmla="*/ 660 h 1073"/>
              <a:gd name="T42" fmla="*/ 263 w 1004"/>
              <a:gd name="T43" fmla="*/ 642 h 1073"/>
              <a:gd name="T44" fmla="*/ 241 w 1004"/>
              <a:gd name="T45" fmla="*/ 530 h 1073"/>
              <a:gd name="T46" fmla="*/ 180 w 1004"/>
              <a:gd name="T47" fmla="*/ 438 h 1073"/>
              <a:gd name="T48" fmla="*/ 234 w 1004"/>
              <a:gd name="T49" fmla="*/ 314 h 1073"/>
              <a:gd name="T50" fmla="*/ 253 w 1004"/>
              <a:gd name="T51" fmla="*/ 208 h 1073"/>
              <a:gd name="T52" fmla="*/ 254 w 1004"/>
              <a:gd name="T53" fmla="*/ 207 h 1073"/>
              <a:gd name="T54" fmla="*/ 297 w 1004"/>
              <a:gd name="T55" fmla="*/ 164 h 1073"/>
              <a:gd name="T56" fmla="*/ 402 w 1004"/>
              <a:gd name="T57" fmla="*/ 145 h 1073"/>
              <a:gd name="T58" fmla="*/ 502 w 1004"/>
              <a:gd name="T59" fmla="*/ 84 h 1073"/>
              <a:gd name="T60" fmla="*/ 428 w 1004"/>
              <a:gd name="T61" fmla="*/ 25 h 1073"/>
              <a:gd name="T62" fmla="*/ 280 w 1004"/>
              <a:gd name="T63" fmla="*/ 83 h 1073"/>
              <a:gd name="T64" fmla="*/ 173 w 1004"/>
              <a:gd name="T65" fmla="*/ 190 h 1073"/>
              <a:gd name="T66" fmla="*/ 161 w 1004"/>
              <a:gd name="T67" fmla="*/ 273 h 1073"/>
              <a:gd name="T68" fmla="*/ 112 w 1004"/>
              <a:gd name="T69" fmla="*/ 336 h 1073"/>
              <a:gd name="T70" fmla="*/ 163 w 1004"/>
              <a:gd name="T71" fmla="*/ 554 h 1073"/>
              <a:gd name="T72" fmla="*/ 0 w 1004"/>
              <a:gd name="T73" fmla="*/ 891 h 1073"/>
              <a:gd name="T74" fmla="*/ 275 w 1004"/>
              <a:gd name="T75" fmla="*/ 1072 h 1073"/>
              <a:gd name="T76" fmla="*/ 447 w 1004"/>
              <a:gd name="T77" fmla="*/ 812 h 1073"/>
              <a:gd name="T78" fmla="*/ 728 w 1004"/>
              <a:gd name="T79" fmla="*/ 1072 h 1073"/>
              <a:gd name="T80" fmla="*/ 1003 w 1004"/>
              <a:gd name="T81" fmla="*/ 891 h 1073"/>
              <a:gd name="T82" fmla="*/ 842 w 1004"/>
              <a:gd name="T83" fmla="*/ 554 h 1073"/>
              <a:gd name="T84" fmla="*/ 891 w 1004"/>
              <a:gd name="T85" fmla="*/ 483 h 1073"/>
              <a:gd name="T86" fmla="*/ 842 w 1004"/>
              <a:gd name="T87" fmla="*/ 267 h 1073"/>
              <a:gd name="T88" fmla="*/ 828 w 1004"/>
              <a:gd name="T89" fmla="*/ 190 h 1073"/>
              <a:gd name="T90" fmla="*/ 721 w 1004"/>
              <a:gd name="T91" fmla="*/ 83 h 1073"/>
              <a:gd name="T92" fmla="*/ 575 w 1004"/>
              <a:gd name="T93" fmla="*/ 25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04" h="1073">
                <a:moveTo>
                  <a:pt x="217" y="714"/>
                </a:moveTo>
                <a:lnTo>
                  <a:pt x="217" y="714"/>
                </a:lnTo>
                <a:cubicBezTo>
                  <a:pt x="234" y="729"/>
                  <a:pt x="256" y="739"/>
                  <a:pt x="281" y="743"/>
                </a:cubicBezTo>
                <a:lnTo>
                  <a:pt x="282" y="743"/>
                </a:lnTo>
                <a:lnTo>
                  <a:pt x="361" y="753"/>
                </a:lnTo>
                <a:lnTo>
                  <a:pt x="379" y="767"/>
                </a:lnTo>
                <a:lnTo>
                  <a:pt x="292" y="900"/>
                </a:lnTo>
                <a:lnTo>
                  <a:pt x="263" y="834"/>
                </a:lnTo>
                <a:lnTo>
                  <a:pt x="253" y="809"/>
                </a:lnTo>
                <a:lnTo>
                  <a:pt x="154" y="809"/>
                </a:lnTo>
                <a:lnTo>
                  <a:pt x="217" y="714"/>
                </a:lnTo>
                <a:close/>
                <a:moveTo>
                  <a:pt x="786" y="712"/>
                </a:moveTo>
                <a:lnTo>
                  <a:pt x="850" y="809"/>
                </a:lnTo>
                <a:lnTo>
                  <a:pt x="750" y="809"/>
                </a:lnTo>
                <a:lnTo>
                  <a:pt x="740" y="834"/>
                </a:lnTo>
                <a:lnTo>
                  <a:pt x="712" y="900"/>
                </a:lnTo>
                <a:lnTo>
                  <a:pt x="624" y="766"/>
                </a:lnTo>
                <a:lnTo>
                  <a:pt x="643" y="751"/>
                </a:lnTo>
                <a:lnTo>
                  <a:pt x="724" y="738"/>
                </a:lnTo>
                <a:lnTo>
                  <a:pt x="724" y="739"/>
                </a:lnTo>
                <a:lnTo>
                  <a:pt x="724" y="739"/>
                </a:lnTo>
                <a:cubicBezTo>
                  <a:pt x="726" y="739"/>
                  <a:pt x="726" y="738"/>
                  <a:pt x="727" y="738"/>
                </a:cubicBezTo>
                <a:lnTo>
                  <a:pt x="727" y="738"/>
                </a:lnTo>
                <a:cubicBezTo>
                  <a:pt x="749" y="734"/>
                  <a:pt x="770" y="725"/>
                  <a:pt x="786" y="712"/>
                </a:cubicBezTo>
                <a:close/>
                <a:moveTo>
                  <a:pt x="502" y="84"/>
                </a:moveTo>
                <a:lnTo>
                  <a:pt x="502" y="84"/>
                </a:lnTo>
                <a:cubicBezTo>
                  <a:pt x="511" y="84"/>
                  <a:pt x="520" y="87"/>
                  <a:pt x="528" y="92"/>
                </a:cubicBezTo>
                <a:lnTo>
                  <a:pt x="601" y="145"/>
                </a:lnTo>
                <a:lnTo>
                  <a:pt x="610" y="151"/>
                </a:lnTo>
                <a:lnTo>
                  <a:pt x="620" y="152"/>
                </a:lnTo>
                <a:lnTo>
                  <a:pt x="711" y="166"/>
                </a:lnTo>
                <a:lnTo>
                  <a:pt x="712" y="166"/>
                </a:lnTo>
                <a:lnTo>
                  <a:pt x="712" y="166"/>
                </a:lnTo>
                <a:cubicBezTo>
                  <a:pt x="730" y="167"/>
                  <a:pt x="743" y="180"/>
                  <a:pt x="745" y="198"/>
                </a:cubicBezTo>
                <a:lnTo>
                  <a:pt x="745" y="201"/>
                </a:lnTo>
                <a:lnTo>
                  <a:pt x="762" y="293"/>
                </a:lnTo>
                <a:lnTo>
                  <a:pt x="763" y="302"/>
                </a:lnTo>
                <a:lnTo>
                  <a:pt x="770" y="310"/>
                </a:lnTo>
                <a:lnTo>
                  <a:pt x="823" y="383"/>
                </a:lnTo>
                <a:lnTo>
                  <a:pt x="823" y="383"/>
                </a:lnTo>
                <a:cubicBezTo>
                  <a:pt x="832" y="397"/>
                  <a:pt x="834" y="420"/>
                  <a:pt x="821" y="440"/>
                </a:cubicBezTo>
                <a:lnTo>
                  <a:pt x="763" y="521"/>
                </a:lnTo>
                <a:lnTo>
                  <a:pt x="762" y="531"/>
                </a:lnTo>
                <a:lnTo>
                  <a:pt x="749" y="622"/>
                </a:lnTo>
                <a:lnTo>
                  <a:pt x="749" y="622"/>
                </a:lnTo>
                <a:lnTo>
                  <a:pt x="749" y="622"/>
                </a:lnTo>
                <a:cubicBezTo>
                  <a:pt x="749" y="630"/>
                  <a:pt x="746" y="636"/>
                  <a:pt x="743" y="641"/>
                </a:cubicBezTo>
                <a:lnTo>
                  <a:pt x="740" y="642"/>
                </a:lnTo>
                <a:lnTo>
                  <a:pt x="740" y="644"/>
                </a:lnTo>
                <a:lnTo>
                  <a:pt x="740" y="644"/>
                </a:lnTo>
                <a:cubicBezTo>
                  <a:pt x="734" y="650"/>
                  <a:pt x="726" y="655"/>
                  <a:pt x="715" y="656"/>
                </a:cubicBezTo>
                <a:lnTo>
                  <a:pt x="713" y="656"/>
                </a:lnTo>
                <a:lnTo>
                  <a:pt x="619" y="673"/>
                </a:lnTo>
                <a:lnTo>
                  <a:pt x="608" y="675"/>
                </a:lnTo>
                <a:lnTo>
                  <a:pt x="601" y="681"/>
                </a:lnTo>
                <a:lnTo>
                  <a:pt x="528" y="734"/>
                </a:lnTo>
                <a:lnTo>
                  <a:pt x="528" y="734"/>
                </a:lnTo>
                <a:cubicBezTo>
                  <a:pt x="513" y="744"/>
                  <a:pt x="489" y="745"/>
                  <a:pt x="469" y="732"/>
                </a:cubicBezTo>
                <a:lnTo>
                  <a:pt x="402" y="681"/>
                </a:lnTo>
                <a:lnTo>
                  <a:pt x="395" y="675"/>
                </a:lnTo>
                <a:lnTo>
                  <a:pt x="383" y="673"/>
                </a:lnTo>
                <a:lnTo>
                  <a:pt x="293" y="660"/>
                </a:lnTo>
                <a:lnTo>
                  <a:pt x="292" y="660"/>
                </a:lnTo>
                <a:lnTo>
                  <a:pt x="292" y="660"/>
                </a:lnTo>
                <a:cubicBezTo>
                  <a:pt x="279" y="659"/>
                  <a:pt x="269" y="652"/>
                  <a:pt x="263" y="642"/>
                </a:cubicBezTo>
                <a:lnTo>
                  <a:pt x="263" y="642"/>
                </a:lnTo>
                <a:cubicBezTo>
                  <a:pt x="260" y="638"/>
                  <a:pt x="259" y="632"/>
                  <a:pt x="258" y="627"/>
                </a:cubicBezTo>
                <a:lnTo>
                  <a:pt x="258" y="624"/>
                </a:lnTo>
                <a:lnTo>
                  <a:pt x="241" y="530"/>
                </a:lnTo>
                <a:lnTo>
                  <a:pt x="240" y="520"/>
                </a:lnTo>
                <a:lnTo>
                  <a:pt x="234" y="512"/>
                </a:lnTo>
                <a:lnTo>
                  <a:pt x="180" y="438"/>
                </a:lnTo>
                <a:lnTo>
                  <a:pt x="180" y="438"/>
                </a:lnTo>
                <a:cubicBezTo>
                  <a:pt x="171" y="425"/>
                  <a:pt x="170" y="401"/>
                  <a:pt x="182" y="380"/>
                </a:cubicBezTo>
                <a:lnTo>
                  <a:pt x="234" y="314"/>
                </a:lnTo>
                <a:lnTo>
                  <a:pt x="240" y="305"/>
                </a:lnTo>
                <a:lnTo>
                  <a:pt x="241" y="295"/>
                </a:lnTo>
                <a:lnTo>
                  <a:pt x="253" y="208"/>
                </a:lnTo>
                <a:lnTo>
                  <a:pt x="253" y="208"/>
                </a:lnTo>
                <a:cubicBezTo>
                  <a:pt x="253" y="207"/>
                  <a:pt x="254" y="207"/>
                  <a:pt x="254" y="207"/>
                </a:cubicBezTo>
                <a:lnTo>
                  <a:pt x="254" y="207"/>
                </a:lnTo>
                <a:cubicBezTo>
                  <a:pt x="260" y="187"/>
                  <a:pt x="275" y="170"/>
                  <a:pt x="295" y="166"/>
                </a:cubicBezTo>
                <a:lnTo>
                  <a:pt x="295" y="166"/>
                </a:lnTo>
                <a:cubicBezTo>
                  <a:pt x="296" y="165"/>
                  <a:pt x="296" y="164"/>
                  <a:pt x="297" y="164"/>
                </a:cubicBezTo>
                <a:lnTo>
                  <a:pt x="383" y="152"/>
                </a:lnTo>
                <a:lnTo>
                  <a:pt x="394" y="151"/>
                </a:lnTo>
                <a:lnTo>
                  <a:pt x="402" y="145"/>
                </a:lnTo>
                <a:lnTo>
                  <a:pt x="475" y="92"/>
                </a:lnTo>
                <a:lnTo>
                  <a:pt x="475" y="92"/>
                </a:lnTo>
                <a:cubicBezTo>
                  <a:pt x="483" y="87"/>
                  <a:pt x="492" y="84"/>
                  <a:pt x="502" y="84"/>
                </a:cubicBezTo>
                <a:close/>
                <a:moveTo>
                  <a:pt x="502" y="0"/>
                </a:moveTo>
                <a:lnTo>
                  <a:pt x="502" y="0"/>
                </a:lnTo>
                <a:cubicBezTo>
                  <a:pt x="475" y="0"/>
                  <a:pt x="450" y="9"/>
                  <a:pt x="428" y="25"/>
                </a:cubicBezTo>
                <a:lnTo>
                  <a:pt x="360" y="73"/>
                </a:lnTo>
                <a:lnTo>
                  <a:pt x="281" y="83"/>
                </a:lnTo>
                <a:lnTo>
                  <a:pt x="280" y="83"/>
                </a:lnTo>
                <a:lnTo>
                  <a:pt x="278" y="84"/>
                </a:lnTo>
                <a:lnTo>
                  <a:pt x="278" y="84"/>
                </a:lnTo>
                <a:cubicBezTo>
                  <a:pt x="226" y="96"/>
                  <a:pt x="185" y="137"/>
                  <a:pt x="173" y="190"/>
                </a:cubicBezTo>
                <a:lnTo>
                  <a:pt x="172" y="191"/>
                </a:lnTo>
                <a:lnTo>
                  <a:pt x="172" y="192"/>
                </a:lnTo>
                <a:lnTo>
                  <a:pt x="161" y="273"/>
                </a:lnTo>
                <a:lnTo>
                  <a:pt x="114" y="334"/>
                </a:lnTo>
                <a:lnTo>
                  <a:pt x="112" y="336"/>
                </a:lnTo>
                <a:lnTo>
                  <a:pt x="112" y="336"/>
                </a:lnTo>
                <a:lnTo>
                  <a:pt x="112" y="336"/>
                </a:lnTo>
                <a:cubicBezTo>
                  <a:pt x="84" y="383"/>
                  <a:pt x="82" y="442"/>
                  <a:pt x="114" y="486"/>
                </a:cubicBezTo>
                <a:lnTo>
                  <a:pt x="163" y="554"/>
                </a:lnTo>
                <a:lnTo>
                  <a:pt x="175" y="626"/>
                </a:lnTo>
                <a:lnTo>
                  <a:pt x="43" y="828"/>
                </a:lnTo>
                <a:lnTo>
                  <a:pt x="0" y="891"/>
                </a:lnTo>
                <a:lnTo>
                  <a:pt x="197" y="891"/>
                </a:lnTo>
                <a:lnTo>
                  <a:pt x="245" y="1002"/>
                </a:lnTo>
                <a:lnTo>
                  <a:pt x="275" y="1072"/>
                </a:lnTo>
                <a:lnTo>
                  <a:pt x="317" y="1008"/>
                </a:lnTo>
                <a:lnTo>
                  <a:pt x="447" y="812"/>
                </a:lnTo>
                <a:lnTo>
                  <a:pt x="447" y="812"/>
                </a:lnTo>
                <a:cubicBezTo>
                  <a:pt x="482" y="826"/>
                  <a:pt x="522" y="828"/>
                  <a:pt x="555" y="812"/>
                </a:cubicBezTo>
                <a:lnTo>
                  <a:pt x="686" y="1008"/>
                </a:lnTo>
                <a:lnTo>
                  <a:pt x="728" y="1072"/>
                </a:lnTo>
                <a:lnTo>
                  <a:pt x="758" y="1002"/>
                </a:lnTo>
                <a:lnTo>
                  <a:pt x="806" y="891"/>
                </a:lnTo>
                <a:lnTo>
                  <a:pt x="1003" y="891"/>
                </a:lnTo>
                <a:lnTo>
                  <a:pt x="960" y="828"/>
                </a:lnTo>
                <a:lnTo>
                  <a:pt x="831" y="632"/>
                </a:lnTo>
                <a:lnTo>
                  <a:pt x="842" y="554"/>
                </a:lnTo>
                <a:lnTo>
                  <a:pt x="889" y="486"/>
                </a:lnTo>
                <a:lnTo>
                  <a:pt x="891" y="485"/>
                </a:lnTo>
                <a:lnTo>
                  <a:pt x="891" y="483"/>
                </a:lnTo>
                <a:lnTo>
                  <a:pt x="891" y="483"/>
                </a:lnTo>
                <a:cubicBezTo>
                  <a:pt x="920" y="438"/>
                  <a:pt x="921" y="379"/>
                  <a:pt x="889" y="336"/>
                </a:cubicBezTo>
                <a:lnTo>
                  <a:pt x="842" y="267"/>
                </a:lnTo>
                <a:lnTo>
                  <a:pt x="826" y="190"/>
                </a:lnTo>
                <a:lnTo>
                  <a:pt x="828" y="190"/>
                </a:lnTo>
                <a:lnTo>
                  <a:pt x="828" y="190"/>
                </a:lnTo>
                <a:cubicBezTo>
                  <a:pt x="828" y="189"/>
                  <a:pt x="826" y="188"/>
                  <a:pt x="826" y="188"/>
                </a:cubicBezTo>
                <a:lnTo>
                  <a:pt x="826" y="188"/>
                </a:lnTo>
                <a:cubicBezTo>
                  <a:pt x="819" y="133"/>
                  <a:pt x="776" y="90"/>
                  <a:pt x="721" y="83"/>
                </a:cubicBezTo>
                <a:lnTo>
                  <a:pt x="721" y="83"/>
                </a:lnTo>
                <a:lnTo>
                  <a:pt x="643" y="73"/>
                </a:lnTo>
                <a:lnTo>
                  <a:pt x="575" y="25"/>
                </a:lnTo>
                <a:lnTo>
                  <a:pt x="575" y="25"/>
                </a:lnTo>
                <a:cubicBezTo>
                  <a:pt x="553" y="9"/>
                  <a:pt x="528" y="0"/>
                  <a:pt x="5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1" name="Freeform 58">
            <a:extLst>
              <a:ext uri="{FF2B5EF4-FFF2-40B4-BE49-F238E27FC236}">
                <a16:creationId xmlns:a16="http://schemas.microsoft.com/office/drawing/2014/main" id="{983E6A67-5BF6-4BA6-B1D1-7DC9A2B46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16" y="7929447"/>
            <a:ext cx="908632" cy="968412"/>
          </a:xfrm>
          <a:custGeom>
            <a:avLst/>
            <a:gdLst>
              <a:gd name="T0" fmla="*/ 281 w 1004"/>
              <a:gd name="T1" fmla="*/ 743 h 1073"/>
              <a:gd name="T2" fmla="*/ 379 w 1004"/>
              <a:gd name="T3" fmla="*/ 767 h 1073"/>
              <a:gd name="T4" fmla="*/ 253 w 1004"/>
              <a:gd name="T5" fmla="*/ 808 h 1073"/>
              <a:gd name="T6" fmla="*/ 786 w 1004"/>
              <a:gd name="T7" fmla="*/ 711 h 1073"/>
              <a:gd name="T8" fmla="*/ 740 w 1004"/>
              <a:gd name="T9" fmla="*/ 834 h 1073"/>
              <a:gd name="T10" fmla="*/ 643 w 1004"/>
              <a:gd name="T11" fmla="*/ 751 h 1073"/>
              <a:gd name="T12" fmla="*/ 724 w 1004"/>
              <a:gd name="T13" fmla="*/ 739 h 1073"/>
              <a:gd name="T14" fmla="*/ 786 w 1004"/>
              <a:gd name="T15" fmla="*/ 711 h 1073"/>
              <a:gd name="T16" fmla="*/ 528 w 1004"/>
              <a:gd name="T17" fmla="*/ 92 h 1073"/>
              <a:gd name="T18" fmla="*/ 620 w 1004"/>
              <a:gd name="T19" fmla="*/ 152 h 1073"/>
              <a:gd name="T20" fmla="*/ 712 w 1004"/>
              <a:gd name="T21" fmla="*/ 165 h 1073"/>
              <a:gd name="T22" fmla="*/ 762 w 1004"/>
              <a:gd name="T23" fmla="*/ 293 h 1073"/>
              <a:gd name="T24" fmla="*/ 823 w 1004"/>
              <a:gd name="T25" fmla="*/ 383 h 1073"/>
              <a:gd name="T26" fmla="*/ 763 w 1004"/>
              <a:gd name="T27" fmla="*/ 521 h 1073"/>
              <a:gd name="T28" fmla="*/ 749 w 1004"/>
              <a:gd name="T29" fmla="*/ 622 h 1073"/>
              <a:gd name="T30" fmla="*/ 740 w 1004"/>
              <a:gd name="T31" fmla="*/ 641 h 1073"/>
              <a:gd name="T32" fmla="*/ 715 w 1004"/>
              <a:gd name="T33" fmla="*/ 656 h 1073"/>
              <a:gd name="T34" fmla="*/ 608 w 1004"/>
              <a:gd name="T35" fmla="*/ 674 h 1073"/>
              <a:gd name="T36" fmla="*/ 528 w 1004"/>
              <a:gd name="T37" fmla="*/ 733 h 1073"/>
              <a:gd name="T38" fmla="*/ 395 w 1004"/>
              <a:gd name="T39" fmla="*/ 674 h 1073"/>
              <a:gd name="T40" fmla="*/ 292 w 1004"/>
              <a:gd name="T41" fmla="*/ 660 h 1073"/>
              <a:gd name="T42" fmla="*/ 263 w 1004"/>
              <a:gd name="T43" fmla="*/ 641 h 1073"/>
              <a:gd name="T44" fmla="*/ 241 w 1004"/>
              <a:gd name="T45" fmla="*/ 530 h 1073"/>
              <a:gd name="T46" fmla="*/ 180 w 1004"/>
              <a:gd name="T47" fmla="*/ 438 h 1073"/>
              <a:gd name="T48" fmla="*/ 234 w 1004"/>
              <a:gd name="T49" fmla="*/ 314 h 1073"/>
              <a:gd name="T50" fmla="*/ 253 w 1004"/>
              <a:gd name="T51" fmla="*/ 207 h 1073"/>
              <a:gd name="T52" fmla="*/ 254 w 1004"/>
              <a:gd name="T53" fmla="*/ 207 h 1073"/>
              <a:gd name="T54" fmla="*/ 297 w 1004"/>
              <a:gd name="T55" fmla="*/ 164 h 1073"/>
              <a:gd name="T56" fmla="*/ 402 w 1004"/>
              <a:gd name="T57" fmla="*/ 144 h 1073"/>
              <a:gd name="T58" fmla="*/ 502 w 1004"/>
              <a:gd name="T59" fmla="*/ 84 h 1073"/>
              <a:gd name="T60" fmla="*/ 428 w 1004"/>
              <a:gd name="T61" fmla="*/ 25 h 1073"/>
              <a:gd name="T62" fmla="*/ 280 w 1004"/>
              <a:gd name="T63" fmla="*/ 83 h 1073"/>
              <a:gd name="T64" fmla="*/ 173 w 1004"/>
              <a:gd name="T65" fmla="*/ 190 h 1073"/>
              <a:gd name="T66" fmla="*/ 161 w 1004"/>
              <a:gd name="T67" fmla="*/ 272 h 1073"/>
              <a:gd name="T68" fmla="*/ 112 w 1004"/>
              <a:gd name="T69" fmla="*/ 336 h 1073"/>
              <a:gd name="T70" fmla="*/ 163 w 1004"/>
              <a:gd name="T71" fmla="*/ 554 h 1073"/>
              <a:gd name="T72" fmla="*/ 0 w 1004"/>
              <a:gd name="T73" fmla="*/ 891 h 1073"/>
              <a:gd name="T74" fmla="*/ 275 w 1004"/>
              <a:gd name="T75" fmla="*/ 1072 h 1073"/>
              <a:gd name="T76" fmla="*/ 447 w 1004"/>
              <a:gd name="T77" fmla="*/ 812 h 1073"/>
              <a:gd name="T78" fmla="*/ 728 w 1004"/>
              <a:gd name="T79" fmla="*/ 1072 h 1073"/>
              <a:gd name="T80" fmla="*/ 1003 w 1004"/>
              <a:gd name="T81" fmla="*/ 891 h 1073"/>
              <a:gd name="T82" fmla="*/ 842 w 1004"/>
              <a:gd name="T83" fmla="*/ 554 h 1073"/>
              <a:gd name="T84" fmla="*/ 891 w 1004"/>
              <a:gd name="T85" fmla="*/ 483 h 1073"/>
              <a:gd name="T86" fmla="*/ 842 w 1004"/>
              <a:gd name="T87" fmla="*/ 266 h 1073"/>
              <a:gd name="T88" fmla="*/ 828 w 1004"/>
              <a:gd name="T89" fmla="*/ 190 h 1073"/>
              <a:gd name="T90" fmla="*/ 721 w 1004"/>
              <a:gd name="T91" fmla="*/ 83 h 1073"/>
              <a:gd name="T92" fmla="*/ 575 w 1004"/>
              <a:gd name="T93" fmla="*/ 25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04" h="1073">
                <a:moveTo>
                  <a:pt x="217" y="713"/>
                </a:moveTo>
                <a:lnTo>
                  <a:pt x="217" y="713"/>
                </a:lnTo>
                <a:cubicBezTo>
                  <a:pt x="234" y="728"/>
                  <a:pt x="256" y="739"/>
                  <a:pt x="281" y="743"/>
                </a:cubicBezTo>
                <a:lnTo>
                  <a:pt x="282" y="743"/>
                </a:lnTo>
                <a:lnTo>
                  <a:pt x="361" y="753"/>
                </a:lnTo>
                <a:lnTo>
                  <a:pt x="379" y="767"/>
                </a:lnTo>
                <a:lnTo>
                  <a:pt x="292" y="899"/>
                </a:lnTo>
                <a:lnTo>
                  <a:pt x="263" y="834"/>
                </a:lnTo>
                <a:lnTo>
                  <a:pt x="253" y="808"/>
                </a:lnTo>
                <a:lnTo>
                  <a:pt x="154" y="808"/>
                </a:lnTo>
                <a:lnTo>
                  <a:pt x="217" y="713"/>
                </a:lnTo>
                <a:close/>
                <a:moveTo>
                  <a:pt x="786" y="711"/>
                </a:moveTo>
                <a:lnTo>
                  <a:pt x="850" y="808"/>
                </a:lnTo>
                <a:lnTo>
                  <a:pt x="750" y="808"/>
                </a:lnTo>
                <a:lnTo>
                  <a:pt x="740" y="834"/>
                </a:lnTo>
                <a:lnTo>
                  <a:pt x="712" y="899"/>
                </a:lnTo>
                <a:lnTo>
                  <a:pt x="624" y="765"/>
                </a:lnTo>
                <a:lnTo>
                  <a:pt x="643" y="751"/>
                </a:lnTo>
                <a:lnTo>
                  <a:pt x="724" y="737"/>
                </a:lnTo>
                <a:lnTo>
                  <a:pt x="724" y="739"/>
                </a:lnTo>
                <a:lnTo>
                  <a:pt x="724" y="739"/>
                </a:lnTo>
                <a:cubicBezTo>
                  <a:pt x="726" y="739"/>
                  <a:pt x="726" y="737"/>
                  <a:pt x="727" y="737"/>
                </a:cubicBezTo>
                <a:lnTo>
                  <a:pt x="727" y="737"/>
                </a:lnTo>
                <a:cubicBezTo>
                  <a:pt x="749" y="734"/>
                  <a:pt x="770" y="725"/>
                  <a:pt x="786" y="711"/>
                </a:cubicBezTo>
                <a:close/>
                <a:moveTo>
                  <a:pt x="502" y="84"/>
                </a:moveTo>
                <a:lnTo>
                  <a:pt x="502" y="84"/>
                </a:lnTo>
                <a:cubicBezTo>
                  <a:pt x="511" y="84"/>
                  <a:pt x="520" y="87"/>
                  <a:pt x="528" y="92"/>
                </a:cubicBezTo>
                <a:lnTo>
                  <a:pt x="601" y="144"/>
                </a:lnTo>
                <a:lnTo>
                  <a:pt x="610" y="151"/>
                </a:lnTo>
                <a:lnTo>
                  <a:pt x="620" y="152"/>
                </a:lnTo>
                <a:lnTo>
                  <a:pt x="711" y="165"/>
                </a:lnTo>
                <a:lnTo>
                  <a:pt x="712" y="165"/>
                </a:lnTo>
                <a:lnTo>
                  <a:pt x="712" y="165"/>
                </a:lnTo>
                <a:cubicBezTo>
                  <a:pt x="730" y="167"/>
                  <a:pt x="743" y="179"/>
                  <a:pt x="745" y="198"/>
                </a:cubicBezTo>
                <a:lnTo>
                  <a:pt x="745" y="201"/>
                </a:lnTo>
                <a:lnTo>
                  <a:pt x="762" y="293"/>
                </a:lnTo>
                <a:lnTo>
                  <a:pt x="763" y="302"/>
                </a:lnTo>
                <a:lnTo>
                  <a:pt x="770" y="309"/>
                </a:lnTo>
                <a:lnTo>
                  <a:pt x="823" y="383"/>
                </a:lnTo>
                <a:lnTo>
                  <a:pt x="823" y="383"/>
                </a:lnTo>
                <a:cubicBezTo>
                  <a:pt x="832" y="396"/>
                  <a:pt x="834" y="420"/>
                  <a:pt x="821" y="439"/>
                </a:cubicBezTo>
                <a:lnTo>
                  <a:pt x="763" y="521"/>
                </a:lnTo>
                <a:lnTo>
                  <a:pt x="762" y="531"/>
                </a:lnTo>
                <a:lnTo>
                  <a:pt x="749" y="621"/>
                </a:lnTo>
                <a:lnTo>
                  <a:pt x="749" y="622"/>
                </a:lnTo>
                <a:lnTo>
                  <a:pt x="749" y="622"/>
                </a:lnTo>
                <a:cubicBezTo>
                  <a:pt x="749" y="629"/>
                  <a:pt x="746" y="635"/>
                  <a:pt x="743" y="641"/>
                </a:cubicBezTo>
                <a:lnTo>
                  <a:pt x="740" y="641"/>
                </a:lnTo>
                <a:lnTo>
                  <a:pt x="740" y="643"/>
                </a:lnTo>
                <a:lnTo>
                  <a:pt x="740" y="643"/>
                </a:lnTo>
                <a:cubicBezTo>
                  <a:pt x="734" y="650"/>
                  <a:pt x="726" y="655"/>
                  <a:pt x="715" y="656"/>
                </a:cubicBezTo>
                <a:lnTo>
                  <a:pt x="713" y="656"/>
                </a:lnTo>
                <a:lnTo>
                  <a:pt x="619" y="672"/>
                </a:lnTo>
                <a:lnTo>
                  <a:pt x="608" y="674"/>
                </a:lnTo>
                <a:lnTo>
                  <a:pt x="601" y="680"/>
                </a:lnTo>
                <a:lnTo>
                  <a:pt x="528" y="733"/>
                </a:lnTo>
                <a:lnTo>
                  <a:pt x="528" y="733"/>
                </a:lnTo>
                <a:cubicBezTo>
                  <a:pt x="513" y="743"/>
                  <a:pt x="489" y="744"/>
                  <a:pt x="469" y="732"/>
                </a:cubicBezTo>
                <a:lnTo>
                  <a:pt x="402" y="680"/>
                </a:lnTo>
                <a:lnTo>
                  <a:pt x="395" y="674"/>
                </a:lnTo>
                <a:lnTo>
                  <a:pt x="383" y="672"/>
                </a:lnTo>
                <a:lnTo>
                  <a:pt x="293" y="660"/>
                </a:lnTo>
                <a:lnTo>
                  <a:pt x="292" y="660"/>
                </a:lnTo>
                <a:lnTo>
                  <a:pt x="292" y="660"/>
                </a:lnTo>
                <a:cubicBezTo>
                  <a:pt x="279" y="658"/>
                  <a:pt x="269" y="652"/>
                  <a:pt x="263" y="641"/>
                </a:cubicBezTo>
                <a:lnTo>
                  <a:pt x="263" y="641"/>
                </a:lnTo>
                <a:cubicBezTo>
                  <a:pt x="260" y="637"/>
                  <a:pt x="259" y="632"/>
                  <a:pt x="258" y="626"/>
                </a:cubicBezTo>
                <a:lnTo>
                  <a:pt x="258" y="624"/>
                </a:lnTo>
                <a:lnTo>
                  <a:pt x="241" y="530"/>
                </a:lnTo>
                <a:lnTo>
                  <a:pt x="240" y="519"/>
                </a:lnTo>
                <a:lnTo>
                  <a:pt x="234" y="512"/>
                </a:lnTo>
                <a:lnTo>
                  <a:pt x="180" y="438"/>
                </a:lnTo>
                <a:lnTo>
                  <a:pt x="180" y="438"/>
                </a:lnTo>
                <a:cubicBezTo>
                  <a:pt x="171" y="425"/>
                  <a:pt x="170" y="400"/>
                  <a:pt x="182" y="380"/>
                </a:cubicBezTo>
                <a:lnTo>
                  <a:pt x="234" y="314"/>
                </a:lnTo>
                <a:lnTo>
                  <a:pt x="240" y="305"/>
                </a:lnTo>
                <a:lnTo>
                  <a:pt x="241" y="294"/>
                </a:lnTo>
                <a:lnTo>
                  <a:pt x="253" y="207"/>
                </a:lnTo>
                <a:lnTo>
                  <a:pt x="253" y="207"/>
                </a:lnTo>
                <a:lnTo>
                  <a:pt x="254" y="207"/>
                </a:lnTo>
                <a:lnTo>
                  <a:pt x="254" y="207"/>
                </a:lnTo>
                <a:cubicBezTo>
                  <a:pt x="260" y="186"/>
                  <a:pt x="275" y="170"/>
                  <a:pt x="295" y="165"/>
                </a:cubicBezTo>
                <a:lnTo>
                  <a:pt x="295" y="165"/>
                </a:lnTo>
                <a:cubicBezTo>
                  <a:pt x="296" y="164"/>
                  <a:pt x="296" y="164"/>
                  <a:pt x="297" y="164"/>
                </a:cubicBezTo>
                <a:lnTo>
                  <a:pt x="383" y="152"/>
                </a:lnTo>
                <a:lnTo>
                  <a:pt x="394" y="151"/>
                </a:lnTo>
                <a:lnTo>
                  <a:pt x="402" y="144"/>
                </a:lnTo>
                <a:lnTo>
                  <a:pt x="475" y="92"/>
                </a:lnTo>
                <a:lnTo>
                  <a:pt x="475" y="92"/>
                </a:lnTo>
                <a:cubicBezTo>
                  <a:pt x="483" y="87"/>
                  <a:pt x="492" y="84"/>
                  <a:pt x="502" y="84"/>
                </a:cubicBezTo>
                <a:close/>
                <a:moveTo>
                  <a:pt x="502" y="0"/>
                </a:moveTo>
                <a:lnTo>
                  <a:pt x="502" y="0"/>
                </a:lnTo>
                <a:cubicBezTo>
                  <a:pt x="475" y="0"/>
                  <a:pt x="450" y="8"/>
                  <a:pt x="428" y="25"/>
                </a:cubicBezTo>
                <a:lnTo>
                  <a:pt x="360" y="72"/>
                </a:lnTo>
                <a:lnTo>
                  <a:pt x="281" y="83"/>
                </a:lnTo>
                <a:lnTo>
                  <a:pt x="280" y="83"/>
                </a:lnTo>
                <a:lnTo>
                  <a:pt x="278" y="84"/>
                </a:lnTo>
                <a:lnTo>
                  <a:pt x="278" y="84"/>
                </a:lnTo>
                <a:cubicBezTo>
                  <a:pt x="226" y="95"/>
                  <a:pt x="185" y="136"/>
                  <a:pt x="173" y="190"/>
                </a:cubicBezTo>
                <a:lnTo>
                  <a:pt x="172" y="191"/>
                </a:lnTo>
                <a:lnTo>
                  <a:pt x="172" y="192"/>
                </a:lnTo>
                <a:lnTo>
                  <a:pt x="161" y="272"/>
                </a:lnTo>
                <a:lnTo>
                  <a:pt x="114" y="334"/>
                </a:lnTo>
                <a:lnTo>
                  <a:pt x="112" y="336"/>
                </a:lnTo>
                <a:lnTo>
                  <a:pt x="112" y="336"/>
                </a:lnTo>
                <a:lnTo>
                  <a:pt x="112" y="336"/>
                </a:lnTo>
                <a:cubicBezTo>
                  <a:pt x="84" y="383"/>
                  <a:pt x="82" y="442"/>
                  <a:pt x="114" y="486"/>
                </a:cubicBezTo>
                <a:lnTo>
                  <a:pt x="163" y="554"/>
                </a:lnTo>
                <a:lnTo>
                  <a:pt x="175" y="625"/>
                </a:lnTo>
                <a:lnTo>
                  <a:pt x="43" y="828"/>
                </a:lnTo>
                <a:lnTo>
                  <a:pt x="0" y="891"/>
                </a:lnTo>
                <a:lnTo>
                  <a:pt x="197" y="891"/>
                </a:lnTo>
                <a:lnTo>
                  <a:pt x="245" y="1001"/>
                </a:lnTo>
                <a:lnTo>
                  <a:pt x="275" y="1072"/>
                </a:lnTo>
                <a:lnTo>
                  <a:pt x="317" y="1008"/>
                </a:lnTo>
                <a:lnTo>
                  <a:pt x="447" y="812"/>
                </a:lnTo>
                <a:lnTo>
                  <a:pt x="447" y="812"/>
                </a:lnTo>
                <a:cubicBezTo>
                  <a:pt x="482" y="826"/>
                  <a:pt x="522" y="828"/>
                  <a:pt x="555" y="812"/>
                </a:cubicBezTo>
                <a:lnTo>
                  <a:pt x="686" y="1008"/>
                </a:lnTo>
                <a:lnTo>
                  <a:pt x="728" y="1072"/>
                </a:lnTo>
                <a:lnTo>
                  <a:pt x="758" y="1001"/>
                </a:lnTo>
                <a:lnTo>
                  <a:pt x="806" y="891"/>
                </a:lnTo>
                <a:lnTo>
                  <a:pt x="1003" y="891"/>
                </a:lnTo>
                <a:lnTo>
                  <a:pt x="960" y="828"/>
                </a:lnTo>
                <a:lnTo>
                  <a:pt x="831" y="631"/>
                </a:lnTo>
                <a:lnTo>
                  <a:pt x="842" y="554"/>
                </a:lnTo>
                <a:lnTo>
                  <a:pt x="889" y="486"/>
                </a:lnTo>
                <a:lnTo>
                  <a:pt x="891" y="485"/>
                </a:lnTo>
                <a:lnTo>
                  <a:pt x="891" y="483"/>
                </a:lnTo>
                <a:lnTo>
                  <a:pt x="891" y="483"/>
                </a:lnTo>
                <a:cubicBezTo>
                  <a:pt x="920" y="438"/>
                  <a:pt x="921" y="379"/>
                  <a:pt x="889" y="336"/>
                </a:cubicBezTo>
                <a:lnTo>
                  <a:pt x="842" y="266"/>
                </a:lnTo>
                <a:lnTo>
                  <a:pt x="826" y="190"/>
                </a:lnTo>
                <a:lnTo>
                  <a:pt x="828" y="190"/>
                </a:lnTo>
                <a:lnTo>
                  <a:pt x="828" y="190"/>
                </a:lnTo>
                <a:cubicBezTo>
                  <a:pt x="828" y="189"/>
                  <a:pt x="826" y="188"/>
                  <a:pt x="826" y="187"/>
                </a:cubicBezTo>
                <a:lnTo>
                  <a:pt x="826" y="187"/>
                </a:lnTo>
                <a:cubicBezTo>
                  <a:pt x="819" y="133"/>
                  <a:pt x="776" y="89"/>
                  <a:pt x="721" y="83"/>
                </a:cubicBezTo>
                <a:lnTo>
                  <a:pt x="721" y="83"/>
                </a:lnTo>
                <a:lnTo>
                  <a:pt x="643" y="72"/>
                </a:lnTo>
                <a:lnTo>
                  <a:pt x="575" y="25"/>
                </a:lnTo>
                <a:lnTo>
                  <a:pt x="575" y="25"/>
                </a:lnTo>
                <a:cubicBezTo>
                  <a:pt x="553" y="8"/>
                  <a:pt x="528" y="0"/>
                  <a:pt x="5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2" name="Freeform 59">
            <a:extLst>
              <a:ext uri="{FF2B5EF4-FFF2-40B4-BE49-F238E27FC236}">
                <a16:creationId xmlns:a16="http://schemas.microsoft.com/office/drawing/2014/main" id="{66DA7DE6-13B9-44AE-A27D-E7075D37C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801" y="10950248"/>
            <a:ext cx="908632" cy="972396"/>
          </a:xfrm>
          <a:custGeom>
            <a:avLst/>
            <a:gdLst>
              <a:gd name="T0" fmla="*/ 281 w 1004"/>
              <a:gd name="T1" fmla="*/ 743 h 1074"/>
              <a:gd name="T2" fmla="*/ 379 w 1004"/>
              <a:gd name="T3" fmla="*/ 768 h 1074"/>
              <a:gd name="T4" fmla="*/ 253 w 1004"/>
              <a:gd name="T5" fmla="*/ 809 h 1074"/>
              <a:gd name="T6" fmla="*/ 786 w 1004"/>
              <a:gd name="T7" fmla="*/ 712 h 1074"/>
              <a:gd name="T8" fmla="*/ 740 w 1004"/>
              <a:gd name="T9" fmla="*/ 834 h 1074"/>
              <a:gd name="T10" fmla="*/ 643 w 1004"/>
              <a:gd name="T11" fmla="*/ 752 h 1074"/>
              <a:gd name="T12" fmla="*/ 724 w 1004"/>
              <a:gd name="T13" fmla="*/ 739 h 1074"/>
              <a:gd name="T14" fmla="*/ 786 w 1004"/>
              <a:gd name="T15" fmla="*/ 712 h 1074"/>
              <a:gd name="T16" fmla="*/ 527 w 1004"/>
              <a:gd name="T17" fmla="*/ 92 h 1074"/>
              <a:gd name="T18" fmla="*/ 619 w 1004"/>
              <a:gd name="T19" fmla="*/ 152 h 1074"/>
              <a:gd name="T20" fmla="*/ 711 w 1004"/>
              <a:gd name="T21" fmla="*/ 166 h 1074"/>
              <a:gd name="T22" fmla="*/ 762 w 1004"/>
              <a:gd name="T23" fmla="*/ 293 h 1074"/>
              <a:gd name="T24" fmla="*/ 823 w 1004"/>
              <a:gd name="T25" fmla="*/ 383 h 1074"/>
              <a:gd name="T26" fmla="*/ 762 w 1004"/>
              <a:gd name="T27" fmla="*/ 521 h 1074"/>
              <a:gd name="T28" fmla="*/ 748 w 1004"/>
              <a:gd name="T29" fmla="*/ 623 h 1074"/>
              <a:gd name="T30" fmla="*/ 740 w 1004"/>
              <a:gd name="T31" fmla="*/ 642 h 1074"/>
              <a:gd name="T32" fmla="*/ 715 w 1004"/>
              <a:gd name="T33" fmla="*/ 656 h 1074"/>
              <a:gd name="T34" fmla="*/ 608 w 1004"/>
              <a:gd name="T35" fmla="*/ 675 h 1074"/>
              <a:gd name="T36" fmla="*/ 527 w 1004"/>
              <a:gd name="T37" fmla="*/ 734 h 1074"/>
              <a:gd name="T38" fmla="*/ 394 w 1004"/>
              <a:gd name="T39" fmla="*/ 675 h 1074"/>
              <a:gd name="T40" fmla="*/ 291 w 1004"/>
              <a:gd name="T41" fmla="*/ 661 h 1074"/>
              <a:gd name="T42" fmla="*/ 263 w 1004"/>
              <a:gd name="T43" fmla="*/ 642 h 1074"/>
              <a:gd name="T44" fmla="*/ 241 w 1004"/>
              <a:gd name="T45" fmla="*/ 530 h 1074"/>
              <a:gd name="T46" fmla="*/ 180 w 1004"/>
              <a:gd name="T47" fmla="*/ 439 h 1074"/>
              <a:gd name="T48" fmla="*/ 233 w 1004"/>
              <a:gd name="T49" fmla="*/ 314 h 1074"/>
              <a:gd name="T50" fmla="*/ 253 w 1004"/>
              <a:gd name="T51" fmla="*/ 208 h 1074"/>
              <a:gd name="T52" fmla="*/ 253 w 1004"/>
              <a:gd name="T53" fmla="*/ 207 h 1074"/>
              <a:gd name="T54" fmla="*/ 296 w 1004"/>
              <a:gd name="T55" fmla="*/ 164 h 1074"/>
              <a:gd name="T56" fmla="*/ 402 w 1004"/>
              <a:gd name="T57" fmla="*/ 145 h 1074"/>
              <a:gd name="T58" fmla="*/ 501 w 1004"/>
              <a:gd name="T59" fmla="*/ 84 h 1074"/>
              <a:gd name="T60" fmla="*/ 428 w 1004"/>
              <a:gd name="T61" fmla="*/ 25 h 1074"/>
              <a:gd name="T62" fmla="*/ 280 w 1004"/>
              <a:gd name="T63" fmla="*/ 83 h 1074"/>
              <a:gd name="T64" fmla="*/ 173 w 1004"/>
              <a:gd name="T65" fmla="*/ 190 h 1074"/>
              <a:gd name="T66" fmla="*/ 161 w 1004"/>
              <a:gd name="T67" fmla="*/ 273 h 1074"/>
              <a:gd name="T68" fmla="*/ 112 w 1004"/>
              <a:gd name="T69" fmla="*/ 337 h 1074"/>
              <a:gd name="T70" fmla="*/ 162 w 1004"/>
              <a:gd name="T71" fmla="*/ 554 h 1074"/>
              <a:gd name="T72" fmla="*/ 0 w 1004"/>
              <a:gd name="T73" fmla="*/ 892 h 1074"/>
              <a:gd name="T74" fmla="*/ 275 w 1004"/>
              <a:gd name="T75" fmla="*/ 1073 h 1074"/>
              <a:gd name="T76" fmla="*/ 447 w 1004"/>
              <a:gd name="T77" fmla="*/ 812 h 1074"/>
              <a:gd name="T78" fmla="*/ 728 w 1004"/>
              <a:gd name="T79" fmla="*/ 1073 h 1074"/>
              <a:gd name="T80" fmla="*/ 1003 w 1004"/>
              <a:gd name="T81" fmla="*/ 892 h 1074"/>
              <a:gd name="T82" fmla="*/ 841 w 1004"/>
              <a:gd name="T83" fmla="*/ 554 h 1074"/>
              <a:gd name="T84" fmla="*/ 891 w 1004"/>
              <a:gd name="T85" fmla="*/ 484 h 1074"/>
              <a:gd name="T86" fmla="*/ 841 w 1004"/>
              <a:gd name="T87" fmla="*/ 267 h 1074"/>
              <a:gd name="T88" fmla="*/ 827 w 1004"/>
              <a:gd name="T89" fmla="*/ 190 h 1074"/>
              <a:gd name="T90" fmla="*/ 721 w 1004"/>
              <a:gd name="T91" fmla="*/ 83 h 1074"/>
              <a:gd name="T92" fmla="*/ 574 w 1004"/>
              <a:gd name="T93" fmla="*/ 25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04" h="1074">
                <a:moveTo>
                  <a:pt x="216" y="713"/>
                </a:moveTo>
                <a:lnTo>
                  <a:pt x="216" y="713"/>
                </a:lnTo>
                <a:cubicBezTo>
                  <a:pt x="234" y="729"/>
                  <a:pt x="256" y="740"/>
                  <a:pt x="281" y="743"/>
                </a:cubicBezTo>
                <a:lnTo>
                  <a:pt x="282" y="743"/>
                </a:lnTo>
                <a:lnTo>
                  <a:pt x="361" y="754"/>
                </a:lnTo>
                <a:lnTo>
                  <a:pt x="379" y="768"/>
                </a:lnTo>
                <a:lnTo>
                  <a:pt x="291" y="900"/>
                </a:lnTo>
                <a:lnTo>
                  <a:pt x="263" y="834"/>
                </a:lnTo>
                <a:lnTo>
                  <a:pt x="253" y="809"/>
                </a:lnTo>
                <a:lnTo>
                  <a:pt x="153" y="809"/>
                </a:lnTo>
                <a:lnTo>
                  <a:pt x="216" y="713"/>
                </a:lnTo>
                <a:close/>
                <a:moveTo>
                  <a:pt x="786" y="712"/>
                </a:moveTo>
                <a:lnTo>
                  <a:pt x="849" y="809"/>
                </a:lnTo>
                <a:lnTo>
                  <a:pt x="750" y="809"/>
                </a:lnTo>
                <a:lnTo>
                  <a:pt x="740" y="834"/>
                </a:lnTo>
                <a:lnTo>
                  <a:pt x="711" y="900"/>
                </a:lnTo>
                <a:lnTo>
                  <a:pt x="623" y="766"/>
                </a:lnTo>
                <a:lnTo>
                  <a:pt x="643" y="752"/>
                </a:lnTo>
                <a:lnTo>
                  <a:pt x="724" y="738"/>
                </a:lnTo>
                <a:lnTo>
                  <a:pt x="724" y="739"/>
                </a:lnTo>
                <a:lnTo>
                  <a:pt x="724" y="739"/>
                </a:lnTo>
                <a:cubicBezTo>
                  <a:pt x="725" y="739"/>
                  <a:pt x="725" y="738"/>
                  <a:pt x="726" y="738"/>
                </a:cubicBezTo>
                <a:lnTo>
                  <a:pt x="726" y="738"/>
                </a:lnTo>
                <a:cubicBezTo>
                  <a:pt x="749" y="735"/>
                  <a:pt x="769" y="726"/>
                  <a:pt x="786" y="712"/>
                </a:cubicBezTo>
                <a:close/>
                <a:moveTo>
                  <a:pt x="501" y="84"/>
                </a:moveTo>
                <a:lnTo>
                  <a:pt x="501" y="84"/>
                </a:lnTo>
                <a:cubicBezTo>
                  <a:pt x="511" y="84"/>
                  <a:pt x="520" y="87"/>
                  <a:pt x="527" y="92"/>
                </a:cubicBezTo>
                <a:lnTo>
                  <a:pt x="601" y="145"/>
                </a:lnTo>
                <a:lnTo>
                  <a:pt x="609" y="151"/>
                </a:lnTo>
                <a:lnTo>
                  <a:pt x="619" y="152"/>
                </a:lnTo>
                <a:lnTo>
                  <a:pt x="710" y="166"/>
                </a:lnTo>
                <a:lnTo>
                  <a:pt x="711" y="166"/>
                </a:lnTo>
                <a:lnTo>
                  <a:pt x="711" y="166"/>
                </a:lnTo>
                <a:cubicBezTo>
                  <a:pt x="730" y="167"/>
                  <a:pt x="742" y="180"/>
                  <a:pt x="745" y="199"/>
                </a:cubicBezTo>
                <a:lnTo>
                  <a:pt x="745" y="201"/>
                </a:lnTo>
                <a:lnTo>
                  <a:pt x="762" y="293"/>
                </a:lnTo>
                <a:lnTo>
                  <a:pt x="762" y="302"/>
                </a:lnTo>
                <a:lnTo>
                  <a:pt x="769" y="310"/>
                </a:lnTo>
                <a:lnTo>
                  <a:pt x="823" y="383"/>
                </a:lnTo>
                <a:lnTo>
                  <a:pt x="823" y="383"/>
                </a:lnTo>
                <a:cubicBezTo>
                  <a:pt x="832" y="397"/>
                  <a:pt x="833" y="420"/>
                  <a:pt x="821" y="440"/>
                </a:cubicBezTo>
                <a:lnTo>
                  <a:pt x="762" y="521"/>
                </a:lnTo>
                <a:lnTo>
                  <a:pt x="762" y="532"/>
                </a:lnTo>
                <a:lnTo>
                  <a:pt x="748" y="622"/>
                </a:lnTo>
                <a:lnTo>
                  <a:pt x="748" y="623"/>
                </a:lnTo>
                <a:lnTo>
                  <a:pt x="748" y="623"/>
                </a:lnTo>
                <a:cubicBezTo>
                  <a:pt x="747" y="629"/>
                  <a:pt x="746" y="636"/>
                  <a:pt x="742" y="641"/>
                </a:cubicBezTo>
                <a:lnTo>
                  <a:pt x="740" y="642"/>
                </a:lnTo>
                <a:lnTo>
                  <a:pt x="740" y="644"/>
                </a:lnTo>
                <a:lnTo>
                  <a:pt x="740" y="644"/>
                </a:lnTo>
                <a:cubicBezTo>
                  <a:pt x="734" y="650"/>
                  <a:pt x="725" y="656"/>
                  <a:pt x="715" y="656"/>
                </a:cubicBezTo>
                <a:lnTo>
                  <a:pt x="713" y="656"/>
                </a:lnTo>
                <a:lnTo>
                  <a:pt x="618" y="673"/>
                </a:lnTo>
                <a:lnTo>
                  <a:pt x="608" y="675"/>
                </a:lnTo>
                <a:lnTo>
                  <a:pt x="601" y="681"/>
                </a:lnTo>
                <a:lnTo>
                  <a:pt x="527" y="734"/>
                </a:lnTo>
                <a:lnTo>
                  <a:pt x="527" y="734"/>
                </a:lnTo>
                <a:cubicBezTo>
                  <a:pt x="513" y="744"/>
                  <a:pt x="488" y="745"/>
                  <a:pt x="469" y="732"/>
                </a:cubicBezTo>
                <a:lnTo>
                  <a:pt x="402" y="681"/>
                </a:lnTo>
                <a:lnTo>
                  <a:pt x="394" y="675"/>
                </a:lnTo>
                <a:lnTo>
                  <a:pt x="382" y="673"/>
                </a:lnTo>
                <a:lnTo>
                  <a:pt x="292" y="661"/>
                </a:lnTo>
                <a:lnTo>
                  <a:pt x="291" y="661"/>
                </a:lnTo>
                <a:lnTo>
                  <a:pt x="291" y="661"/>
                </a:lnTo>
                <a:cubicBezTo>
                  <a:pt x="278" y="659"/>
                  <a:pt x="269" y="652"/>
                  <a:pt x="263" y="642"/>
                </a:cubicBezTo>
                <a:lnTo>
                  <a:pt x="263" y="642"/>
                </a:lnTo>
                <a:cubicBezTo>
                  <a:pt x="260" y="638"/>
                  <a:pt x="259" y="633"/>
                  <a:pt x="258" y="627"/>
                </a:cubicBezTo>
                <a:lnTo>
                  <a:pt x="258" y="624"/>
                </a:lnTo>
                <a:lnTo>
                  <a:pt x="241" y="530"/>
                </a:lnTo>
                <a:lnTo>
                  <a:pt x="239" y="520"/>
                </a:lnTo>
                <a:lnTo>
                  <a:pt x="233" y="512"/>
                </a:lnTo>
                <a:lnTo>
                  <a:pt x="180" y="439"/>
                </a:lnTo>
                <a:lnTo>
                  <a:pt x="180" y="439"/>
                </a:lnTo>
                <a:cubicBezTo>
                  <a:pt x="170" y="425"/>
                  <a:pt x="169" y="401"/>
                  <a:pt x="182" y="381"/>
                </a:cubicBezTo>
                <a:lnTo>
                  <a:pt x="233" y="314"/>
                </a:lnTo>
                <a:lnTo>
                  <a:pt x="239" y="306"/>
                </a:lnTo>
                <a:lnTo>
                  <a:pt x="241" y="295"/>
                </a:lnTo>
                <a:lnTo>
                  <a:pt x="253" y="208"/>
                </a:lnTo>
                <a:lnTo>
                  <a:pt x="253" y="208"/>
                </a:lnTo>
                <a:cubicBezTo>
                  <a:pt x="253" y="207"/>
                  <a:pt x="253" y="207"/>
                  <a:pt x="253" y="207"/>
                </a:cubicBezTo>
                <a:lnTo>
                  <a:pt x="253" y="207"/>
                </a:lnTo>
                <a:cubicBezTo>
                  <a:pt x="259" y="187"/>
                  <a:pt x="275" y="171"/>
                  <a:pt x="295" y="166"/>
                </a:cubicBezTo>
                <a:lnTo>
                  <a:pt x="295" y="166"/>
                </a:lnTo>
                <a:cubicBezTo>
                  <a:pt x="296" y="165"/>
                  <a:pt x="296" y="164"/>
                  <a:pt x="296" y="164"/>
                </a:cubicBezTo>
                <a:lnTo>
                  <a:pt x="382" y="152"/>
                </a:lnTo>
                <a:lnTo>
                  <a:pt x="392" y="151"/>
                </a:lnTo>
                <a:lnTo>
                  <a:pt x="402" y="145"/>
                </a:lnTo>
                <a:lnTo>
                  <a:pt x="475" y="92"/>
                </a:lnTo>
                <a:lnTo>
                  <a:pt x="475" y="92"/>
                </a:lnTo>
                <a:cubicBezTo>
                  <a:pt x="482" y="87"/>
                  <a:pt x="492" y="84"/>
                  <a:pt x="501" y="84"/>
                </a:cubicBezTo>
                <a:close/>
                <a:moveTo>
                  <a:pt x="501" y="0"/>
                </a:moveTo>
                <a:lnTo>
                  <a:pt x="501" y="0"/>
                </a:lnTo>
                <a:cubicBezTo>
                  <a:pt x="475" y="0"/>
                  <a:pt x="450" y="9"/>
                  <a:pt x="428" y="25"/>
                </a:cubicBezTo>
                <a:lnTo>
                  <a:pt x="360" y="73"/>
                </a:lnTo>
                <a:lnTo>
                  <a:pt x="281" y="83"/>
                </a:lnTo>
                <a:lnTo>
                  <a:pt x="280" y="83"/>
                </a:lnTo>
                <a:lnTo>
                  <a:pt x="278" y="84"/>
                </a:lnTo>
                <a:lnTo>
                  <a:pt x="278" y="84"/>
                </a:lnTo>
                <a:cubicBezTo>
                  <a:pt x="226" y="96"/>
                  <a:pt x="184" y="137"/>
                  <a:pt x="173" y="190"/>
                </a:cubicBezTo>
                <a:lnTo>
                  <a:pt x="171" y="191"/>
                </a:lnTo>
                <a:lnTo>
                  <a:pt x="171" y="193"/>
                </a:lnTo>
                <a:lnTo>
                  <a:pt x="161" y="273"/>
                </a:lnTo>
                <a:lnTo>
                  <a:pt x="114" y="335"/>
                </a:lnTo>
                <a:lnTo>
                  <a:pt x="112" y="335"/>
                </a:lnTo>
                <a:lnTo>
                  <a:pt x="112" y="337"/>
                </a:lnTo>
                <a:lnTo>
                  <a:pt x="112" y="337"/>
                </a:lnTo>
                <a:cubicBezTo>
                  <a:pt x="83" y="383"/>
                  <a:pt x="81" y="442"/>
                  <a:pt x="114" y="486"/>
                </a:cubicBezTo>
                <a:lnTo>
                  <a:pt x="162" y="554"/>
                </a:lnTo>
                <a:lnTo>
                  <a:pt x="175" y="626"/>
                </a:lnTo>
                <a:lnTo>
                  <a:pt x="42" y="828"/>
                </a:lnTo>
                <a:lnTo>
                  <a:pt x="0" y="892"/>
                </a:lnTo>
                <a:lnTo>
                  <a:pt x="197" y="892"/>
                </a:lnTo>
                <a:lnTo>
                  <a:pt x="245" y="1002"/>
                </a:lnTo>
                <a:lnTo>
                  <a:pt x="275" y="1073"/>
                </a:lnTo>
                <a:lnTo>
                  <a:pt x="317" y="1009"/>
                </a:lnTo>
                <a:lnTo>
                  <a:pt x="447" y="812"/>
                </a:lnTo>
                <a:lnTo>
                  <a:pt x="447" y="812"/>
                </a:lnTo>
                <a:cubicBezTo>
                  <a:pt x="482" y="827"/>
                  <a:pt x="521" y="828"/>
                  <a:pt x="555" y="812"/>
                </a:cubicBezTo>
                <a:lnTo>
                  <a:pt x="685" y="1009"/>
                </a:lnTo>
                <a:lnTo>
                  <a:pt x="728" y="1073"/>
                </a:lnTo>
                <a:lnTo>
                  <a:pt x="758" y="1002"/>
                </a:lnTo>
                <a:lnTo>
                  <a:pt x="805" y="892"/>
                </a:lnTo>
                <a:lnTo>
                  <a:pt x="1003" y="892"/>
                </a:lnTo>
                <a:lnTo>
                  <a:pt x="960" y="828"/>
                </a:lnTo>
                <a:lnTo>
                  <a:pt x="831" y="632"/>
                </a:lnTo>
                <a:lnTo>
                  <a:pt x="841" y="554"/>
                </a:lnTo>
                <a:lnTo>
                  <a:pt x="889" y="486"/>
                </a:lnTo>
                <a:lnTo>
                  <a:pt x="891" y="485"/>
                </a:lnTo>
                <a:lnTo>
                  <a:pt x="891" y="484"/>
                </a:lnTo>
                <a:lnTo>
                  <a:pt x="891" y="484"/>
                </a:lnTo>
                <a:cubicBezTo>
                  <a:pt x="919" y="438"/>
                  <a:pt x="920" y="380"/>
                  <a:pt x="889" y="335"/>
                </a:cubicBezTo>
                <a:lnTo>
                  <a:pt x="841" y="267"/>
                </a:lnTo>
                <a:lnTo>
                  <a:pt x="826" y="190"/>
                </a:lnTo>
                <a:lnTo>
                  <a:pt x="827" y="190"/>
                </a:lnTo>
                <a:lnTo>
                  <a:pt x="827" y="190"/>
                </a:lnTo>
                <a:cubicBezTo>
                  <a:pt x="826" y="189"/>
                  <a:pt x="826" y="188"/>
                  <a:pt x="826" y="188"/>
                </a:cubicBezTo>
                <a:lnTo>
                  <a:pt x="826" y="188"/>
                </a:lnTo>
                <a:cubicBezTo>
                  <a:pt x="818" y="134"/>
                  <a:pt x="776" y="90"/>
                  <a:pt x="721" y="83"/>
                </a:cubicBezTo>
                <a:lnTo>
                  <a:pt x="721" y="83"/>
                </a:lnTo>
                <a:lnTo>
                  <a:pt x="643" y="73"/>
                </a:lnTo>
                <a:lnTo>
                  <a:pt x="574" y="25"/>
                </a:lnTo>
                <a:lnTo>
                  <a:pt x="574" y="25"/>
                </a:lnTo>
                <a:cubicBezTo>
                  <a:pt x="553" y="9"/>
                  <a:pt x="527" y="0"/>
                  <a:pt x="5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3" name="Freeform 60">
            <a:extLst>
              <a:ext uri="{FF2B5EF4-FFF2-40B4-BE49-F238E27FC236}">
                <a16:creationId xmlns:a16="http://schemas.microsoft.com/office/drawing/2014/main" id="{51E91D03-44C1-4FDC-A1F4-8248BD24A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801" y="9439848"/>
            <a:ext cx="908632" cy="968409"/>
          </a:xfrm>
          <a:custGeom>
            <a:avLst/>
            <a:gdLst>
              <a:gd name="T0" fmla="*/ 281 w 1004"/>
              <a:gd name="T1" fmla="*/ 743 h 1073"/>
              <a:gd name="T2" fmla="*/ 379 w 1004"/>
              <a:gd name="T3" fmla="*/ 767 h 1073"/>
              <a:gd name="T4" fmla="*/ 253 w 1004"/>
              <a:gd name="T5" fmla="*/ 809 h 1073"/>
              <a:gd name="T6" fmla="*/ 786 w 1004"/>
              <a:gd name="T7" fmla="*/ 712 h 1073"/>
              <a:gd name="T8" fmla="*/ 740 w 1004"/>
              <a:gd name="T9" fmla="*/ 834 h 1073"/>
              <a:gd name="T10" fmla="*/ 643 w 1004"/>
              <a:gd name="T11" fmla="*/ 751 h 1073"/>
              <a:gd name="T12" fmla="*/ 724 w 1004"/>
              <a:gd name="T13" fmla="*/ 739 h 1073"/>
              <a:gd name="T14" fmla="*/ 786 w 1004"/>
              <a:gd name="T15" fmla="*/ 712 h 1073"/>
              <a:gd name="T16" fmla="*/ 527 w 1004"/>
              <a:gd name="T17" fmla="*/ 92 h 1073"/>
              <a:gd name="T18" fmla="*/ 619 w 1004"/>
              <a:gd name="T19" fmla="*/ 152 h 1073"/>
              <a:gd name="T20" fmla="*/ 711 w 1004"/>
              <a:gd name="T21" fmla="*/ 166 h 1073"/>
              <a:gd name="T22" fmla="*/ 762 w 1004"/>
              <a:gd name="T23" fmla="*/ 293 h 1073"/>
              <a:gd name="T24" fmla="*/ 823 w 1004"/>
              <a:gd name="T25" fmla="*/ 383 h 1073"/>
              <a:gd name="T26" fmla="*/ 762 w 1004"/>
              <a:gd name="T27" fmla="*/ 521 h 1073"/>
              <a:gd name="T28" fmla="*/ 748 w 1004"/>
              <a:gd name="T29" fmla="*/ 622 h 1073"/>
              <a:gd name="T30" fmla="*/ 740 w 1004"/>
              <a:gd name="T31" fmla="*/ 642 h 1073"/>
              <a:gd name="T32" fmla="*/ 715 w 1004"/>
              <a:gd name="T33" fmla="*/ 656 h 1073"/>
              <a:gd name="T34" fmla="*/ 608 w 1004"/>
              <a:gd name="T35" fmla="*/ 675 h 1073"/>
              <a:gd name="T36" fmla="*/ 527 w 1004"/>
              <a:gd name="T37" fmla="*/ 734 h 1073"/>
              <a:gd name="T38" fmla="*/ 394 w 1004"/>
              <a:gd name="T39" fmla="*/ 675 h 1073"/>
              <a:gd name="T40" fmla="*/ 291 w 1004"/>
              <a:gd name="T41" fmla="*/ 660 h 1073"/>
              <a:gd name="T42" fmla="*/ 263 w 1004"/>
              <a:gd name="T43" fmla="*/ 642 h 1073"/>
              <a:gd name="T44" fmla="*/ 241 w 1004"/>
              <a:gd name="T45" fmla="*/ 530 h 1073"/>
              <a:gd name="T46" fmla="*/ 180 w 1004"/>
              <a:gd name="T47" fmla="*/ 438 h 1073"/>
              <a:gd name="T48" fmla="*/ 233 w 1004"/>
              <a:gd name="T49" fmla="*/ 314 h 1073"/>
              <a:gd name="T50" fmla="*/ 253 w 1004"/>
              <a:gd name="T51" fmla="*/ 208 h 1073"/>
              <a:gd name="T52" fmla="*/ 253 w 1004"/>
              <a:gd name="T53" fmla="*/ 207 h 1073"/>
              <a:gd name="T54" fmla="*/ 296 w 1004"/>
              <a:gd name="T55" fmla="*/ 164 h 1073"/>
              <a:gd name="T56" fmla="*/ 402 w 1004"/>
              <a:gd name="T57" fmla="*/ 145 h 1073"/>
              <a:gd name="T58" fmla="*/ 501 w 1004"/>
              <a:gd name="T59" fmla="*/ 84 h 1073"/>
              <a:gd name="T60" fmla="*/ 428 w 1004"/>
              <a:gd name="T61" fmla="*/ 25 h 1073"/>
              <a:gd name="T62" fmla="*/ 280 w 1004"/>
              <a:gd name="T63" fmla="*/ 83 h 1073"/>
              <a:gd name="T64" fmla="*/ 173 w 1004"/>
              <a:gd name="T65" fmla="*/ 190 h 1073"/>
              <a:gd name="T66" fmla="*/ 161 w 1004"/>
              <a:gd name="T67" fmla="*/ 273 h 1073"/>
              <a:gd name="T68" fmla="*/ 112 w 1004"/>
              <a:gd name="T69" fmla="*/ 336 h 1073"/>
              <a:gd name="T70" fmla="*/ 162 w 1004"/>
              <a:gd name="T71" fmla="*/ 554 h 1073"/>
              <a:gd name="T72" fmla="*/ 0 w 1004"/>
              <a:gd name="T73" fmla="*/ 891 h 1073"/>
              <a:gd name="T74" fmla="*/ 275 w 1004"/>
              <a:gd name="T75" fmla="*/ 1072 h 1073"/>
              <a:gd name="T76" fmla="*/ 447 w 1004"/>
              <a:gd name="T77" fmla="*/ 812 h 1073"/>
              <a:gd name="T78" fmla="*/ 728 w 1004"/>
              <a:gd name="T79" fmla="*/ 1072 h 1073"/>
              <a:gd name="T80" fmla="*/ 1003 w 1004"/>
              <a:gd name="T81" fmla="*/ 891 h 1073"/>
              <a:gd name="T82" fmla="*/ 841 w 1004"/>
              <a:gd name="T83" fmla="*/ 554 h 1073"/>
              <a:gd name="T84" fmla="*/ 891 w 1004"/>
              <a:gd name="T85" fmla="*/ 483 h 1073"/>
              <a:gd name="T86" fmla="*/ 841 w 1004"/>
              <a:gd name="T87" fmla="*/ 267 h 1073"/>
              <a:gd name="T88" fmla="*/ 827 w 1004"/>
              <a:gd name="T89" fmla="*/ 190 h 1073"/>
              <a:gd name="T90" fmla="*/ 721 w 1004"/>
              <a:gd name="T91" fmla="*/ 83 h 1073"/>
              <a:gd name="T92" fmla="*/ 574 w 1004"/>
              <a:gd name="T93" fmla="*/ 25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04" h="1073">
                <a:moveTo>
                  <a:pt x="216" y="714"/>
                </a:moveTo>
                <a:lnTo>
                  <a:pt x="216" y="714"/>
                </a:lnTo>
                <a:cubicBezTo>
                  <a:pt x="234" y="729"/>
                  <a:pt x="256" y="739"/>
                  <a:pt x="281" y="743"/>
                </a:cubicBezTo>
                <a:lnTo>
                  <a:pt x="282" y="743"/>
                </a:lnTo>
                <a:lnTo>
                  <a:pt x="361" y="753"/>
                </a:lnTo>
                <a:lnTo>
                  <a:pt x="379" y="767"/>
                </a:lnTo>
                <a:lnTo>
                  <a:pt x="291" y="900"/>
                </a:lnTo>
                <a:lnTo>
                  <a:pt x="263" y="834"/>
                </a:lnTo>
                <a:lnTo>
                  <a:pt x="253" y="809"/>
                </a:lnTo>
                <a:lnTo>
                  <a:pt x="153" y="809"/>
                </a:lnTo>
                <a:lnTo>
                  <a:pt x="216" y="714"/>
                </a:lnTo>
                <a:close/>
                <a:moveTo>
                  <a:pt x="786" y="712"/>
                </a:moveTo>
                <a:lnTo>
                  <a:pt x="849" y="809"/>
                </a:lnTo>
                <a:lnTo>
                  <a:pt x="750" y="809"/>
                </a:lnTo>
                <a:lnTo>
                  <a:pt x="740" y="834"/>
                </a:lnTo>
                <a:lnTo>
                  <a:pt x="711" y="900"/>
                </a:lnTo>
                <a:lnTo>
                  <a:pt x="623" y="766"/>
                </a:lnTo>
                <a:lnTo>
                  <a:pt x="643" y="751"/>
                </a:lnTo>
                <a:lnTo>
                  <a:pt x="724" y="738"/>
                </a:lnTo>
                <a:lnTo>
                  <a:pt x="724" y="739"/>
                </a:lnTo>
                <a:lnTo>
                  <a:pt x="724" y="739"/>
                </a:lnTo>
                <a:cubicBezTo>
                  <a:pt x="725" y="739"/>
                  <a:pt x="725" y="738"/>
                  <a:pt x="726" y="738"/>
                </a:cubicBezTo>
                <a:lnTo>
                  <a:pt x="726" y="738"/>
                </a:lnTo>
                <a:cubicBezTo>
                  <a:pt x="749" y="734"/>
                  <a:pt x="769" y="725"/>
                  <a:pt x="786" y="712"/>
                </a:cubicBezTo>
                <a:close/>
                <a:moveTo>
                  <a:pt x="501" y="84"/>
                </a:moveTo>
                <a:lnTo>
                  <a:pt x="501" y="84"/>
                </a:lnTo>
                <a:cubicBezTo>
                  <a:pt x="511" y="84"/>
                  <a:pt x="520" y="87"/>
                  <a:pt x="527" y="92"/>
                </a:cubicBezTo>
                <a:lnTo>
                  <a:pt x="601" y="145"/>
                </a:lnTo>
                <a:lnTo>
                  <a:pt x="609" y="151"/>
                </a:lnTo>
                <a:lnTo>
                  <a:pt x="619" y="152"/>
                </a:lnTo>
                <a:lnTo>
                  <a:pt x="710" y="166"/>
                </a:lnTo>
                <a:lnTo>
                  <a:pt x="711" y="166"/>
                </a:lnTo>
                <a:lnTo>
                  <a:pt x="711" y="166"/>
                </a:lnTo>
                <a:cubicBezTo>
                  <a:pt x="730" y="167"/>
                  <a:pt x="742" y="180"/>
                  <a:pt x="745" y="198"/>
                </a:cubicBezTo>
                <a:lnTo>
                  <a:pt x="745" y="201"/>
                </a:lnTo>
                <a:lnTo>
                  <a:pt x="762" y="293"/>
                </a:lnTo>
                <a:lnTo>
                  <a:pt x="762" y="302"/>
                </a:lnTo>
                <a:lnTo>
                  <a:pt x="769" y="310"/>
                </a:lnTo>
                <a:lnTo>
                  <a:pt x="823" y="383"/>
                </a:lnTo>
                <a:lnTo>
                  <a:pt x="823" y="383"/>
                </a:lnTo>
                <a:cubicBezTo>
                  <a:pt x="832" y="397"/>
                  <a:pt x="833" y="420"/>
                  <a:pt x="821" y="440"/>
                </a:cubicBezTo>
                <a:lnTo>
                  <a:pt x="762" y="521"/>
                </a:lnTo>
                <a:lnTo>
                  <a:pt x="762" y="531"/>
                </a:lnTo>
                <a:lnTo>
                  <a:pt x="748" y="622"/>
                </a:lnTo>
                <a:lnTo>
                  <a:pt x="748" y="622"/>
                </a:lnTo>
                <a:lnTo>
                  <a:pt x="748" y="622"/>
                </a:lnTo>
                <a:cubicBezTo>
                  <a:pt x="747" y="630"/>
                  <a:pt x="746" y="636"/>
                  <a:pt x="742" y="641"/>
                </a:cubicBezTo>
                <a:lnTo>
                  <a:pt x="740" y="642"/>
                </a:lnTo>
                <a:lnTo>
                  <a:pt x="740" y="644"/>
                </a:lnTo>
                <a:lnTo>
                  <a:pt x="740" y="644"/>
                </a:lnTo>
                <a:cubicBezTo>
                  <a:pt x="734" y="650"/>
                  <a:pt x="725" y="655"/>
                  <a:pt x="715" y="656"/>
                </a:cubicBezTo>
                <a:lnTo>
                  <a:pt x="713" y="656"/>
                </a:lnTo>
                <a:lnTo>
                  <a:pt x="618" y="673"/>
                </a:lnTo>
                <a:lnTo>
                  <a:pt x="608" y="675"/>
                </a:lnTo>
                <a:lnTo>
                  <a:pt x="601" y="681"/>
                </a:lnTo>
                <a:lnTo>
                  <a:pt x="527" y="734"/>
                </a:lnTo>
                <a:lnTo>
                  <a:pt x="527" y="734"/>
                </a:lnTo>
                <a:cubicBezTo>
                  <a:pt x="513" y="744"/>
                  <a:pt x="488" y="745"/>
                  <a:pt x="469" y="732"/>
                </a:cubicBezTo>
                <a:lnTo>
                  <a:pt x="402" y="681"/>
                </a:lnTo>
                <a:lnTo>
                  <a:pt x="394" y="675"/>
                </a:lnTo>
                <a:lnTo>
                  <a:pt x="382" y="673"/>
                </a:lnTo>
                <a:lnTo>
                  <a:pt x="292" y="660"/>
                </a:lnTo>
                <a:lnTo>
                  <a:pt x="291" y="660"/>
                </a:lnTo>
                <a:lnTo>
                  <a:pt x="291" y="660"/>
                </a:lnTo>
                <a:cubicBezTo>
                  <a:pt x="278" y="659"/>
                  <a:pt x="269" y="652"/>
                  <a:pt x="263" y="642"/>
                </a:cubicBezTo>
                <a:lnTo>
                  <a:pt x="263" y="642"/>
                </a:lnTo>
                <a:cubicBezTo>
                  <a:pt x="260" y="638"/>
                  <a:pt x="259" y="632"/>
                  <a:pt x="258" y="627"/>
                </a:cubicBezTo>
                <a:lnTo>
                  <a:pt x="258" y="624"/>
                </a:lnTo>
                <a:lnTo>
                  <a:pt x="241" y="530"/>
                </a:lnTo>
                <a:lnTo>
                  <a:pt x="239" y="520"/>
                </a:lnTo>
                <a:lnTo>
                  <a:pt x="233" y="512"/>
                </a:lnTo>
                <a:lnTo>
                  <a:pt x="180" y="438"/>
                </a:lnTo>
                <a:lnTo>
                  <a:pt x="180" y="438"/>
                </a:lnTo>
                <a:cubicBezTo>
                  <a:pt x="170" y="425"/>
                  <a:pt x="169" y="401"/>
                  <a:pt x="182" y="380"/>
                </a:cubicBezTo>
                <a:lnTo>
                  <a:pt x="233" y="314"/>
                </a:lnTo>
                <a:lnTo>
                  <a:pt x="239" y="305"/>
                </a:lnTo>
                <a:lnTo>
                  <a:pt x="241" y="295"/>
                </a:lnTo>
                <a:lnTo>
                  <a:pt x="253" y="208"/>
                </a:lnTo>
                <a:lnTo>
                  <a:pt x="253" y="208"/>
                </a:lnTo>
                <a:cubicBezTo>
                  <a:pt x="253" y="207"/>
                  <a:pt x="253" y="207"/>
                  <a:pt x="253" y="207"/>
                </a:cubicBezTo>
                <a:lnTo>
                  <a:pt x="253" y="207"/>
                </a:lnTo>
                <a:cubicBezTo>
                  <a:pt x="259" y="187"/>
                  <a:pt x="275" y="170"/>
                  <a:pt x="295" y="166"/>
                </a:cubicBezTo>
                <a:lnTo>
                  <a:pt x="295" y="166"/>
                </a:lnTo>
                <a:cubicBezTo>
                  <a:pt x="296" y="165"/>
                  <a:pt x="296" y="164"/>
                  <a:pt x="296" y="164"/>
                </a:cubicBezTo>
                <a:lnTo>
                  <a:pt x="382" y="152"/>
                </a:lnTo>
                <a:lnTo>
                  <a:pt x="392" y="151"/>
                </a:lnTo>
                <a:lnTo>
                  <a:pt x="402" y="145"/>
                </a:lnTo>
                <a:lnTo>
                  <a:pt x="475" y="92"/>
                </a:lnTo>
                <a:lnTo>
                  <a:pt x="475" y="92"/>
                </a:lnTo>
                <a:cubicBezTo>
                  <a:pt x="482" y="87"/>
                  <a:pt x="492" y="84"/>
                  <a:pt x="501" y="84"/>
                </a:cubicBezTo>
                <a:close/>
                <a:moveTo>
                  <a:pt x="501" y="0"/>
                </a:moveTo>
                <a:lnTo>
                  <a:pt x="501" y="0"/>
                </a:lnTo>
                <a:cubicBezTo>
                  <a:pt x="475" y="0"/>
                  <a:pt x="450" y="9"/>
                  <a:pt x="428" y="25"/>
                </a:cubicBezTo>
                <a:lnTo>
                  <a:pt x="360" y="73"/>
                </a:lnTo>
                <a:lnTo>
                  <a:pt x="281" y="83"/>
                </a:lnTo>
                <a:lnTo>
                  <a:pt x="280" y="83"/>
                </a:lnTo>
                <a:lnTo>
                  <a:pt x="278" y="84"/>
                </a:lnTo>
                <a:lnTo>
                  <a:pt x="278" y="84"/>
                </a:lnTo>
                <a:cubicBezTo>
                  <a:pt x="226" y="96"/>
                  <a:pt x="184" y="137"/>
                  <a:pt x="173" y="190"/>
                </a:cubicBezTo>
                <a:lnTo>
                  <a:pt x="171" y="191"/>
                </a:lnTo>
                <a:lnTo>
                  <a:pt x="171" y="192"/>
                </a:lnTo>
                <a:lnTo>
                  <a:pt x="161" y="273"/>
                </a:lnTo>
                <a:lnTo>
                  <a:pt x="114" y="334"/>
                </a:lnTo>
                <a:lnTo>
                  <a:pt x="112" y="336"/>
                </a:lnTo>
                <a:lnTo>
                  <a:pt x="112" y="336"/>
                </a:lnTo>
                <a:lnTo>
                  <a:pt x="112" y="336"/>
                </a:lnTo>
                <a:cubicBezTo>
                  <a:pt x="83" y="383"/>
                  <a:pt x="81" y="442"/>
                  <a:pt x="114" y="486"/>
                </a:cubicBezTo>
                <a:lnTo>
                  <a:pt x="162" y="554"/>
                </a:lnTo>
                <a:lnTo>
                  <a:pt x="175" y="626"/>
                </a:lnTo>
                <a:lnTo>
                  <a:pt x="42" y="828"/>
                </a:lnTo>
                <a:lnTo>
                  <a:pt x="0" y="891"/>
                </a:lnTo>
                <a:lnTo>
                  <a:pt x="197" y="891"/>
                </a:lnTo>
                <a:lnTo>
                  <a:pt x="245" y="1002"/>
                </a:lnTo>
                <a:lnTo>
                  <a:pt x="275" y="1072"/>
                </a:lnTo>
                <a:lnTo>
                  <a:pt x="317" y="1008"/>
                </a:lnTo>
                <a:lnTo>
                  <a:pt x="447" y="812"/>
                </a:lnTo>
                <a:lnTo>
                  <a:pt x="447" y="812"/>
                </a:lnTo>
                <a:cubicBezTo>
                  <a:pt x="482" y="826"/>
                  <a:pt x="521" y="828"/>
                  <a:pt x="555" y="812"/>
                </a:cubicBezTo>
                <a:lnTo>
                  <a:pt x="685" y="1008"/>
                </a:lnTo>
                <a:lnTo>
                  <a:pt x="728" y="1072"/>
                </a:lnTo>
                <a:lnTo>
                  <a:pt x="758" y="1002"/>
                </a:lnTo>
                <a:lnTo>
                  <a:pt x="805" y="891"/>
                </a:lnTo>
                <a:lnTo>
                  <a:pt x="1003" y="891"/>
                </a:lnTo>
                <a:lnTo>
                  <a:pt x="960" y="828"/>
                </a:lnTo>
                <a:lnTo>
                  <a:pt x="831" y="632"/>
                </a:lnTo>
                <a:lnTo>
                  <a:pt x="841" y="554"/>
                </a:lnTo>
                <a:lnTo>
                  <a:pt x="889" y="486"/>
                </a:lnTo>
                <a:lnTo>
                  <a:pt x="891" y="485"/>
                </a:lnTo>
                <a:lnTo>
                  <a:pt x="891" y="483"/>
                </a:lnTo>
                <a:lnTo>
                  <a:pt x="891" y="483"/>
                </a:lnTo>
                <a:cubicBezTo>
                  <a:pt x="919" y="438"/>
                  <a:pt x="920" y="379"/>
                  <a:pt x="889" y="336"/>
                </a:cubicBezTo>
                <a:lnTo>
                  <a:pt x="841" y="267"/>
                </a:lnTo>
                <a:lnTo>
                  <a:pt x="826" y="190"/>
                </a:lnTo>
                <a:lnTo>
                  <a:pt x="827" y="190"/>
                </a:lnTo>
                <a:lnTo>
                  <a:pt x="827" y="190"/>
                </a:lnTo>
                <a:cubicBezTo>
                  <a:pt x="826" y="189"/>
                  <a:pt x="826" y="188"/>
                  <a:pt x="826" y="188"/>
                </a:cubicBezTo>
                <a:lnTo>
                  <a:pt x="826" y="188"/>
                </a:lnTo>
                <a:cubicBezTo>
                  <a:pt x="818" y="133"/>
                  <a:pt x="776" y="90"/>
                  <a:pt x="721" y="83"/>
                </a:cubicBezTo>
                <a:lnTo>
                  <a:pt x="721" y="83"/>
                </a:lnTo>
                <a:lnTo>
                  <a:pt x="643" y="73"/>
                </a:lnTo>
                <a:lnTo>
                  <a:pt x="574" y="25"/>
                </a:lnTo>
                <a:lnTo>
                  <a:pt x="574" y="25"/>
                </a:lnTo>
                <a:cubicBezTo>
                  <a:pt x="553" y="9"/>
                  <a:pt x="527" y="0"/>
                  <a:pt x="5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4" name="Freeform 61">
            <a:extLst>
              <a:ext uri="{FF2B5EF4-FFF2-40B4-BE49-F238E27FC236}">
                <a16:creationId xmlns:a16="http://schemas.microsoft.com/office/drawing/2014/main" id="{6EDD50B4-0F73-4312-9791-529354EF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801" y="7929447"/>
            <a:ext cx="908632" cy="968412"/>
          </a:xfrm>
          <a:custGeom>
            <a:avLst/>
            <a:gdLst>
              <a:gd name="T0" fmla="*/ 281 w 1004"/>
              <a:gd name="T1" fmla="*/ 743 h 1073"/>
              <a:gd name="T2" fmla="*/ 379 w 1004"/>
              <a:gd name="T3" fmla="*/ 767 h 1073"/>
              <a:gd name="T4" fmla="*/ 253 w 1004"/>
              <a:gd name="T5" fmla="*/ 808 h 1073"/>
              <a:gd name="T6" fmla="*/ 786 w 1004"/>
              <a:gd name="T7" fmla="*/ 711 h 1073"/>
              <a:gd name="T8" fmla="*/ 740 w 1004"/>
              <a:gd name="T9" fmla="*/ 834 h 1073"/>
              <a:gd name="T10" fmla="*/ 643 w 1004"/>
              <a:gd name="T11" fmla="*/ 751 h 1073"/>
              <a:gd name="T12" fmla="*/ 724 w 1004"/>
              <a:gd name="T13" fmla="*/ 739 h 1073"/>
              <a:gd name="T14" fmla="*/ 786 w 1004"/>
              <a:gd name="T15" fmla="*/ 711 h 1073"/>
              <a:gd name="T16" fmla="*/ 527 w 1004"/>
              <a:gd name="T17" fmla="*/ 92 h 1073"/>
              <a:gd name="T18" fmla="*/ 619 w 1004"/>
              <a:gd name="T19" fmla="*/ 152 h 1073"/>
              <a:gd name="T20" fmla="*/ 711 w 1004"/>
              <a:gd name="T21" fmla="*/ 165 h 1073"/>
              <a:gd name="T22" fmla="*/ 762 w 1004"/>
              <a:gd name="T23" fmla="*/ 293 h 1073"/>
              <a:gd name="T24" fmla="*/ 823 w 1004"/>
              <a:gd name="T25" fmla="*/ 383 h 1073"/>
              <a:gd name="T26" fmla="*/ 762 w 1004"/>
              <a:gd name="T27" fmla="*/ 521 h 1073"/>
              <a:gd name="T28" fmla="*/ 748 w 1004"/>
              <a:gd name="T29" fmla="*/ 622 h 1073"/>
              <a:gd name="T30" fmla="*/ 740 w 1004"/>
              <a:gd name="T31" fmla="*/ 641 h 1073"/>
              <a:gd name="T32" fmla="*/ 715 w 1004"/>
              <a:gd name="T33" fmla="*/ 656 h 1073"/>
              <a:gd name="T34" fmla="*/ 608 w 1004"/>
              <a:gd name="T35" fmla="*/ 674 h 1073"/>
              <a:gd name="T36" fmla="*/ 527 w 1004"/>
              <a:gd name="T37" fmla="*/ 733 h 1073"/>
              <a:gd name="T38" fmla="*/ 394 w 1004"/>
              <a:gd name="T39" fmla="*/ 674 h 1073"/>
              <a:gd name="T40" fmla="*/ 291 w 1004"/>
              <a:gd name="T41" fmla="*/ 660 h 1073"/>
              <a:gd name="T42" fmla="*/ 263 w 1004"/>
              <a:gd name="T43" fmla="*/ 641 h 1073"/>
              <a:gd name="T44" fmla="*/ 241 w 1004"/>
              <a:gd name="T45" fmla="*/ 530 h 1073"/>
              <a:gd name="T46" fmla="*/ 180 w 1004"/>
              <a:gd name="T47" fmla="*/ 438 h 1073"/>
              <a:gd name="T48" fmla="*/ 233 w 1004"/>
              <a:gd name="T49" fmla="*/ 314 h 1073"/>
              <a:gd name="T50" fmla="*/ 253 w 1004"/>
              <a:gd name="T51" fmla="*/ 207 h 1073"/>
              <a:gd name="T52" fmla="*/ 253 w 1004"/>
              <a:gd name="T53" fmla="*/ 207 h 1073"/>
              <a:gd name="T54" fmla="*/ 296 w 1004"/>
              <a:gd name="T55" fmla="*/ 164 h 1073"/>
              <a:gd name="T56" fmla="*/ 402 w 1004"/>
              <a:gd name="T57" fmla="*/ 144 h 1073"/>
              <a:gd name="T58" fmla="*/ 501 w 1004"/>
              <a:gd name="T59" fmla="*/ 84 h 1073"/>
              <a:gd name="T60" fmla="*/ 428 w 1004"/>
              <a:gd name="T61" fmla="*/ 25 h 1073"/>
              <a:gd name="T62" fmla="*/ 280 w 1004"/>
              <a:gd name="T63" fmla="*/ 83 h 1073"/>
              <a:gd name="T64" fmla="*/ 173 w 1004"/>
              <a:gd name="T65" fmla="*/ 190 h 1073"/>
              <a:gd name="T66" fmla="*/ 161 w 1004"/>
              <a:gd name="T67" fmla="*/ 272 h 1073"/>
              <a:gd name="T68" fmla="*/ 112 w 1004"/>
              <a:gd name="T69" fmla="*/ 336 h 1073"/>
              <a:gd name="T70" fmla="*/ 162 w 1004"/>
              <a:gd name="T71" fmla="*/ 554 h 1073"/>
              <a:gd name="T72" fmla="*/ 0 w 1004"/>
              <a:gd name="T73" fmla="*/ 891 h 1073"/>
              <a:gd name="T74" fmla="*/ 275 w 1004"/>
              <a:gd name="T75" fmla="*/ 1072 h 1073"/>
              <a:gd name="T76" fmla="*/ 447 w 1004"/>
              <a:gd name="T77" fmla="*/ 812 h 1073"/>
              <a:gd name="T78" fmla="*/ 728 w 1004"/>
              <a:gd name="T79" fmla="*/ 1072 h 1073"/>
              <a:gd name="T80" fmla="*/ 1003 w 1004"/>
              <a:gd name="T81" fmla="*/ 891 h 1073"/>
              <a:gd name="T82" fmla="*/ 841 w 1004"/>
              <a:gd name="T83" fmla="*/ 554 h 1073"/>
              <a:gd name="T84" fmla="*/ 891 w 1004"/>
              <a:gd name="T85" fmla="*/ 483 h 1073"/>
              <a:gd name="T86" fmla="*/ 841 w 1004"/>
              <a:gd name="T87" fmla="*/ 266 h 1073"/>
              <a:gd name="T88" fmla="*/ 827 w 1004"/>
              <a:gd name="T89" fmla="*/ 190 h 1073"/>
              <a:gd name="T90" fmla="*/ 721 w 1004"/>
              <a:gd name="T91" fmla="*/ 83 h 1073"/>
              <a:gd name="T92" fmla="*/ 574 w 1004"/>
              <a:gd name="T93" fmla="*/ 25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04" h="1073">
                <a:moveTo>
                  <a:pt x="216" y="713"/>
                </a:moveTo>
                <a:lnTo>
                  <a:pt x="216" y="713"/>
                </a:lnTo>
                <a:cubicBezTo>
                  <a:pt x="234" y="728"/>
                  <a:pt x="256" y="739"/>
                  <a:pt x="281" y="743"/>
                </a:cubicBezTo>
                <a:lnTo>
                  <a:pt x="282" y="743"/>
                </a:lnTo>
                <a:lnTo>
                  <a:pt x="361" y="753"/>
                </a:lnTo>
                <a:lnTo>
                  <a:pt x="379" y="767"/>
                </a:lnTo>
                <a:lnTo>
                  <a:pt x="291" y="899"/>
                </a:lnTo>
                <a:lnTo>
                  <a:pt x="263" y="834"/>
                </a:lnTo>
                <a:lnTo>
                  <a:pt x="253" y="808"/>
                </a:lnTo>
                <a:lnTo>
                  <a:pt x="153" y="808"/>
                </a:lnTo>
                <a:lnTo>
                  <a:pt x="216" y="713"/>
                </a:lnTo>
                <a:close/>
                <a:moveTo>
                  <a:pt x="786" y="711"/>
                </a:moveTo>
                <a:lnTo>
                  <a:pt x="849" y="808"/>
                </a:lnTo>
                <a:lnTo>
                  <a:pt x="750" y="808"/>
                </a:lnTo>
                <a:lnTo>
                  <a:pt x="740" y="834"/>
                </a:lnTo>
                <a:lnTo>
                  <a:pt x="711" y="899"/>
                </a:lnTo>
                <a:lnTo>
                  <a:pt x="623" y="765"/>
                </a:lnTo>
                <a:lnTo>
                  <a:pt x="643" y="751"/>
                </a:lnTo>
                <a:lnTo>
                  <a:pt x="724" y="737"/>
                </a:lnTo>
                <a:lnTo>
                  <a:pt x="724" y="739"/>
                </a:lnTo>
                <a:lnTo>
                  <a:pt x="724" y="739"/>
                </a:lnTo>
                <a:cubicBezTo>
                  <a:pt x="725" y="739"/>
                  <a:pt x="725" y="737"/>
                  <a:pt x="726" y="737"/>
                </a:cubicBezTo>
                <a:lnTo>
                  <a:pt x="726" y="737"/>
                </a:lnTo>
                <a:cubicBezTo>
                  <a:pt x="749" y="734"/>
                  <a:pt x="769" y="725"/>
                  <a:pt x="786" y="711"/>
                </a:cubicBezTo>
                <a:close/>
                <a:moveTo>
                  <a:pt x="501" y="84"/>
                </a:moveTo>
                <a:lnTo>
                  <a:pt x="501" y="84"/>
                </a:lnTo>
                <a:cubicBezTo>
                  <a:pt x="511" y="84"/>
                  <a:pt x="520" y="87"/>
                  <a:pt x="527" y="92"/>
                </a:cubicBezTo>
                <a:lnTo>
                  <a:pt x="601" y="144"/>
                </a:lnTo>
                <a:lnTo>
                  <a:pt x="609" y="151"/>
                </a:lnTo>
                <a:lnTo>
                  <a:pt x="619" y="152"/>
                </a:lnTo>
                <a:lnTo>
                  <a:pt x="710" y="165"/>
                </a:lnTo>
                <a:lnTo>
                  <a:pt x="711" y="165"/>
                </a:lnTo>
                <a:lnTo>
                  <a:pt x="711" y="165"/>
                </a:lnTo>
                <a:cubicBezTo>
                  <a:pt x="730" y="167"/>
                  <a:pt x="742" y="179"/>
                  <a:pt x="745" y="198"/>
                </a:cubicBezTo>
                <a:lnTo>
                  <a:pt x="745" y="201"/>
                </a:lnTo>
                <a:lnTo>
                  <a:pt x="762" y="293"/>
                </a:lnTo>
                <a:lnTo>
                  <a:pt x="762" y="302"/>
                </a:lnTo>
                <a:lnTo>
                  <a:pt x="769" y="309"/>
                </a:lnTo>
                <a:lnTo>
                  <a:pt x="823" y="383"/>
                </a:lnTo>
                <a:lnTo>
                  <a:pt x="823" y="383"/>
                </a:lnTo>
                <a:cubicBezTo>
                  <a:pt x="832" y="396"/>
                  <a:pt x="833" y="420"/>
                  <a:pt x="821" y="439"/>
                </a:cubicBezTo>
                <a:lnTo>
                  <a:pt x="762" y="521"/>
                </a:lnTo>
                <a:lnTo>
                  <a:pt x="762" y="531"/>
                </a:lnTo>
                <a:lnTo>
                  <a:pt x="748" y="621"/>
                </a:lnTo>
                <a:lnTo>
                  <a:pt x="748" y="622"/>
                </a:lnTo>
                <a:lnTo>
                  <a:pt x="748" y="622"/>
                </a:lnTo>
                <a:cubicBezTo>
                  <a:pt x="747" y="629"/>
                  <a:pt x="746" y="635"/>
                  <a:pt x="742" y="641"/>
                </a:cubicBezTo>
                <a:lnTo>
                  <a:pt x="740" y="641"/>
                </a:lnTo>
                <a:lnTo>
                  <a:pt x="740" y="643"/>
                </a:lnTo>
                <a:lnTo>
                  <a:pt x="740" y="643"/>
                </a:lnTo>
                <a:cubicBezTo>
                  <a:pt x="734" y="650"/>
                  <a:pt x="725" y="655"/>
                  <a:pt x="715" y="656"/>
                </a:cubicBezTo>
                <a:lnTo>
                  <a:pt x="713" y="656"/>
                </a:lnTo>
                <a:lnTo>
                  <a:pt x="618" y="672"/>
                </a:lnTo>
                <a:lnTo>
                  <a:pt x="608" y="674"/>
                </a:lnTo>
                <a:lnTo>
                  <a:pt x="601" y="680"/>
                </a:lnTo>
                <a:lnTo>
                  <a:pt x="527" y="733"/>
                </a:lnTo>
                <a:lnTo>
                  <a:pt x="527" y="733"/>
                </a:lnTo>
                <a:cubicBezTo>
                  <a:pt x="513" y="743"/>
                  <a:pt x="488" y="744"/>
                  <a:pt x="469" y="732"/>
                </a:cubicBezTo>
                <a:lnTo>
                  <a:pt x="402" y="680"/>
                </a:lnTo>
                <a:lnTo>
                  <a:pt x="394" y="674"/>
                </a:lnTo>
                <a:lnTo>
                  <a:pt x="382" y="672"/>
                </a:lnTo>
                <a:lnTo>
                  <a:pt x="292" y="660"/>
                </a:lnTo>
                <a:lnTo>
                  <a:pt x="291" y="660"/>
                </a:lnTo>
                <a:lnTo>
                  <a:pt x="291" y="660"/>
                </a:lnTo>
                <a:cubicBezTo>
                  <a:pt x="278" y="658"/>
                  <a:pt x="269" y="652"/>
                  <a:pt x="263" y="641"/>
                </a:cubicBezTo>
                <a:lnTo>
                  <a:pt x="263" y="641"/>
                </a:lnTo>
                <a:cubicBezTo>
                  <a:pt x="260" y="637"/>
                  <a:pt x="259" y="632"/>
                  <a:pt x="258" y="626"/>
                </a:cubicBezTo>
                <a:lnTo>
                  <a:pt x="258" y="624"/>
                </a:lnTo>
                <a:lnTo>
                  <a:pt x="241" y="530"/>
                </a:lnTo>
                <a:lnTo>
                  <a:pt x="239" y="519"/>
                </a:lnTo>
                <a:lnTo>
                  <a:pt x="233" y="512"/>
                </a:lnTo>
                <a:lnTo>
                  <a:pt x="180" y="438"/>
                </a:lnTo>
                <a:lnTo>
                  <a:pt x="180" y="438"/>
                </a:lnTo>
                <a:cubicBezTo>
                  <a:pt x="170" y="425"/>
                  <a:pt x="169" y="400"/>
                  <a:pt x="182" y="380"/>
                </a:cubicBezTo>
                <a:lnTo>
                  <a:pt x="233" y="314"/>
                </a:lnTo>
                <a:lnTo>
                  <a:pt x="239" y="305"/>
                </a:lnTo>
                <a:lnTo>
                  <a:pt x="241" y="294"/>
                </a:lnTo>
                <a:lnTo>
                  <a:pt x="253" y="207"/>
                </a:lnTo>
                <a:lnTo>
                  <a:pt x="253" y="207"/>
                </a:lnTo>
                <a:lnTo>
                  <a:pt x="253" y="207"/>
                </a:lnTo>
                <a:lnTo>
                  <a:pt x="253" y="207"/>
                </a:lnTo>
                <a:cubicBezTo>
                  <a:pt x="259" y="186"/>
                  <a:pt x="275" y="170"/>
                  <a:pt x="295" y="165"/>
                </a:cubicBezTo>
                <a:lnTo>
                  <a:pt x="295" y="165"/>
                </a:lnTo>
                <a:cubicBezTo>
                  <a:pt x="296" y="164"/>
                  <a:pt x="296" y="164"/>
                  <a:pt x="296" y="164"/>
                </a:cubicBezTo>
                <a:lnTo>
                  <a:pt x="382" y="152"/>
                </a:lnTo>
                <a:lnTo>
                  <a:pt x="392" y="151"/>
                </a:lnTo>
                <a:lnTo>
                  <a:pt x="402" y="144"/>
                </a:lnTo>
                <a:lnTo>
                  <a:pt x="475" y="92"/>
                </a:lnTo>
                <a:lnTo>
                  <a:pt x="475" y="92"/>
                </a:lnTo>
                <a:cubicBezTo>
                  <a:pt x="482" y="87"/>
                  <a:pt x="492" y="84"/>
                  <a:pt x="501" y="84"/>
                </a:cubicBezTo>
                <a:close/>
                <a:moveTo>
                  <a:pt x="501" y="0"/>
                </a:moveTo>
                <a:lnTo>
                  <a:pt x="501" y="0"/>
                </a:lnTo>
                <a:cubicBezTo>
                  <a:pt x="475" y="0"/>
                  <a:pt x="450" y="8"/>
                  <a:pt x="428" y="25"/>
                </a:cubicBezTo>
                <a:lnTo>
                  <a:pt x="360" y="72"/>
                </a:lnTo>
                <a:lnTo>
                  <a:pt x="281" y="83"/>
                </a:lnTo>
                <a:lnTo>
                  <a:pt x="280" y="83"/>
                </a:lnTo>
                <a:lnTo>
                  <a:pt x="278" y="84"/>
                </a:lnTo>
                <a:lnTo>
                  <a:pt x="278" y="84"/>
                </a:lnTo>
                <a:cubicBezTo>
                  <a:pt x="226" y="95"/>
                  <a:pt x="184" y="136"/>
                  <a:pt x="173" y="190"/>
                </a:cubicBezTo>
                <a:lnTo>
                  <a:pt x="171" y="191"/>
                </a:lnTo>
                <a:lnTo>
                  <a:pt x="171" y="192"/>
                </a:lnTo>
                <a:lnTo>
                  <a:pt x="161" y="272"/>
                </a:lnTo>
                <a:lnTo>
                  <a:pt x="114" y="334"/>
                </a:lnTo>
                <a:lnTo>
                  <a:pt x="112" y="336"/>
                </a:lnTo>
                <a:lnTo>
                  <a:pt x="112" y="336"/>
                </a:lnTo>
                <a:lnTo>
                  <a:pt x="112" y="336"/>
                </a:lnTo>
                <a:cubicBezTo>
                  <a:pt x="83" y="383"/>
                  <a:pt x="81" y="442"/>
                  <a:pt x="114" y="486"/>
                </a:cubicBezTo>
                <a:lnTo>
                  <a:pt x="162" y="554"/>
                </a:lnTo>
                <a:lnTo>
                  <a:pt x="175" y="625"/>
                </a:lnTo>
                <a:lnTo>
                  <a:pt x="42" y="828"/>
                </a:lnTo>
                <a:lnTo>
                  <a:pt x="0" y="891"/>
                </a:lnTo>
                <a:lnTo>
                  <a:pt x="197" y="891"/>
                </a:lnTo>
                <a:lnTo>
                  <a:pt x="245" y="1001"/>
                </a:lnTo>
                <a:lnTo>
                  <a:pt x="275" y="1072"/>
                </a:lnTo>
                <a:lnTo>
                  <a:pt x="317" y="1008"/>
                </a:lnTo>
                <a:lnTo>
                  <a:pt x="447" y="812"/>
                </a:lnTo>
                <a:lnTo>
                  <a:pt x="447" y="812"/>
                </a:lnTo>
                <a:cubicBezTo>
                  <a:pt x="482" y="826"/>
                  <a:pt x="521" y="828"/>
                  <a:pt x="555" y="812"/>
                </a:cubicBezTo>
                <a:lnTo>
                  <a:pt x="685" y="1008"/>
                </a:lnTo>
                <a:lnTo>
                  <a:pt x="728" y="1072"/>
                </a:lnTo>
                <a:lnTo>
                  <a:pt x="758" y="1001"/>
                </a:lnTo>
                <a:lnTo>
                  <a:pt x="805" y="891"/>
                </a:lnTo>
                <a:lnTo>
                  <a:pt x="1003" y="891"/>
                </a:lnTo>
                <a:lnTo>
                  <a:pt x="960" y="828"/>
                </a:lnTo>
                <a:lnTo>
                  <a:pt x="831" y="631"/>
                </a:lnTo>
                <a:lnTo>
                  <a:pt x="841" y="554"/>
                </a:lnTo>
                <a:lnTo>
                  <a:pt x="889" y="486"/>
                </a:lnTo>
                <a:lnTo>
                  <a:pt x="891" y="485"/>
                </a:lnTo>
                <a:lnTo>
                  <a:pt x="891" y="483"/>
                </a:lnTo>
                <a:lnTo>
                  <a:pt x="891" y="483"/>
                </a:lnTo>
                <a:cubicBezTo>
                  <a:pt x="919" y="438"/>
                  <a:pt x="920" y="379"/>
                  <a:pt x="889" y="336"/>
                </a:cubicBezTo>
                <a:lnTo>
                  <a:pt x="841" y="266"/>
                </a:lnTo>
                <a:lnTo>
                  <a:pt x="826" y="190"/>
                </a:lnTo>
                <a:lnTo>
                  <a:pt x="827" y="190"/>
                </a:lnTo>
                <a:lnTo>
                  <a:pt x="827" y="190"/>
                </a:lnTo>
                <a:cubicBezTo>
                  <a:pt x="826" y="189"/>
                  <a:pt x="826" y="188"/>
                  <a:pt x="826" y="187"/>
                </a:cubicBezTo>
                <a:lnTo>
                  <a:pt x="826" y="187"/>
                </a:lnTo>
                <a:cubicBezTo>
                  <a:pt x="818" y="133"/>
                  <a:pt x="776" y="89"/>
                  <a:pt x="721" y="83"/>
                </a:cubicBezTo>
                <a:lnTo>
                  <a:pt x="721" y="83"/>
                </a:lnTo>
                <a:lnTo>
                  <a:pt x="643" y="72"/>
                </a:lnTo>
                <a:lnTo>
                  <a:pt x="574" y="25"/>
                </a:lnTo>
                <a:lnTo>
                  <a:pt x="574" y="25"/>
                </a:lnTo>
                <a:cubicBezTo>
                  <a:pt x="553" y="8"/>
                  <a:pt x="527" y="0"/>
                  <a:pt x="5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5" name="Freeform 62">
            <a:extLst>
              <a:ext uri="{FF2B5EF4-FFF2-40B4-BE49-F238E27FC236}">
                <a16:creationId xmlns:a16="http://schemas.microsoft.com/office/drawing/2014/main" id="{9F0F6A76-4C9C-442A-8D7E-AD09A47F6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546" y="7801920"/>
            <a:ext cx="39852" cy="4172536"/>
          </a:xfrm>
          <a:custGeom>
            <a:avLst/>
            <a:gdLst>
              <a:gd name="T0" fmla="*/ 42 w 43"/>
              <a:gd name="T1" fmla="*/ 4617 h 4618"/>
              <a:gd name="T2" fmla="*/ 0 w 43"/>
              <a:gd name="T3" fmla="*/ 4617 h 4618"/>
              <a:gd name="T4" fmla="*/ 0 w 43"/>
              <a:gd name="T5" fmla="*/ 0 h 4618"/>
              <a:gd name="T6" fmla="*/ 42 w 43"/>
              <a:gd name="T7" fmla="*/ 0 h 4618"/>
              <a:gd name="T8" fmla="*/ 42 w 43"/>
              <a:gd name="T9" fmla="*/ 4617 h 4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618">
                <a:moveTo>
                  <a:pt x="42" y="4617"/>
                </a:moveTo>
                <a:lnTo>
                  <a:pt x="0" y="4617"/>
                </a:lnTo>
                <a:lnTo>
                  <a:pt x="0" y="0"/>
                </a:lnTo>
                <a:lnTo>
                  <a:pt x="42" y="0"/>
                </a:lnTo>
                <a:lnTo>
                  <a:pt x="42" y="46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6" name="Freeform 63">
            <a:extLst>
              <a:ext uri="{FF2B5EF4-FFF2-40B4-BE49-F238E27FC236}">
                <a16:creationId xmlns:a16="http://schemas.microsoft.com/office/drawing/2014/main" id="{58E6CB3A-E970-4D03-8264-3CF09AA00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8716" y="7801920"/>
            <a:ext cx="39852" cy="4172536"/>
          </a:xfrm>
          <a:custGeom>
            <a:avLst/>
            <a:gdLst>
              <a:gd name="T0" fmla="*/ 42 w 43"/>
              <a:gd name="T1" fmla="*/ 4617 h 4618"/>
              <a:gd name="T2" fmla="*/ 0 w 43"/>
              <a:gd name="T3" fmla="*/ 4617 h 4618"/>
              <a:gd name="T4" fmla="*/ 0 w 43"/>
              <a:gd name="T5" fmla="*/ 0 h 4618"/>
              <a:gd name="T6" fmla="*/ 42 w 43"/>
              <a:gd name="T7" fmla="*/ 0 h 4618"/>
              <a:gd name="T8" fmla="*/ 42 w 43"/>
              <a:gd name="T9" fmla="*/ 4617 h 4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618">
                <a:moveTo>
                  <a:pt x="42" y="4617"/>
                </a:moveTo>
                <a:lnTo>
                  <a:pt x="0" y="4617"/>
                </a:lnTo>
                <a:lnTo>
                  <a:pt x="0" y="0"/>
                </a:lnTo>
                <a:lnTo>
                  <a:pt x="42" y="0"/>
                </a:lnTo>
                <a:lnTo>
                  <a:pt x="42" y="46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7" name="Freeform 64">
            <a:extLst>
              <a:ext uri="{FF2B5EF4-FFF2-40B4-BE49-F238E27FC236}">
                <a16:creationId xmlns:a16="http://schemas.microsoft.com/office/drawing/2014/main" id="{6D5ADD86-1277-4788-8293-FE21FD1F8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9887" y="7801920"/>
            <a:ext cx="39852" cy="4172536"/>
          </a:xfrm>
          <a:custGeom>
            <a:avLst/>
            <a:gdLst>
              <a:gd name="T0" fmla="*/ 42 w 43"/>
              <a:gd name="T1" fmla="*/ 4617 h 4618"/>
              <a:gd name="T2" fmla="*/ 0 w 43"/>
              <a:gd name="T3" fmla="*/ 4617 h 4618"/>
              <a:gd name="T4" fmla="*/ 0 w 43"/>
              <a:gd name="T5" fmla="*/ 0 h 4618"/>
              <a:gd name="T6" fmla="*/ 42 w 43"/>
              <a:gd name="T7" fmla="*/ 0 h 4618"/>
              <a:gd name="T8" fmla="*/ 42 w 43"/>
              <a:gd name="T9" fmla="*/ 4617 h 4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618">
                <a:moveTo>
                  <a:pt x="42" y="4617"/>
                </a:moveTo>
                <a:lnTo>
                  <a:pt x="0" y="4617"/>
                </a:lnTo>
                <a:lnTo>
                  <a:pt x="0" y="0"/>
                </a:lnTo>
                <a:lnTo>
                  <a:pt x="42" y="0"/>
                </a:lnTo>
                <a:lnTo>
                  <a:pt x="42" y="46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8" name="Freeform 65">
            <a:extLst>
              <a:ext uri="{FF2B5EF4-FFF2-40B4-BE49-F238E27FC236}">
                <a16:creationId xmlns:a16="http://schemas.microsoft.com/office/drawing/2014/main" id="{24E84420-ED39-417F-BE7A-62BE20DFE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0942" y="7801920"/>
            <a:ext cx="39852" cy="4172536"/>
          </a:xfrm>
          <a:custGeom>
            <a:avLst/>
            <a:gdLst>
              <a:gd name="T0" fmla="*/ 42 w 43"/>
              <a:gd name="T1" fmla="*/ 4617 h 4618"/>
              <a:gd name="T2" fmla="*/ 0 w 43"/>
              <a:gd name="T3" fmla="*/ 4617 h 4618"/>
              <a:gd name="T4" fmla="*/ 0 w 43"/>
              <a:gd name="T5" fmla="*/ 0 h 4618"/>
              <a:gd name="T6" fmla="*/ 42 w 43"/>
              <a:gd name="T7" fmla="*/ 0 h 4618"/>
              <a:gd name="T8" fmla="*/ 42 w 43"/>
              <a:gd name="T9" fmla="*/ 4617 h 4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618">
                <a:moveTo>
                  <a:pt x="42" y="4617"/>
                </a:moveTo>
                <a:lnTo>
                  <a:pt x="0" y="4617"/>
                </a:lnTo>
                <a:lnTo>
                  <a:pt x="0" y="0"/>
                </a:lnTo>
                <a:lnTo>
                  <a:pt x="42" y="0"/>
                </a:lnTo>
                <a:lnTo>
                  <a:pt x="42" y="46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9" name="Freeform 12">
            <a:extLst>
              <a:ext uri="{FF2B5EF4-FFF2-40B4-BE49-F238E27FC236}">
                <a16:creationId xmlns:a16="http://schemas.microsoft.com/office/drawing/2014/main" id="{14EFA0D3-964A-4FB0-81FB-067CC1ADB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0729" y="2047248"/>
            <a:ext cx="1044130" cy="633653"/>
          </a:xfrm>
          <a:custGeom>
            <a:avLst/>
            <a:gdLst>
              <a:gd name="T0" fmla="*/ 887 w 1156"/>
              <a:gd name="T1" fmla="*/ 289 h 702"/>
              <a:gd name="T2" fmla="*/ 887 w 1156"/>
              <a:gd name="T3" fmla="*/ 289 h 702"/>
              <a:gd name="T4" fmla="*/ 825 w 1156"/>
              <a:gd name="T5" fmla="*/ 350 h 702"/>
              <a:gd name="T6" fmla="*/ 825 w 1156"/>
              <a:gd name="T7" fmla="*/ 350 h 702"/>
              <a:gd name="T8" fmla="*/ 887 w 1156"/>
              <a:gd name="T9" fmla="*/ 413 h 702"/>
              <a:gd name="T10" fmla="*/ 887 w 1156"/>
              <a:gd name="T11" fmla="*/ 413 h 702"/>
              <a:gd name="T12" fmla="*/ 949 w 1156"/>
              <a:gd name="T13" fmla="*/ 350 h 702"/>
              <a:gd name="T14" fmla="*/ 949 w 1156"/>
              <a:gd name="T15" fmla="*/ 350 h 702"/>
              <a:gd name="T16" fmla="*/ 887 w 1156"/>
              <a:gd name="T17" fmla="*/ 289 h 702"/>
              <a:gd name="T18" fmla="*/ 268 w 1156"/>
              <a:gd name="T19" fmla="*/ 289 h 702"/>
              <a:gd name="T20" fmla="*/ 268 w 1156"/>
              <a:gd name="T21" fmla="*/ 289 h 702"/>
              <a:gd name="T22" fmla="*/ 207 w 1156"/>
              <a:gd name="T23" fmla="*/ 350 h 702"/>
              <a:gd name="T24" fmla="*/ 207 w 1156"/>
              <a:gd name="T25" fmla="*/ 350 h 702"/>
              <a:gd name="T26" fmla="*/ 268 w 1156"/>
              <a:gd name="T27" fmla="*/ 413 h 702"/>
              <a:gd name="T28" fmla="*/ 268 w 1156"/>
              <a:gd name="T29" fmla="*/ 413 h 702"/>
              <a:gd name="T30" fmla="*/ 331 w 1156"/>
              <a:gd name="T31" fmla="*/ 350 h 702"/>
              <a:gd name="T32" fmla="*/ 331 w 1156"/>
              <a:gd name="T33" fmla="*/ 350 h 702"/>
              <a:gd name="T34" fmla="*/ 268 w 1156"/>
              <a:gd name="T35" fmla="*/ 289 h 702"/>
              <a:gd name="T36" fmla="*/ 578 w 1156"/>
              <a:gd name="T37" fmla="*/ 248 h 702"/>
              <a:gd name="T38" fmla="*/ 578 w 1156"/>
              <a:gd name="T39" fmla="*/ 248 h 702"/>
              <a:gd name="T40" fmla="*/ 660 w 1156"/>
              <a:gd name="T41" fmla="*/ 350 h 702"/>
              <a:gd name="T42" fmla="*/ 660 w 1156"/>
              <a:gd name="T43" fmla="*/ 350 h 702"/>
              <a:gd name="T44" fmla="*/ 578 w 1156"/>
              <a:gd name="T45" fmla="*/ 453 h 702"/>
              <a:gd name="T46" fmla="*/ 578 w 1156"/>
              <a:gd name="T47" fmla="*/ 453 h 702"/>
              <a:gd name="T48" fmla="*/ 495 w 1156"/>
              <a:gd name="T49" fmla="*/ 350 h 702"/>
              <a:gd name="T50" fmla="*/ 495 w 1156"/>
              <a:gd name="T51" fmla="*/ 350 h 702"/>
              <a:gd name="T52" fmla="*/ 578 w 1156"/>
              <a:gd name="T53" fmla="*/ 248 h 702"/>
              <a:gd name="T54" fmla="*/ 578 w 1156"/>
              <a:gd name="T55" fmla="*/ 165 h 702"/>
              <a:gd name="T56" fmla="*/ 578 w 1156"/>
              <a:gd name="T57" fmla="*/ 165 h 702"/>
              <a:gd name="T58" fmla="*/ 413 w 1156"/>
              <a:gd name="T59" fmla="*/ 350 h 702"/>
              <a:gd name="T60" fmla="*/ 413 w 1156"/>
              <a:gd name="T61" fmla="*/ 350 h 702"/>
              <a:gd name="T62" fmla="*/ 578 w 1156"/>
              <a:gd name="T63" fmla="*/ 536 h 702"/>
              <a:gd name="T64" fmla="*/ 578 w 1156"/>
              <a:gd name="T65" fmla="*/ 536 h 702"/>
              <a:gd name="T66" fmla="*/ 743 w 1156"/>
              <a:gd name="T67" fmla="*/ 350 h 702"/>
              <a:gd name="T68" fmla="*/ 743 w 1156"/>
              <a:gd name="T69" fmla="*/ 350 h 702"/>
              <a:gd name="T70" fmla="*/ 578 w 1156"/>
              <a:gd name="T71" fmla="*/ 165 h 702"/>
              <a:gd name="T72" fmla="*/ 166 w 1156"/>
              <a:gd name="T73" fmla="*/ 82 h 702"/>
              <a:gd name="T74" fmla="*/ 991 w 1156"/>
              <a:gd name="T75" fmla="*/ 82 h 702"/>
              <a:gd name="T76" fmla="*/ 991 w 1156"/>
              <a:gd name="T77" fmla="*/ 82 h 702"/>
              <a:gd name="T78" fmla="*/ 1072 w 1156"/>
              <a:gd name="T79" fmla="*/ 165 h 702"/>
              <a:gd name="T80" fmla="*/ 1072 w 1156"/>
              <a:gd name="T81" fmla="*/ 536 h 702"/>
              <a:gd name="T82" fmla="*/ 1072 w 1156"/>
              <a:gd name="T83" fmla="*/ 536 h 702"/>
              <a:gd name="T84" fmla="*/ 991 w 1156"/>
              <a:gd name="T85" fmla="*/ 618 h 702"/>
              <a:gd name="T86" fmla="*/ 166 w 1156"/>
              <a:gd name="T87" fmla="*/ 618 h 702"/>
              <a:gd name="T88" fmla="*/ 166 w 1156"/>
              <a:gd name="T89" fmla="*/ 618 h 702"/>
              <a:gd name="T90" fmla="*/ 83 w 1156"/>
              <a:gd name="T91" fmla="*/ 536 h 702"/>
              <a:gd name="T92" fmla="*/ 83 w 1156"/>
              <a:gd name="T93" fmla="*/ 165 h 702"/>
              <a:gd name="T94" fmla="*/ 83 w 1156"/>
              <a:gd name="T95" fmla="*/ 165 h 702"/>
              <a:gd name="T96" fmla="*/ 166 w 1156"/>
              <a:gd name="T97" fmla="*/ 82 h 702"/>
              <a:gd name="T98" fmla="*/ 578 w 1156"/>
              <a:gd name="T99" fmla="*/ 165 h 702"/>
              <a:gd name="T100" fmla="*/ 0 w 1156"/>
              <a:gd name="T101" fmla="*/ 701 h 702"/>
              <a:gd name="T102" fmla="*/ 1155 w 1156"/>
              <a:gd name="T103" fmla="*/ 701 h 702"/>
              <a:gd name="T104" fmla="*/ 1155 w 1156"/>
              <a:gd name="T105" fmla="*/ 0 h 702"/>
              <a:gd name="T106" fmla="*/ 0 w 1156"/>
              <a:gd name="T107" fmla="*/ 0 h 702"/>
              <a:gd name="T108" fmla="*/ 0 w 1156"/>
              <a:gd name="T109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56" h="702">
                <a:moveTo>
                  <a:pt x="887" y="289"/>
                </a:moveTo>
                <a:lnTo>
                  <a:pt x="887" y="289"/>
                </a:lnTo>
                <a:cubicBezTo>
                  <a:pt x="853" y="289"/>
                  <a:pt x="825" y="317"/>
                  <a:pt x="825" y="350"/>
                </a:cubicBezTo>
                <a:lnTo>
                  <a:pt x="825" y="350"/>
                </a:lnTo>
                <a:cubicBezTo>
                  <a:pt x="825" y="385"/>
                  <a:pt x="853" y="413"/>
                  <a:pt x="887" y="413"/>
                </a:cubicBezTo>
                <a:lnTo>
                  <a:pt x="887" y="413"/>
                </a:lnTo>
                <a:cubicBezTo>
                  <a:pt x="922" y="413"/>
                  <a:pt x="949" y="385"/>
                  <a:pt x="949" y="350"/>
                </a:cubicBezTo>
                <a:lnTo>
                  <a:pt x="949" y="350"/>
                </a:lnTo>
                <a:cubicBezTo>
                  <a:pt x="949" y="317"/>
                  <a:pt x="922" y="289"/>
                  <a:pt x="887" y="289"/>
                </a:cubicBezTo>
                <a:close/>
                <a:moveTo>
                  <a:pt x="268" y="289"/>
                </a:moveTo>
                <a:lnTo>
                  <a:pt x="268" y="289"/>
                </a:lnTo>
                <a:cubicBezTo>
                  <a:pt x="235" y="289"/>
                  <a:pt x="207" y="317"/>
                  <a:pt x="207" y="350"/>
                </a:cubicBezTo>
                <a:lnTo>
                  <a:pt x="207" y="350"/>
                </a:lnTo>
                <a:cubicBezTo>
                  <a:pt x="207" y="385"/>
                  <a:pt x="235" y="413"/>
                  <a:pt x="268" y="413"/>
                </a:cubicBezTo>
                <a:lnTo>
                  <a:pt x="268" y="413"/>
                </a:lnTo>
                <a:cubicBezTo>
                  <a:pt x="303" y="413"/>
                  <a:pt x="331" y="385"/>
                  <a:pt x="331" y="350"/>
                </a:cubicBezTo>
                <a:lnTo>
                  <a:pt x="331" y="350"/>
                </a:lnTo>
                <a:cubicBezTo>
                  <a:pt x="331" y="317"/>
                  <a:pt x="303" y="289"/>
                  <a:pt x="268" y="289"/>
                </a:cubicBezTo>
                <a:close/>
                <a:moveTo>
                  <a:pt x="578" y="248"/>
                </a:moveTo>
                <a:lnTo>
                  <a:pt x="578" y="248"/>
                </a:lnTo>
                <a:cubicBezTo>
                  <a:pt x="623" y="248"/>
                  <a:pt x="660" y="294"/>
                  <a:pt x="660" y="350"/>
                </a:cubicBezTo>
                <a:lnTo>
                  <a:pt x="660" y="350"/>
                </a:lnTo>
                <a:cubicBezTo>
                  <a:pt x="660" y="408"/>
                  <a:pt x="623" y="453"/>
                  <a:pt x="578" y="453"/>
                </a:cubicBezTo>
                <a:lnTo>
                  <a:pt x="578" y="453"/>
                </a:lnTo>
                <a:cubicBezTo>
                  <a:pt x="532" y="453"/>
                  <a:pt x="495" y="408"/>
                  <a:pt x="495" y="350"/>
                </a:cubicBezTo>
                <a:lnTo>
                  <a:pt x="495" y="350"/>
                </a:lnTo>
                <a:cubicBezTo>
                  <a:pt x="495" y="294"/>
                  <a:pt x="532" y="248"/>
                  <a:pt x="578" y="248"/>
                </a:cubicBezTo>
                <a:close/>
                <a:moveTo>
                  <a:pt x="578" y="165"/>
                </a:moveTo>
                <a:lnTo>
                  <a:pt x="578" y="165"/>
                </a:lnTo>
                <a:cubicBezTo>
                  <a:pt x="487" y="165"/>
                  <a:pt x="413" y="249"/>
                  <a:pt x="413" y="350"/>
                </a:cubicBezTo>
                <a:lnTo>
                  <a:pt x="413" y="350"/>
                </a:lnTo>
                <a:cubicBezTo>
                  <a:pt x="413" y="453"/>
                  <a:pt x="487" y="536"/>
                  <a:pt x="578" y="536"/>
                </a:cubicBezTo>
                <a:lnTo>
                  <a:pt x="578" y="536"/>
                </a:lnTo>
                <a:cubicBezTo>
                  <a:pt x="669" y="536"/>
                  <a:pt x="743" y="453"/>
                  <a:pt x="743" y="350"/>
                </a:cubicBezTo>
                <a:lnTo>
                  <a:pt x="743" y="350"/>
                </a:lnTo>
                <a:cubicBezTo>
                  <a:pt x="743" y="249"/>
                  <a:pt x="669" y="165"/>
                  <a:pt x="578" y="165"/>
                </a:cubicBezTo>
                <a:lnTo>
                  <a:pt x="166" y="82"/>
                </a:lnTo>
                <a:lnTo>
                  <a:pt x="991" y="82"/>
                </a:lnTo>
                <a:lnTo>
                  <a:pt x="991" y="82"/>
                </a:lnTo>
                <a:cubicBezTo>
                  <a:pt x="991" y="128"/>
                  <a:pt x="1027" y="165"/>
                  <a:pt x="1072" y="165"/>
                </a:cubicBezTo>
                <a:lnTo>
                  <a:pt x="1072" y="536"/>
                </a:lnTo>
                <a:lnTo>
                  <a:pt x="1072" y="536"/>
                </a:lnTo>
                <a:cubicBezTo>
                  <a:pt x="1027" y="536"/>
                  <a:pt x="991" y="573"/>
                  <a:pt x="991" y="618"/>
                </a:cubicBezTo>
                <a:lnTo>
                  <a:pt x="166" y="618"/>
                </a:lnTo>
                <a:lnTo>
                  <a:pt x="166" y="618"/>
                </a:lnTo>
                <a:cubicBezTo>
                  <a:pt x="166" y="573"/>
                  <a:pt x="129" y="536"/>
                  <a:pt x="83" y="536"/>
                </a:cubicBezTo>
                <a:lnTo>
                  <a:pt x="83" y="165"/>
                </a:lnTo>
                <a:lnTo>
                  <a:pt x="83" y="165"/>
                </a:lnTo>
                <a:cubicBezTo>
                  <a:pt x="129" y="165"/>
                  <a:pt x="166" y="128"/>
                  <a:pt x="166" y="82"/>
                </a:cubicBezTo>
                <a:lnTo>
                  <a:pt x="578" y="165"/>
                </a:lnTo>
                <a:close/>
                <a:moveTo>
                  <a:pt x="0" y="701"/>
                </a:moveTo>
                <a:lnTo>
                  <a:pt x="1155" y="701"/>
                </a:lnTo>
                <a:lnTo>
                  <a:pt x="1155" y="0"/>
                </a:lnTo>
                <a:lnTo>
                  <a:pt x="0" y="0"/>
                </a:lnTo>
                <a:lnTo>
                  <a:pt x="0" y="7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0" name="Freeform 15">
            <a:extLst>
              <a:ext uri="{FF2B5EF4-FFF2-40B4-BE49-F238E27FC236}">
                <a16:creationId xmlns:a16="http://schemas.microsoft.com/office/drawing/2014/main" id="{09A85BD8-E7E1-4373-B623-6B8D115D2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0729" y="3489901"/>
            <a:ext cx="1044130" cy="633653"/>
          </a:xfrm>
          <a:custGeom>
            <a:avLst/>
            <a:gdLst>
              <a:gd name="T0" fmla="*/ 887 w 1156"/>
              <a:gd name="T1" fmla="*/ 289 h 702"/>
              <a:gd name="T2" fmla="*/ 887 w 1156"/>
              <a:gd name="T3" fmla="*/ 289 h 702"/>
              <a:gd name="T4" fmla="*/ 825 w 1156"/>
              <a:gd name="T5" fmla="*/ 351 h 702"/>
              <a:gd name="T6" fmla="*/ 825 w 1156"/>
              <a:gd name="T7" fmla="*/ 351 h 702"/>
              <a:gd name="T8" fmla="*/ 887 w 1156"/>
              <a:gd name="T9" fmla="*/ 413 h 702"/>
              <a:gd name="T10" fmla="*/ 887 w 1156"/>
              <a:gd name="T11" fmla="*/ 413 h 702"/>
              <a:gd name="T12" fmla="*/ 949 w 1156"/>
              <a:gd name="T13" fmla="*/ 351 h 702"/>
              <a:gd name="T14" fmla="*/ 949 w 1156"/>
              <a:gd name="T15" fmla="*/ 351 h 702"/>
              <a:gd name="T16" fmla="*/ 887 w 1156"/>
              <a:gd name="T17" fmla="*/ 289 h 702"/>
              <a:gd name="T18" fmla="*/ 268 w 1156"/>
              <a:gd name="T19" fmla="*/ 289 h 702"/>
              <a:gd name="T20" fmla="*/ 268 w 1156"/>
              <a:gd name="T21" fmla="*/ 289 h 702"/>
              <a:gd name="T22" fmla="*/ 207 w 1156"/>
              <a:gd name="T23" fmla="*/ 351 h 702"/>
              <a:gd name="T24" fmla="*/ 207 w 1156"/>
              <a:gd name="T25" fmla="*/ 351 h 702"/>
              <a:gd name="T26" fmla="*/ 268 w 1156"/>
              <a:gd name="T27" fmla="*/ 413 h 702"/>
              <a:gd name="T28" fmla="*/ 268 w 1156"/>
              <a:gd name="T29" fmla="*/ 413 h 702"/>
              <a:gd name="T30" fmla="*/ 331 w 1156"/>
              <a:gd name="T31" fmla="*/ 351 h 702"/>
              <a:gd name="T32" fmla="*/ 331 w 1156"/>
              <a:gd name="T33" fmla="*/ 351 h 702"/>
              <a:gd name="T34" fmla="*/ 268 w 1156"/>
              <a:gd name="T35" fmla="*/ 289 h 702"/>
              <a:gd name="T36" fmla="*/ 578 w 1156"/>
              <a:gd name="T37" fmla="*/ 247 h 702"/>
              <a:gd name="T38" fmla="*/ 578 w 1156"/>
              <a:gd name="T39" fmla="*/ 247 h 702"/>
              <a:gd name="T40" fmla="*/ 660 w 1156"/>
              <a:gd name="T41" fmla="*/ 351 h 702"/>
              <a:gd name="T42" fmla="*/ 660 w 1156"/>
              <a:gd name="T43" fmla="*/ 351 h 702"/>
              <a:gd name="T44" fmla="*/ 578 w 1156"/>
              <a:gd name="T45" fmla="*/ 454 h 702"/>
              <a:gd name="T46" fmla="*/ 578 w 1156"/>
              <a:gd name="T47" fmla="*/ 454 h 702"/>
              <a:gd name="T48" fmla="*/ 495 w 1156"/>
              <a:gd name="T49" fmla="*/ 351 h 702"/>
              <a:gd name="T50" fmla="*/ 495 w 1156"/>
              <a:gd name="T51" fmla="*/ 351 h 702"/>
              <a:gd name="T52" fmla="*/ 578 w 1156"/>
              <a:gd name="T53" fmla="*/ 247 h 702"/>
              <a:gd name="T54" fmla="*/ 578 w 1156"/>
              <a:gd name="T55" fmla="*/ 165 h 702"/>
              <a:gd name="T56" fmla="*/ 578 w 1156"/>
              <a:gd name="T57" fmla="*/ 165 h 702"/>
              <a:gd name="T58" fmla="*/ 413 w 1156"/>
              <a:gd name="T59" fmla="*/ 351 h 702"/>
              <a:gd name="T60" fmla="*/ 413 w 1156"/>
              <a:gd name="T61" fmla="*/ 351 h 702"/>
              <a:gd name="T62" fmla="*/ 578 w 1156"/>
              <a:gd name="T63" fmla="*/ 536 h 702"/>
              <a:gd name="T64" fmla="*/ 578 w 1156"/>
              <a:gd name="T65" fmla="*/ 536 h 702"/>
              <a:gd name="T66" fmla="*/ 743 w 1156"/>
              <a:gd name="T67" fmla="*/ 351 h 702"/>
              <a:gd name="T68" fmla="*/ 743 w 1156"/>
              <a:gd name="T69" fmla="*/ 351 h 702"/>
              <a:gd name="T70" fmla="*/ 578 w 1156"/>
              <a:gd name="T71" fmla="*/ 165 h 702"/>
              <a:gd name="T72" fmla="*/ 166 w 1156"/>
              <a:gd name="T73" fmla="*/ 83 h 702"/>
              <a:gd name="T74" fmla="*/ 991 w 1156"/>
              <a:gd name="T75" fmla="*/ 83 h 702"/>
              <a:gd name="T76" fmla="*/ 991 w 1156"/>
              <a:gd name="T77" fmla="*/ 83 h 702"/>
              <a:gd name="T78" fmla="*/ 1072 w 1156"/>
              <a:gd name="T79" fmla="*/ 165 h 702"/>
              <a:gd name="T80" fmla="*/ 1072 w 1156"/>
              <a:gd name="T81" fmla="*/ 536 h 702"/>
              <a:gd name="T82" fmla="*/ 1072 w 1156"/>
              <a:gd name="T83" fmla="*/ 536 h 702"/>
              <a:gd name="T84" fmla="*/ 991 w 1156"/>
              <a:gd name="T85" fmla="*/ 619 h 702"/>
              <a:gd name="T86" fmla="*/ 166 w 1156"/>
              <a:gd name="T87" fmla="*/ 619 h 702"/>
              <a:gd name="T88" fmla="*/ 166 w 1156"/>
              <a:gd name="T89" fmla="*/ 619 h 702"/>
              <a:gd name="T90" fmla="*/ 83 w 1156"/>
              <a:gd name="T91" fmla="*/ 536 h 702"/>
              <a:gd name="T92" fmla="*/ 83 w 1156"/>
              <a:gd name="T93" fmla="*/ 165 h 702"/>
              <a:gd name="T94" fmla="*/ 83 w 1156"/>
              <a:gd name="T95" fmla="*/ 165 h 702"/>
              <a:gd name="T96" fmla="*/ 166 w 1156"/>
              <a:gd name="T97" fmla="*/ 83 h 702"/>
              <a:gd name="T98" fmla="*/ 0 w 1156"/>
              <a:gd name="T99" fmla="*/ 701 h 702"/>
              <a:gd name="T100" fmla="*/ 1155 w 1156"/>
              <a:gd name="T101" fmla="*/ 701 h 702"/>
              <a:gd name="T102" fmla="*/ 1155 w 1156"/>
              <a:gd name="T103" fmla="*/ 0 h 702"/>
              <a:gd name="T104" fmla="*/ 0 w 1156"/>
              <a:gd name="T105" fmla="*/ 0 h 702"/>
              <a:gd name="T106" fmla="*/ 0 w 1156"/>
              <a:gd name="T107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6" h="702">
                <a:moveTo>
                  <a:pt x="887" y="289"/>
                </a:moveTo>
                <a:lnTo>
                  <a:pt x="887" y="289"/>
                </a:lnTo>
                <a:cubicBezTo>
                  <a:pt x="853" y="289"/>
                  <a:pt x="825" y="317"/>
                  <a:pt x="825" y="351"/>
                </a:cubicBezTo>
                <a:lnTo>
                  <a:pt x="825" y="351"/>
                </a:lnTo>
                <a:cubicBezTo>
                  <a:pt x="825" y="385"/>
                  <a:pt x="853" y="413"/>
                  <a:pt x="887" y="413"/>
                </a:cubicBezTo>
                <a:lnTo>
                  <a:pt x="887" y="413"/>
                </a:lnTo>
                <a:cubicBezTo>
                  <a:pt x="922" y="413"/>
                  <a:pt x="949" y="385"/>
                  <a:pt x="949" y="351"/>
                </a:cubicBezTo>
                <a:lnTo>
                  <a:pt x="949" y="351"/>
                </a:lnTo>
                <a:cubicBezTo>
                  <a:pt x="949" y="317"/>
                  <a:pt x="922" y="289"/>
                  <a:pt x="887" y="289"/>
                </a:cubicBezTo>
                <a:close/>
                <a:moveTo>
                  <a:pt x="268" y="289"/>
                </a:moveTo>
                <a:lnTo>
                  <a:pt x="268" y="289"/>
                </a:lnTo>
                <a:cubicBezTo>
                  <a:pt x="235" y="289"/>
                  <a:pt x="207" y="317"/>
                  <a:pt x="207" y="351"/>
                </a:cubicBezTo>
                <a:lnTo>
                  <a:pt x="207" y="351"/>
                </a:lnTo>
                <a:cubicBezTo>
                  <a:pt x="207" y="385"/>
                  <a:pt x="235" y="413"/>
                  <a:pt x="268" y="413"/>
                </a:cubicBezTo>
                <a:lnTo>
                  <a:pt x="268" y="413"/>
                </a:lnTo>
                <a:cubicBezTo>
                  <a:pt x="303" y="413"/>
                  <a:pt x="331" y="385"/>
                  <a:pt x="331" y="351"/>
                </a:cubicBezTo>
                <a:lnTo>
                  <a:pt x="331" y="351"/>
                </a:lnTo>
                <a:cubicBezTo>
                  <a:pt x="331" y="317"/>
                  <a:pt x="303" y="289"/>
                  <a:pt x="268" y="289"/>
                </a:cubicBezTo>
                <a:close/>
                <a:moveTo>
                  <a:pt x="578" y="247"/>
                </a:moveTo>
                <a:lnTo>
                  <a:pt x="578" y="247"/>
                </a:lnTo>
                <a:cubicBezTo>
                  <a:pt x="623" y="247"/>
                  <a:pt x="660" y="294"/>
                  <a:pt x="660" y="351"/>
                </a:cubicBezTo>
                <a:lnTo>
                  <a:pt x="660" y="351"/>
                </a:lnTo>
                <a:cubicBezTo>
                  <a:pt x="660" y="408"/>
                  <a:pt x="623" y="454"/>
                  <a:pt x="578" y="454"/>
                </a:cubicBezTo>
                <a:lnTo>
                  <a:pt x="578" y="454"/>
                </a:lnTo>
                <a:cubicBezTo>
                  <a:pt x="532" y="454"/>
                  <a:pt x="495" y="408"/>
                  <a:pt x="495" y="351"/>
                </a:cubicBezTo>
                <a:lnTo>
                  <a:pt x="495" y="351"/>
                </a:lnTo>
                <a:cubicBezTo>
                  <a:pt x="495" y="294"/>
                  <a:pt x="532" y="247"/>
                  <a:pt x="578" y="247"/>
                </a:cubicBezTo>
                <a:close/>
                <a:moveTo>
                  <a:pt x="578" y="165"/>
                </a:moveTo>
                <a:lnTo>
                  <a:pt x="578" y="165"/>
                </a:lnTo>
                <a:cubicBezTo>
                  <a:pt x="487" y="165"/>
                  <a:pt x="413" y="249"/>
                  <a:pt x="413" y="351"/>
                </a:cubicBezTo>
                <a:lnTo>
                  <a:pt x="413" y="351"/>
                </a:lnTo>
                <a:cubicBezTo>
                  <a:pt x="413" y="453"/>
                  <a:pt x="487" y="536"/>
                  <a:pt x="578" y="536"/>
                </a:cubicBezTo>
                <a:lnTo>
                  <a:pt x="578" y="536"/>
                </a:lnTo>
                <a:cubicBezTo>
                  <a:pt x="669" y="536"/>
                  <a:pt x="743" y="453"/>
                  <a:pt x="743" y="351"/>
                </a:cubicBezTo>
                <a:lnTo>
                  <a:pt x="743" y="351"/>
                </a:lnTo>
                <a:cubicBezTo>
                  <a:pt x="743" y="249"/>
                  <a:pt x="669" y="165"/>
                  <a:pt x="578" y="165"/>
                </a:cubicBezTo>
                <a:close/>
                <a:moveTo>
                  <a:pt x="166" y="83"/>
                </a:moveTo>
                <a:lnTo>
                  <a:pt x="991" y="83"/>
                </a:lnTo>
                <a:lnTo>
                  <a:pt x="991" y="83"/>
                </a:lnTo>
                <a:cubicBezTo>
                  <a:pt x="991" y="128"/>
                  <a:pt x="1027" y="165"/>
                  <a:pt x="1072" y="165"/>
                </a:cubicBezTo>
                <a:lnTo>
                  <a:pt x="1072" y="536"/>
                </a:lnTo>
                <a:lnTo>
                  <a:pt x="1072" y="536"/>
                </a:lnTo>
                <a:cubicBezTo>
                  <a:pt x="1027" y="536"/>
                  <a:pt x="991" y="573"/>
                  <a:pt x="991" y="619"/>
                </a:cubicBezTo>
                <a:lnTo>
                  <a:pt x="166" y="619"/>
                </a:lnTo>
                <a:lnTo>
                  <a:pt x="166" y="619"/>
                </a:lnTo>
                <a:cubicBezTo>
                  <a:pt x="166" y="573"/>
                  <a:pt x="129" y="536"/>
                  <a:pt x="83" y="536"/>
                </a:cubicBezTo>
                <a:lnTo>
                  <a:pt x="83" y="165"/>
                </a:lnTo>
                <a:lnTo>
                  <a:pt x="83" y="165"/>
                </a:lnTo>
                <a:cubicBezTo>
                  <a:pt x="129" y="165"/>
                  <a:pt x="166" y="128"/>
                  <a:pt x="166" y="83"/>
                </a:cubicBezTo>
                <a:close/>
                <a:moveTo>
                  <a:pt x="0" y="701"/>
                </a:moveTo>
                <a:lnTo>
                  <a:pt x="1155" y="701"/>
                </a:lnTo>
                <a:lnTo>
                  <a:pt x="1155" y="0"/>
                </a:lnTo>
                <a:lnTo>
                  <a:pt x="0" y="0"/>
                </a:lnTo>
                <a:lnTo>
                  <a:pt x="0" y="7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1" name="Freeform 12">
            <a:extLst>
              <a:ext uri="{FF2B5EF4-FFF2-40B4-BE49-F238E27FC236}">
                <a16:creationId xmlns:a16="http://schemas.microsoft.com/office/drawing/2014/main" id="{4689266F-6E89-41D0-BD50-DBF5AFDE2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658" y="2047248"/>
            <a:ext cx="1044130" cy="633653"/>
          </a:xfrm>
          <a:custGeom>
            <a:avLst/>
            <a:gdLst>
              <a:gd name="T0" fmla="*/ 887 w 1156"/>
              <a:gd name="T1" fmla="*/ 289 h 702"/>
              <a:gd name="T2" fmla="*/ 887 w 1156"/>
              <a:gd name="T3" fmla="*/ 289 h 702"/>
              <a:gd name="T4" fmla="*/ 825 w 1156"/>
              <a:gd name="T5" fmla="*/ 350 h 702"/>
              <a:gd name="T6" fmla="*/ 825 w 1156"/>
              <a:gd name="T7" fmla="*/ 350 h 702"/>
              <a:gd name="T8" fmla="*/ 887 w 1156"/>
              <a:gd name="T9" fmla="*/ 413 h 702"/>
              <a:gd name="T10" fmla="*/ 887 w 1156"/>
              <a:gd name="T11" fmla="*/ 413 h 702"/>
              <a:gd name="T12" fmla="*/ 949 w 1156"/>
              <a:gd name="T13" fmla="*/ 350 h 702"/>
              <a:gd name="T14" fmla="*/ 949 w 1156"/>
              <a:gd name="T15" fmla="*/ 350 h 702"/>
              <a:gd name="T16" fmla="*/ 887 w 1156"/>
              <a:gd name="T17" fmla="*/ 289 h 702"/>
              <a:gd name="T18" fmla="*/ 268 w 1156"/>
              <a:gd name="T19" fmla="*/ 289 h 702"/>
              <a:gd name="T20" fmla="*/ 268 w 1156"/>
              <a:gd name="T21" fmla="*/ 289 h 702"/>
              <a:gd name="T22" fmla="*/ 207 w 1156"/>
              <a:gd name="T23" fmla="*/ 350 h 702"/>
              <a:gd name="T24" fmla="*/ 207 w 1156"/>
              <a:gd name="T25" fmla="*/ 350 h 702"/>
              <a:gd name="T26" fmla="*/ 268 w 1156"/>
              <a:gd name="T27" fmla="*/ 413 h 702"/>
              <a:gd name="T28" fmla="*/ 268 w 1156"/>
              <a:gd name="T29" fmla="*/ 413 h 702"/>
              <a:gd name="T30" fmla="*/ 331 w 1156"/>
              <a:gd name="T31" fmla="*/ 350 h 702"/>
              <a:gd name="T32" fmla="*/ 331 w 1156"/>
              <a:gd name="T33" fmla="*/ 350 h 702"/>
              <a:gd name="T34" fmla="*/ 268 w 1156"/>
              <a:gd name="T35" fmla="*/ 289 h 702"/>
              <a:gd name="T36" fmla="*/ 578 w 1156"/>
              <a:gd name="T37" fmla="*/ 248 h 702"/>
              <a:gd name="T38" fmla="*/ 578 w 1156"/>
              <a:gd name="T39" fmla="*/ 248 h 702"/>
              <a:gd name="T40" fmla="*/ 660 w 1156"/>
              <a:gd name="T41" fmla="*/ 350 h 702"/>
              <a:gd name="T42" fmla="*/ 660 w 1156"/>
              <a:gd name="T43" fmla="*/ 350 h 702"/>
              <a:gd name="T44" fmla="*/ 578 w 1156"/>
              <a:gd name="T45" fmla="*/ 453 h 702"/>
              <a:gd name="T46" fmla="*/ 578 w 1156"/>
              <a:gd name="T47" fmla="*/ 453 h 702"/>
              <a:gd name="T48" fmla="*/ 495 w 1156"/>
              <a:gd name="T49" fmla="*/ 350 h 702"/>
              <a:gd name="T50" fmla="*/ 495 w 1156"/>
              <a:gd name="T51" fmla="*/ 350 h 702"/>
              <a:gd name="T52" fmla="*/ 578 w 1156"/>
              <a:gd name="T53" fmla="*/ 248 h 702"/>
              <a:gd name="T54" fmla="*/ 578 w 1156"/>
              <a:gd name="T55" fmla="*/ 165 h 702"/>
              <a:gd name="T56" fmla="*/ 578 w 1156"/>
              <a:gd name="T57" fmla="*/ 165 h 702"/>
              <a:gd name="T58" fmla="*/ 413 w 1156"/>
              <a:gd name="T59" fmla="*/ 350 h 702"/>
              <a:gd name="T60" fmla="*/ 413 w 1156"/>
              <a:gd name="T61" fmla="*/ 350 h 702"/>
              <a:gd name="T62" fmla="*/ 578 w 1156"/>
              <a:gd name="T63" fmla="*/ 536 h 702"/>
              <a:gd name="T64" fmla="*/ 578 w 1156"/>
              <a:gd name="T65" fmla="*/ 536 h 702"/>
              <a:gd name="T66" fmla="*/ 743 w 1156"/>
              <a:gd name="T67" fmla="*/ 350 h 702"/>
              <a:gd name="T68" fmla="*/ 743 w 1156"/>
              <a:gd name="T69" fmla="*/ 350 h 702"/>
              <a:gd name="T70" fmla="*/ 578 w 1156"/>
              <a:gd name="T71" fmla="*/ 165 h 702"/>
              <a:gd name="T72" fmla="*/ 166 w 1156"/>
              <a:gd name="T73" fmla="*/ 82 h 702"/>
              <a:gd name="T74" fmla="*/ 991 w 1156"/>
              <a:gd name="T75" fmla="*/ 82 h 702"/>
              <a:gd name="T76" fmla="*/ 991 w 1156"/>
              <a:gd name="T77" fmla="*/ 82 h 702"/>
              <a:gd name="T78" fmla="*/ 1072 w 1156"/>
              <a:gd name="T79" fmla="*/ 165 h 702"/>
              <a:gd name="T80" fmla="*/ 1072 w 1156"/>
              <a:gd name="T81" fmla="*/ 536 h 702"/>
              <a:gd name="T82" fmla="*/ 1072 w 1156"/>
              <a:gd name="T83" fmla="*/ 536 h 702"/>
              <a:gd name="T84" fmla="*/ 991 w 1156"/>
              <a:gd name="T85" fmla="*/ 618 h 702"/>
              <a:gd name="T86" fmla="*/ 166 w 1156"/>
              <a:gd name="T87" fmla="*/ 618 h 702"/>
              <a:gd name="T88" fmla="*/ 166 w 1156"/>
              <a:gd name="T89" fmla="*/ 618 h 702"/>
              <a:gd name="T90" fmla="*/ 83 w 1156"/>
              <a:gd name="T91" fmla="*/ 536 h 702"/>
              <a:gd name="T92" fmla="*/ 83 w 1156"/>
              <a:gd name="T93" fmla="*/ 165 h 702"/>
              <a:gd name="T94" fmla="*/ 83 w 1156"/>
              <a:gd name="T95" fmla="*/ 165 h 702"/>
              <a:gd name="T96" fmla="*/ 166 w 1156"/>
              <a:gd name="T97" fmla="*/ 82 h 702"/>
              <a:gd name="T98" fmla="*/ 578 w 1156"/>
              <a:gd name="T99" fmla="*/ 165 h 702"/>
              <a:gd name="T100" fmla="*/ 0 w 1156"/>
              <a:gd name="T101" fmla="*/ 701 h 702"/>
              <a:gd name="T102" fmla="*/ 1155 w 1156"/>
              <a:gd name="T103" fmla="*/ 701 h 702"/>
              <a:gd name="T104" fmla="*/ 1155 w 1156"/>
              <a:gd name="T105" fmla="*/ 0 h 702"/>
              <a:gd name="T106" fmla="*/ 0 w 1156"/>
              <a:gd name="T107" fmla="*/ 0 h 702"/>
              <a:gd name="T108" fmla="*/ 0 w 1156"/>
              <a:gd name="T109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56" h="702">
                <a:moveTo>
                  <a:pt x="887" y="289"/>
                </a:moveTo>
                <a:lnTo>
                  <a:pt x="887" y="289"/>
                </a:lnTo>
                <a:cubicBezTo>
                  <a:pt x="853" y="289"/>
                  <a:pt x="825" y="317"/>
                  <a:pt x="825" y="350"/>
                </a:cubicBezTo>
                <a:lnTo>
                  <a:pt x="825" y="350"/>
                </a:lnTo>
                <a:cubicBezTo>
                  <a:pt x="825" y="385"/>
                  <a:pt x="853" y="413"/>
                  <a:pt x="887" y="413"/>
                </a:cubicBezTo>
                <a:lnTo>
                  <a:pt x="887" y="413"/>
                </a:lnTo>
                <a:cubicBezTo>
                  <a:pt x="922" y="413"/>
                  <a:pt x="949" y="385"/>
                  <a:pt x="949" y="350"/>
                </a:cubicBezTo>
                <a:lnTo>
                  <a:pt x="949" y="350"/>
                </a:lnTo>
                <a:cubicBezTo>
                  <a:pt x="949" y="317"/>
                  <a:pt x="922" y="289"/>
                  <a:pt x="887" y="289"/>
                </a:cubicBezTo>
                <a:close/>
                <a:moveTo>
                  <a:pt x="268" y="289"/>
                </a:moveTo>
                <a:lnTo>
                  <a:pt x="268" y="289"/>
                </a:lnTo>
                <a:cubicBezTo>
                  <a:pt x="235" y="289"/>
                  <a:pt x="207" y="317"/>
                  <a:pt x="207" y="350"/>
                </a:cubicBezTo>
                <a:lnTo>
                  <a:pt x="207" y="350"/>
                </a:lnTo>
                <a:cubicBezTo>
                  <a:pt x="207" y="385"/>
                  <a:pt x="235" y="413"/>
                  <a:pt x="268" y="413"/>
                </a:cubicBezTo>
                <a:lnTo>
                  <a:pt x="268" y="413"/>
                </a:lnTo>
                <a:cubicBezTo>
                  <a:pt x="303" y="413"/>
                  <a:pt x="331" y="385"/>
                  <a:pt x="331" y="350"/>
                </a:cubicBezTo>
                <a:lnTo>
                  <a:pt x="331" y="350"/>
                </a:lnTo>
                <a:cubicBezTo>
                  <a:pt x="331" y="317"/>
                  <a:pt x="303" y="289"/>
                  <a:pt x="268" y="289"/>
                </a:cubicBezTo>
                <a:close/>
                <a:moveTo>
                  <a:pt x="578" y="248"/>
                </a:moveTo>
                <a:lnTo>
                  <a:pt x="578" y="248"/>
                </a:lnTo>
                <a:cubicBezTo>
                  <a:pt x="623" y="248"/>
                  <a:pt x="660" y="294"/>
                  <a:pt x="660" y="350"/>
                </a:cubicBezTo>
                <a:lnTo>
                  <a:pt x="660" y="350"/>
                </a:lnTo>
                <a:cubicBezTo>
                  <a:pt x="660" y="408"/>
                  <a:pt x="623" y="453"/>
                  <a:pt x="578" y="453"/>
                </a:cubicBezTo>
                <a:lnTo>
                  <a:pt x="578" y="453"/>
                </a:lnTo>
                <a:cubicBezTo>
                  <a:pt x="532" y="453"/>
                  <a:pt x="495" y="408"/>
                  <a:pt x="495" y="350"/>
                </a:cubicBezTo>
                <a:lnTo>
                  <a:pt x="495" y="350"/>
                </a:lnTo>
                <a:cubicBezTo>
                  <a:pt x="495" y="294"/>
                  <a:pt x="532" y="248"/>
                  <a:pt x="578" y="248"/>
                </a:cubicBezTo>
                <a:close/>
                <a:moveTo>
                  <a:pt x="578" y="165"/>
                </a:moveTo>
                <a:lnTo>
                  <a:pt x="578" y="165"/>
                </a:lnTo>
                <a:cubicBezTo>
                  <a:pt x="487" y="165"/>
                  <a:pt x="413" y="249"/>
                  <a:pt x="413" y="350"/>
                </a:cubicBezTo>
                <a:lnTo>
                  <a:pt x="413" y="350"/>
                </a:lnTo>
                <a:cubicBezTo>
                  <a:pt x="413" y="453"/>
                  <a:pt x="487" y="536"/>
                  <a:pt x="578" y="536"/>
                </a:cubicBezTo>
                <a:lnTo>
                  <a:pt x="578" y="536"/>
                </a:lnTo>
                <a:cubicBezTo>
                  <a:pt x="669" y="536"/>
                  <a:pt x="743" y="453"/>
                  <a:pt x="743" y="350"/>
                </a:cubicBezTo>
                <a:lnTo>
                  <a:pt x="743" y="350"/>
                </a:lnTo>
                <a:cubicBezTo>
                  <a:pt x="743" y="249"/>
                  <a:pt x="669" y="165"/>
                  <a:pt x="578" y="165"/>
                </a:cubicBezTo>
                <a:lnTo>
                  <a:pt x="166" y="82"/>
                </a:lnTo>
                <a:lnTo>
                  <a:pt x="991" y="82"/>
                </a:lnTo>
                <a:lnTo>
                  <a:pt x="991" y="82"/>
                </a:lnTo>
                <a:cubicBezTo>
                  <a:pt x="991" y="128"/>
                  <a:pt x="1027" y="165"/>
                  <a:pt x="1072" y="165"/>
                </a:cubicBezTo>
                <a:lnTo>
                  <a:pt x="1072" y="536"/>
                </a:lnTo>
                <a:lnTo>
                  <a:pt x="1072" y="536"/>
                </a:lnTo>
                <a:cubicBezTo>
                  <a:pt x="1027" y="536"/>
                  <a:pt x="991" y="573"/>
                  <a:pt x="991" y="618"/>
                </a:cubicBezTo>
                <a:lnTo>
                  <a:pt x="166" y="618"/>
                </a:lnTo>
                <a:lnTo>
                  <a:pt x="166" y="618"/>
                </a:lnTo>
                <a:cubicBezTo>
                  <a:pt x="166" y="573"/>
                  <a:pt x="129" y="536"/>
                  <a:pt x="83" y="536"/>
                </a:cubicBezTo>
                <a:lnTo>
                  <a:pt x="83" y="165"/>
                </a:lnTo>
                <a:lnTo>
                  <a:pt x="83" y="165"/>
                </a:lnTo>
                <a:cubicBezTo>
                  <a:pt x="129" y="165"/>
                  <a:pt x="166" y="128"/>
                  <a:pt x="166" y="82"/>
                </a:cubicBezTo>
                <a:lnTo>
                  <a:pt x="578" y="165"/>
                </a:lnTo>
                <a:close/>
                <a:moveTo>
                  <a:pt x="0" y="701"/>
                </a:moveTo>
                <a:lnTo>
                  <a:pt x="1155" y="701"/>
                </a:lnTo>
                <a:lnTo>
                  <a:pt x="1155" y="0"/>
                </a:lnTo>
                <a:lnTo>
                  <a:pt x="0" y="0"/>
                </a:lnTo>
                <a:lnTo>
                  <a:pt x="0" y="7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2" name="Freeform 15">
            <a:extLst>
              <a:ext uri="{FF2B5EF4-FFF2-40B4-BE49-F238E27FC236}">
                <a16:creationId xmlns:a16="http://schemas.microsoft.com/office/drawing/2014/main" id="{61F8552E-D68C-4332-AE43-11416AC9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658" y="3489901"/>
            <a:ext cx="1044130" cy="633653"/>
          </a:xfrm>
          <a:custGeom>
            <a:avLst/>
            <a:gdLst>
              <a:gd name="T0" fmla="*/ 887 w 1156"/>
              <a:gd name="T1" fmla="*/ 289 h 702"/>
              <a:gd name="T2" fmla="*/ 887 w 1156"/>
              <a:gd name="T3" fmla="*/ 289 h 702"/>
              <a:gd name="T4" fmla="*/ 825 w 1156"/>
              <a:gd name="T5" fmla="*/ 351 h 702"/>
              <a:gd name="T6" fmla="*/ 825 w 1156"/>
              <a:gd name="T7" fmla="*/ 351 h 702"/>
              <a:gd name="T8" fmla="*/ 887 w 1156"/>
              <a:gd name="T9" fmla="*/ 413 h 702"/>
              <a:gd name="T10" fmla="*/ 887 w 1156"/>
              <a:gd name="T11" fmla="*/ 413 h 702"/>
              <a:gd name="T12" fmla="*/ 949 w 1156"/>
              <a:gd name="T13" fmla="*/ 351 h 702"/>
              <a:gd name="T14" fmla="*/ 949 w 1156"/>
              <a:gd name="T15" fmla="*/ 351 h 702"/>
              <a:gd name="T16" fmla="*/ 887 w 1156"/>
              <a:gd name="T17" fmla="*/ 289 h 702"/>
              <a:gd name="T18" fmla="*/ 268 w 1156"/>
              <a:gd name="T19" fmla="*/ 289 h 702"/>
              <a:gd name="T20" fmla="*/ 268 w 1156"/>
              <a:gd name="T21" fmla="*/ 289 h 702"/>
              <a:gd name="T22" fmla="*/ 207 w 1156"/>
              <a:gd name="T23" fmla="*/ 351 h 702"/>
              <a:gd name="T24" fmla="*/ 207 w 1156"/>
              <a:gd name="T25" fmla="*/ 351 h 702"/>
              <a:gd name="T26" fmla="*/ 268 w 1156"/>
              <a:gd name="T27" fmla="*/ 413 h 702"/>
              <a:gd name="T28" fmla="*/ 268 w 1156"/>
              <a:gd name="T29" fmla="*/ 413 h 702"/>
              <a:gd name="T30" fmla="*/ 331 w 1156"/>
              <a:gd name="T31" fmla="*/ 351 h 702"/>
              <a:gd name="T32" fmla="*/ 331 w 1156"/>
              <a:gd name="T33" fmla="*/ 351 h 702"/>
              <a:gd name="T34" fmla="*/ 268 w 1156"/>
              <a:gd name="T35" fmla="*/ 289 h 702"/>
              <a:gd name="T36" fmla="*/ 578 w 1156"/>
              <a:gd name="T37" fmla="*/ 247 h 702"/>
              <a:gd name="T38" fmla="*/ 578 w 1156"/>
              <a:gd name="T39" fmla="*/ 247 h 702"/>
              <a:gd name="T40" fmla="*/ 660 w 1156"/>
              <a:gd name="T41" fmla="*/ 351 h 702"/>
              <a:gd name="T42" fmla="*/ 660 w 1156"/>
              <a:gd name="T43" fmla="*/ 351 h 702"/>
              <a:gd name="T44" fmla="*/ 578 w 1156"/>
              <a:gd name="T45" fmla="*/ 454 h 702"/>
              <a:gd name="T46" fmla="*/ 578 w 1156"/>
              <a:gd name="T47" fmla="*/ 454 h 702"/>
              <a:gd name="T48" fmla="*/ 495 w 1156"/>
              <a:gd name="T49" fmla="*/ 351 h 702"/>
              <a:gd name="T50" fmla="*/ 495 w 1156"/>
              <a:gd name="T51" fmla="*/ 351 h 702"/>
              <a:gd name="T52" fmla="*/ 578 w 1156"/>
              <a:gd name="T53" fmla="*/ 247 h 702"/>
              <a:gd name="T54" fmla="*/ 578 w 1156"/>
              <a:gd name="T55" fmla="*/ 165 h 702"/>
              <a:gd name="T56" fmla="*/ 578 w 1156"/>
              <a:gd name="T57" fmla="*/ 165 h 702"/>
              <a:gd name="T58" fmla="*/ 413 w 1156"/>
              <a:gd name="T59" fmla="*/ 351 h 702"/>
              <a:gd name="T60" fmla="*/ 413 w 1156"/>
              <a:gd name="T61" fmla="*/ 351 h 702"/>
              <a:gd name="T62" fmla="*/ 578 w 1156"/>
              <a:gd name="T63" fmla="*/ 536 h 702"/>
              <a:gd name="T64" fmla="*/ 578 w 1156"/>
              <a:gd name="T65" fmla="*/ 536 h 702"/>
              <a:gd name="T66" fmla="*/ 743 w 1156"/>
              <a:gd name="T67" fmla="*/ 351 h 702"/>
              <a:gd name="T68" fmla="*/ 743 w 1156"/>
              <a:gd name="T69" fmla="*/ 351 h 702"/>
              <a:gd name="T70" fmla="*/ 578 w 1156"/>
              <a:gd name="T71" fmla="*/ 165 h 702"/>
              <a:gd name="T72" fmla="*/ 166 w 1156"/>
              <a:gd name="T73" fmla="*/ 83 h 702"/>
              <a:gd name="T74" fmla="*/ 991 w 1156"/>
              <a:gd name="T75" fmla="*/ 83 h 702"/>
              <a:gd name="T76" fmla="*/ 991 w 1156"/>
              <a:gd name="T77" fmla="*/ 83 h 702"/>
              <a:gd name="T78" fmla="*/ 1072 w 1156"/>
              <a:gd name="T79" fmla="*/ 165 h 702"/>
              <a:gd name="T80" fmla="*/ 1072 w 1156"/>
              <a:gd name="T81" fmla="*/ 536 h 702"/>
              <a:gd name="T82" fmla="*/ 1072 w 1156"/>
              <a:gd name="T83" fmla="*/ 536 h 702"/>
              <a:gd name="T84" fmla="*/ 991 w 1156"/>
              <a:gd name="T85" fmla="*/ 619 h 702"/>
              <a:gd name="T86" fmla="*/ 166 w 1156"/>
              <a:gd name="T87" fmla="*/ 619 h 702"/>
              <a:gd name="T88" fmla="*/ 166 w 1156"/>
              <a:gd name="T89" fmla="*/ 619 h 702"/>
              <a:gd name="T90" fmla="*/ 83 w 1156"/>
              <a:gd name="T91" fmla="*/ 536 h 702"/>
              <a:gd name="T92" fmla="*/ 83 w 1156"/>
              <a:gd name="T93" fmla="*/ 165 h 702"/>
              <a:gd name="T94" fmla="*/ 83 w 1156"/>
              <a:gd name="T95" fmla="*/ 165 h 702"/>
              <a:gd name="T96" fmla="*/ 166 w 1156"/>
              <a:gd name="T97" fmla="*/ 83 h 702"/>
              <a:gd name="T98" fmla="*/ 0 w 1156"/>
              <a:gd name="T99" fmla="*/ 701 h 702"/>
              <a:gd name="T100" fmla="*/ 1155 w 1156"/>
              <a:gd name="T101" fmla="*/ 701 h 702"/>
              <a:gd name="T102" fmla="*/ 1155 w 1156"/>
              <a:gd name="T103" fmla="*/ 0 h 702"/>
              <a:gd name="T104" fmla="*/ 0 w 1156"/>
              <a:gd name="T105" fmla="*/ 0 h 702"/>
              <a:gd name="T106" fmla="*/ 0 w 1156"/>
              <a:gd name="T107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6" h="702">
                <a:moveTo>
                  <a:pt x="887" y="289"/>
                </a:moveTo>
                <a:lnTo>
                  <a:pt x="887" y="289"/>
                </a:lnTo>
                <a:cubicBezTo>
                  <a:pt x="853" y="289"/>
                  <a:pt x="825" y="317"/>
                  <a:pt x="825" y="351"/>
                </a:cubicBezTo>
                <a:lnTo>
                  <a:pt x="825" y="351"/>
                </a:lnTo>
                <a:cubicBezTo>
                  <a:pt x="825" y="385"/>
                  <a:pt x="853" y="413"/>
                  <a:pt x="887" y="413"/>
                </a:cubicBezTo>
                <a:lnTo>
                  <a:pt x="887" y="413"/>
                </a:lnTo>
                <a:cubicBezTo>
                  <a:pt x="922" y="413"/>
                  <a:pt x="949" y="385"/>
                  <a:pt x="949" y="351"/>
                </a:cubicBezTo>
                <a:lnTo>
                  <a:pt x="949" y="351"/>
                </a:lnTo>
                <a:cubicBezTo>
                  <a:pt x="949" y="317"/>
                  <a:pt x="922" y="289"/>
                  <a:pt x="887" y="289"/>
                </a:cubicBezTo>
                <a:close/>
                <a:moveTo>
                  <a:pt x="268" y="289"/>
                </a:moveTo>
                <a:lnTo>
                  <a:pt x="268" y="289"/>
                </a:lnTo>
                <a:cubicBezTo>
                  <a:pt x="235" y="289"/>
                  <a:pt x="207" y="317"/>
                  <a:pt x="207" y="351"/>
                </a:cubicBezTo>
                <a:lnTo>
                  <a:pt x="207" y="351"/>
                </a:lnTo>
                <a:cubicBezTo>
                  <a:pt x="207" y="385"/>
                  <a:pt x="235" y="413"/>
                  <a:pt x="268" y="413"/>
                </a:cubicBezTo>
                <a:lnTo>
                  <a:pt x="268" y="413"/>
                </a:lnTo>
                <a:cubicBezTo>
                  <a:pt x="303" y="413"/>
                  <a:pt x="331" y="385"/>
                  <a:pt x="331" y="351"/>
                </a:cubicBezTo>
                <a:lnTo>
                  <a:pt x="331" y="351"/>
                </a:lnTo>
                <a:cubicBezTo>
                  <a:pt x="331" y="317"/>
                  <a:pt x="303" y="289"/>
                  <a:pt x="268" y="289"/>
                </a:cubicBezTo>
                <a:close/>
                <a:moveTo>
                  <a:pt x="578" y="247"/>
                </a:moveTo>
                <a:lnTo>
                  <a:pt x="578" y="247"/>
                </a:lnTo>
                <a:cubicBezTo>
                  <a:pt x="623" y="247"/>
                  <a:pt x="660" y="294"/>
                  <a:pt x="660" y="351"/>
                </a:cubicBezTo>
                <a:lnTo>
                  <a:pt x="660" y="351"/>
                </a:lnTo>
                <a:cubicBezTo>
                  <a:pt x="660" y="408"/>
                  <a:pt x="623" y="454"/>
                  <a:pt x="578" y="454"/>
                </a:cubicBezTo>
                <a:lnTo>
                  <a:pt x="578" y="454"/>
                </a:lnTo>
                <a:cubicBezTo>
                  <a:pt x="532" y="454"/>
                  <a:pt x="495" y="408"/>
                  <a:pt x="495" y="351"/>
                </a:cubicBezTo>
                <a:lnTo>
                  <a:pt x="495" y="351"/>
                </a:lnTo>
                <a:cubicBezTo>
                  <a:pt x="495" y="294"/>
                  <a:pt x="532" y="247"/>
                  <a:pt x="578" y="247"/>
                </a:cubicBezTo>
                <a:close/>
                <a:moveTo>
                  <a:pt x="578" y="165"/>
                </a:moveTo>
                <a:lnTo>
                  <a:pt x="578" y="165"/>
                </a:lnTo>
                <a:cubicBezTo>
                  <a:pt x="487" y="165"/>
                  <a:pt x="413" y="249"/>
                  <a:pt x="413" y="351"/>
                </a:cubicBezTo>
                <a:lnTo>
                  <a:pt x="413" y="351"/>
                </a:lnTo>
                <a:cubicBezTo>
                  <a:pt x="413" y="453"/>
                  <a:pt x="487" y="536"/>
                  <a:pt x="578" y="536"/>
                </a:cubicBezTo>
                <a:lnTo>
                  <a:pt x="578" y="536"/>
                </a:lnTo>
                <a:cubicBezTo>
                  <a:pt x="669" y="536"/>
                  <a:pt x="743" y="453"/>
                  <a:pt x="743" y="351"/>
                </a:cubicBezTo>
                <a:lnTo>
                  <a:pt x="743" y="351"/>
                </a:lnTo>
                <a:cubicBezTo>
                  <a:pt x="743" y="249"/>
                  <a:pt x="669" y="165"/>
                  <a:pt x="578" y="165"/>
                </a:cubicBezTo>
                <a:close/>
                <a:moveTo>
                  <a:pt x="166" y="83"/>
                </a:moveTo>
                <a:lnTo>
                  <a:pt x="991" y="83"/>
                </a:lnTo>
                <a:lnTo>
                  <a:pt x="991" y="83"/>
                </a:lnTo>
                <a:cubicBezTo>
                  <a:pt x="991" y="128"/>
                  <a:pt x="1027" y="165"/>
                  <a:pt x="1072" y="165"/>
                </a:cubicBezTo>
                <a:lnTo>
                  <a:pt x="1072" y="536"/>
                </a:lnTo>
                <a:lnTo>
                  <a:pt x="1072" y="536"/>
                </a:lnTo>
                <a:cubicBezTo>
                  <a:pt x="1027" y="536"/>
                  <a:pt x="991" y="573"/>
                  <a:pt x="991" y="619"/>
                </a:cubicBezTo>
                <a:lnTo>
                  <a:pt x="166" y="619"/>
                </a:lnTo>
                <a:lnTo>
                  <a:pt x="166" y="619"/>
                </a:lnTo>
                <a:cubicBezTo>
                  <a:pt x="166" y="573"/>
                  <a:pt x="129" y="536"/>
                  <a:pt x="83" y="536"/>
                </a:cubicBezTo>
                <a:lnTo>
                  <a:pt x="83" y="165"/>
                </a:lnTo>
                <a:lnTo>
                  <a:pt x="83" y="165"/>
                </a:lnTo>
                <a:cubicBezTo>
                  <a:pt x="129" y="165"/>
                  <a:pt x="166" y="128"/>
                  <a:pt x="166" y="83"/>
                </a:cubicBezTo>
                <a:close/>
                <a:moveTo>
                  <a:pt x="0" y="701"/>
                </a:moveTo>
                <a:lnTo>
                  <a:pt x="1155" y="701"/>
                </a:lnTo>
                <a:lnTo>
                  <a:pt x="1155" y="0"/>
                </a:lnTo>
                <a:lnTo>
                  <a:pt x="0" y="0"/>
                </a:lnTo>
                <a:lnTo>
                  <a:pt x="0" y="7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3" name="Freeform 15">
            <a:extLst>
              <a:ext uri="{FF2B5EF4-FFF2-40B4-BE49-F238E27FC236}">
                <a16:creationId xmlns:a16="http://schemas.microsoft.com/office/drawing/2014/main" id="{F748A269-5876-4A5F-8503-FF6AE8889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0729" y="4928565"/>
            <a:ext cx="1044130" cy="633653"/>
          </a:xfrm>
          <a:custGeom>
            <a:avLst/>
            <a:gdLst>
              <a:gd name="T0" fmla="*/ 887 w 1156"/>
              <a:gd name="T1" fmla="*/ 289 h 702"/>
              <a:gd name="T2" fmla="*/ 887 w 1156"/>
              <a:gd name="T3" fmla="*/ 289 h 702"/>
              <a:gd name="T4" fmla="*/ 825 w 1156"/>
              <a:gd name="T5" fmla="*/ 351 h 702"/>
              <a:gd name="T6" fmla="*/ 825 w 1156"/>
              <a:gd name="T7" fmla="*/ 351 h 702"/>
              <a:gd name="T8" fmla="*/ 887 w 1156"/>
              <a:gd name="T9" fmla="*/ 413 h 702"/>
              <a:gd name="T10" fmla="*/ 887 w 1156"/>
              <a:gd name="T11" fmla="*/ 413 h 702"/>
              <a:gd name="T12" fmla="*/ 949 w 1156"/>
              <a:gd name="T13" fmla="*/ 351 h 702"/>
              <a:gd name="T14" fmla="*/ 949 w 1156"/>
              <a:gd name="T15" fmla="*/ 351 h 702"/>
              <a:gd name="T16" fmla="*/ 887 w 1156"/>
              <a:gd name="T17" fmla="*/ 289 h 702"/>
              <a:gd name="T18" fmla="*/ 268 w 1156"/>
              <a:gd name="T19" fmla="*/ 289 h 702"/>
              <a:gd name="T20" fmla="*/ 268 w 1156"/>
              <a:gd name="T21" fmla="*/ 289 h 702"/>
              <a:gd name="T22" fmla="*/ 207 w 1156"/>
              <a:gd name="T23" fmla="*/ 351 h 702"/>
              <a:gd name="T24" fmla="*/ 207 w 1156"/>
              <a:gd name="T25" fmla="*/ 351 h 702"/>
              <a:gd name="T26" fmla="*/ 268 w 1156"/>
              <a:gd name="T27" fmla="*/ 413 h 702"/>
              <a:gd name="T28" fmla="*/ 268 w 1156"/>
              <a:gd name="T29" fmla="*/ 413 h 702"/>
              <a:gd name="T30" fmla="*/ 331 w 1156"/>
              <a:gd name="T31" fmla="*/ 351 h 702"/>
              <a:gd name="T32" fmla="*/ 331 w 1156"/>
              <a:gd name="T33" fmla="*/ 351 h 702"/>
              <a:gd name="T34" fmla="*/ 268 w 1156"/>
              <a:gd name="T35" fmla="*/ 289 h 702"/>
              <a:gd name="T36" fmla="*/ 578 w 1156"/>
              <a:gd name="T37" fmla="*/ 247 h 702"/>
              <a:gd name="T38" fmla="*/ 578 w 1156"/>
              <a:gd name="T39" fmla="*/ 247 h 702"/>
              <a:gd name="T40" fmla="*/ 660 w 1156"/>
              <a:gd name="T41" fmla="*/ 351 h 702"/>
              <a:gd name="T42" fmla="*/ 660 w 1156"/>
              <a:gd name="T43" fmla="*/ 351 h 702"/>
              <a:gd name="T44" fmla="*/ 578 w 1156"/>
              <a:gd name="T45" fmla="*/ 454 h 702"/>
              <a:gd name="T46" fmla="*/ 578 w 1156"/>
              <a:gd name="T47" fmla="*/ 454 h 702"/>
              <a:gd name="T48" fmla="*/ 495 w 1156"/>
              <a:gd name="T49" fmla="*/ 351 h 702"/>
              <a:gd name="T50" fmla="*/ 495 w 1156"/>
              <a:gd name="T51" fmla="*/ 351 h 702"/>
              <a:gd name="T52" fmla="*/ 578 w 1156"/>
              <a:gd name="T53" fmla="*/ 247 h 702"/>
              <a:gd name="T54" fmla="*/ 578 w 1156"/>
              <a:gd name="T55" fmla="*/ 165 h 702"/>
              <a:gd name="T56" fmla="*/ 578 w 1156"/>
              <a:gd name="T57" fmla="*/ 165 h 702"/>
              <a:gd name="T58" fmla="*/ 413 w 1156"/>
              <a:gd name="T59" fmla="*/ 351 h 702"/>
              <a:gd name="T60" fmla="*/ 413 w 1156"/>
              <a:gd name="T61" fmla="*/ 351 h 702"/>
              <a:gd name="T62" fmla="*/ 578 w 1156"/>
              <a:gd name="T63" fmla="*/ 536 h 702"/>
              <a:gd name="T64" fmla="*/ 578 w 1156"/>
              <a:gd name="T65" fmla="*/ 536 h 702"/>
              <a:gd name="T66" fmla="*/ 743 w 1156"/>
              <a:gd name="T67" fmla="*/ 351 h 702"/>
              <a:gd name="T68" fmla="*/ 743 w 1156"/>
              <a:gd name="T69" fmla="*/ 351 h 702"/>
              <a:gd name="T70" fmla="*/ 578 w 1156"/>
              <a:gd name="T71" fmla="*/ 165 h 702"/>
              <a:gd name="T72" fmla="*/ 166 w 1156"/>
              <a:gd name="T73" fmla="*/ 83 h 702"/>
              <a:gd name="T74" fmla="*/ 991 w 1156"/>
              <a:gd name="T75" fmla="*/ 83 h 702"/>
              <a:gd name="T76" fmla="*/ 991 w 1156"/>
              <a:gd name="T77" fmla="*/ 83 h 702"/>
              <a:gd name="T78" fmla="*/ 1072 w 1156"/>
              <a:gd name="T79" fmla="*/ 165 h 702"/>
              <a:gd name="T80" fmla="*/ 1072 w 1156"/>
              <a:gd name="T81" fmla="*/ 536 h 702"/>
              <a:gd name="T82" fmla="*/ 1072 w 1156"/>
              <a:gd name="T83" fmla="*/ 536 h 702"/>
              <a:gd name="T84" fmla="*/ 991 w 1156"/>
              <a:gd name="T85" fmla="*/ 619 h 702"/>
              <a:gd name="T86" fmla="*/ 166 w 1156"/>
              <a:gd name="T87" fmla="*/ 619 h 702"/>
              <a:gd name="T88" fmla="*/ 166 w 1156"/>
              <a:gd name="T89" fmla="*/ 619 h 702"/>
              <a:gd name="T90" fmla="*/ 83 w 1156"/>
              <a:gd name="T91" fmla="*/ 536 h 702"/>
              <a:gd name="T92" fmla="*/ 83 w 1156"/>
              <a:gd name="T93" fmla="*/ 165 h 702"/>
              <a:gd name="T94" fmla="*/ 83 w 1156"/>
              <a:gd name="T95" fmla="*/ 165 h 702"/>
              <a:gd name="T96" fmla="*/ 166 w 1156"/>
              <a:gd name="T97" fmla="*/ 83 h 702"/>
              <a:gd name="T98" fmla="*/ 0 w 1156"/>
              <a:gd name="T99" fmla="*/ 701 h 702"/>
              <a:gd name="T100" fmla="*/ 1155 w 1156"/>
              <a:gd name="T101" fmla="*/ 701 h 702"/>
              <a:gd name="T102" fmla="*/ 1155 w 1156"/>
              <a:gd name="T103" fmla="*/ 0 h 702"/>
              <a:gd name="T104" fmla="*/ 0 w 1156"/>
              <a:gd name="T105" fmla="*/ 0 h 702"/>
              <a:gd name="T106" fmla="*/ 0 w 1156"/>
              <a:gd name="T107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6" h="702">
                <a:moveTo>
                  <a:pt x="887" y="289"/>
                </a:moveTo>
                <a:lnTo>
                  <a:pt x="887" y="289"/>
                </a:lnTo>
                <a:cubicBezTo>
                  <a:pt x="853" y="289"/>
                  <a:pt x="825" y="317"/>
                  <a:pt x="825" y="351"/>
                </a:cubicBezTo>
                <a:lnTo>
                  <a:pt x="825" y="351"/>
                </a:lnTo>
                <a:cubicBezTo>
                  <a:pt x="825" y="385"/>
                  <a:pt x="853" y="413"/>
                  <a:pt x="887" y="413"/>
                </a:cubicBezTo>
                <a:lnTo>
                  <a:pt x="887" y="413"/>
                </a:lnTo>
                <a:cubicBezTo>
                  <a:pt x="922" y="413"/>
                  <a:pt x="949" y="385"/>
                  <a:pt x="949" y="351"/>
                </a:cubicBezTo>
                <a:lnTo>
                  <a:pt x="949" y="351"/>
                </a:lnTo>
                <a:cubicBezTo>
                  <a:pt x="949" y="317"/>
                  <a:pt x="922" y="289"/>
                  <a:pt x="887" y="289"/>
                </a:cubicBezTo>
                <a:close/>
                <a:moveTo>
                  <a:pt x="268" y="289"/>
                </a:moveTo>
                <a:lnTo>
                  <a:pt x="268" y="289"/>
                </a:lnTo>
                <a:cubicBezTo>
                  <a:pt x="235" y="289"/>
                  <a:pt x="207" y="317"/>
                  <a:pt x="207" y="351"/>
                </a:cubicBezTo>
                <a:lnTo>
                  <a:pt x="207" y="351"/>
                </a:lnTo>
                <a:cubicBezTo>
                  <a:pt x="207" y="385"/>
                  <a:pt x="235" y="413"/>
                  <a:pt x="268" y="413"/>
                </a:cubicBezTo>
                <a:lnTo>
                  <a:pt x="268" y="413"/>
                </a:lnTo>
                <a:cubicBezTo>
                  <a:pt x="303" y="413"/>
                  <a:pt x="331" y="385"/>
                  <a:pt x="331" y="351"/>
                </a:cubicBezTo>
                <a:lnTo>
                  <a:pt x="331" y="351"/>
                </a:lnTo>
                <a:cubicBezTo>
                  <a:pt x="331" y="317"/>
                  <a:pt x="303" y="289"/>
                  <a:pt x="268" y="289"/>
                </a:cubicBezTo>
                <a:close/>
                <a:moveTo>
                  <a:pt x="578" y="247"/>
                </a:moveTo>
                <a:lnTo>
                  <a:pt x="578" y="247"/>
                </a:lnTo>
                <a:cubicBezTo>
                  <a:pt x="623" y="247"/>
                  <a:pt x="660" y="294"/>
                  <a:pt x="660" y="351"/>
                </a:cubicBezTo>
                <a:lnTo>
                  <a:pt x="660" y="351"/>
                </a:lnTo>
                <a:cubicBezTo>
                  <a:pt x="660" y="408"/>
                  <a:pt x="623" y="454"/>
                  <a:pt x="578" y="454"/>
                </a:cubicBezTo>
                <a:lnTo>
                  <a:pt x="578" y="454"/>
                </a:lnTo>
                <a:cubicBezTo>
                  <a:pt x="532" y="454"/>
                  <a:pt x="495" y="408"/>
                  <a:pt x="495" y="351"/>
                </a:cubicBezTo>
                <a:lnTo>
                  <a:pt x="495" y="351"/>
                </a:lnTo>
                <a:cubicBezTo>
                  <a:pt x="495" y="294"/>
                  <a:pt x="532" y="247"/>
                  <a:pt x="578" y="247"/>
                </a:cubicBezTo>
                <a:close/>
                <a:moveTo>
                  <a:pt x="578" y="165"/>
                </a:moveTo>
                <a:lnTo>
                  <a:pt x="578" y="165"/>
                </a:lnTo>
                <a:cubicBezTo>
                  <a:pt x="487" y="165"/>
                  <a:pt x="413" y="249"/>
                  <a:pt x="413" y="351"/>
                </a:cubicBezTo>
                <a:lnTo>
                  <a:pt x="413" y="351"/>
                </a:lnTo>
                <a:cubicBezTo>
                  <a:pt x="413" y="453"/>
                  <a:pt x="487" y="536"/>
                  <a:pt x="578" y="536"/>
                </a:cubicBezTo>
                <a:lnTo>
                  <a:pt x="578" y="536"/>
                </a:lnTo>
                <a:cubicBezTo>
                  <a:pt x="669" y="536"/>
                  <a:pt x="743" y="453"/>
                  <a:pt x="743" y="351"/>
                </a:cubicBezTo>
                <a:lnTo>
                  <a:pt x="743" y="351"/>
                </a:lnTo>
                <a:cubicBezTo>
                  <a:pt x="743" y="249"/>
                  <a:pt x="669" y="165"/>
                  <a:pt x="578" y="165"/>
                </a:cubicBezTo>
                <a:close/>
                <a:moveTo>
                  <a:pt x="166" y="83"/>
                </a:moveTo>
                <a:lnTo>
                  <a:pt x="991" y="83"/>
                </a:lnTo>
                <a:lnTo>
                  <a:pt x="991" y="83"/>
                </a:lnTo>
                <a:cubicBezTo>
                  <a:pt x="991" y="128"/>
                  <a:pt x="1027" y="165"/>
                  <a:pt x="1072" y="165"/>
                </a:cubicBezTo>
                <a:lnTo>
                  <a:pt x="1072" y="536"/>
                </a:lnTo>
                <a:lnTo>
                  <a:pt x="1072" y="536"/>
                </a:lnTo>
                <a:cubicBezTo>
                  <a:pt x="1027" y="536"/>
                  <a:pt x="991" y="573"/>
                  <a:pt x="991" y="619"/>
                </a:cubicBezTo>
                <a:lnTo>
                  <a:pt x="166" y="619"/>
                </a:lnTo>
                <a:lnTo>
                  <a:pt x="166" y="619"/>
                </a:lnTo>
                <a:cubicBezTo>
                  <a:pt x="166" y="573"/>
                  <a:pt x="129" y="536"/>
                  <a:pt x="83" y="536"/>
                </a:cubicBezTo>
                <a:lnTo>
                  <a:pt x="83" y="165"/>
                </a:lnTo>
                <a:lnTo>
                  <a:pt x="83" y="165"/>
                </a:lnTo>
                <a:cubicBezTo>
                  <a:pt x="129" y="165"/>
                  <a:pt x="166" y="128"/>
                  <a:pt x="166" y="83"/>
                </a:cubicBezTo>
                <a:close/>
                <a:moveTo>
                  <a:pt x="0" y="701"/>
                </a:moveTo>
                <a:lnTo>
                  <a:pt x="1155" y="701"/>
                </a:lnTo>
                <a:lnTo>
                  <a:pt x="1155" y="0"/>
                </a:lnTo>
                <a:lnTo>
                  <a:pt x="0" y="0"/>
                </a:lnTo>
                <a:lnTo>
                  <a:pt x="0" y="7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4" name="Freeform 15">
            <a:extLst>
              <a:ext uri="{FF2B5EF4-FFF2-40B4-BE49-F238E27FC236}">
                <a16:creationId xmlns:a16="http://schemas.microsoft.com/office/drawing/2014/main" id="{D418DDDC-634F-4790-ABE0-77A23A1FE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658" y="4928565"/>
            <a:ext cx="1044130" cy="633653"/>
          </a:xfrm>
          <a:custGeom>
            <a:avLst/>
            <a:gdLst>
              <a:gd name="T0" fmla="*/ 887 w 1156"/>
              <a:gd name="T1" fmla="*/ 289 h 702"/>
              <a:gd name="T2" fmla="*/ 887 w 1156"/>
              <a:gd name="T3" fmla="*/ 289 h 702"/>
              <a:gd name="T4" fmla="*/ 825 w 1156"/>
              <a:gd name="T5" fmla="*/ 351 h 702"/>
              <a:gd name="T6" fmla="*/ 825 w 1156"/>
              <a:gd name="T7" fmla="*/ 351 h 702"/>
              <a:gd name="T8" fmla="*/ 887 w 1156"/>
              <a:gd name="T9" fmla="*/ 413 h 702"/>
              <a:gd name="T10" fmla="*/ 887 w 1156"/>
              <a:gd name="T11" fmla="*/ 413 h 702"/>
              <a:gd name="T12" fmla="*/ 949 w 1156"/>
              <a:gd name="T13" fmla="*/ 351 h 702"/>
              <a:gd name="T14" fmla="*/ 949 w 1156"/>
              <a:gd name="T15" fmla="*/ 351 h 702"/>
              <a:gd name="T16" fmla="*/ 887 w 1156"/>
              <a:gd name="T17" fmla="*/ 289 h 702"/>
              <a:gd name="T18" fmla="*/ 268 w 1156"/>
              <a:gd name="T19" fmla="*/ 289 h 702"/>
              <a:gd name="T20" fmla="*/ 268 w 1156"/>
              <a:gd name="T21" fmla="*/ 289 h 702"/>
              <a:gd name="T22" fmla="*/ 207 w 1156"/>
              <a:gd name="T23" fmla="*/ 351 h 702"/>
              <a:gd name="T24" fmla="*/ 207 w 1156"/>
              <a:gd name="T25" fmla="*/ 351 h 702"/>
              <a:gd name="T26" fmla="*/ 268 w 1156"/>
              <a:gd name="T27" fmla="*/ 413 h 702"/>
              <a:gd name="T28" fmla="*/ 268 w 1156"/>
              <a:gd name="T29" fmla="*/ 413 h 702"/>
              <a:gd name="T30" fmla="*/ 331 w 1156"/>
              <a:gd name="T31" fmla="*/ 351 h 702"/>
              <a:gd name="T32" fmla="*/ 331 w 1156"/>
              <a:gd name="T33" fmla="*/ 351 h 702"/>
              <a:gd name="T34" fmla="*/ 268 w 1156"/>
              <a:gd name="T35" fmla="*/ 289 h 702"/>
              <a:gd name="T36" fmla="*/ 578 w 1156"/>
              <a:gd name="T37" fmla="*/ 247 h 702"/>
              <a:gd name="T38" fmla="*/ 578 w 1156"/>
              <a:gd name="T39" fmla="*/ 247 h 702"/>
              <a:gd name="T40" fmla="*/ 660 w 1156"/>
              <a:gd name="T41" fmla="*/ 351 h 702"/>
              <a:gd name="T42" fmla="*/ 660 w 1156"/>
              <a:gd name="T43" fmla="*/ 351 h 702"/>
              <a:gd name="T44" fmla="*/ 578 w 1156"/>
              <a:gd name="T45" fmla="*/ 454 h 702"/>
              <a:gd name="T46" fmla="*/ 578 w 1156"/>
              <a:gd name="T47" fmla="*/ 454 h 702"/>
              <a:gd name="T48" fmla="*/ 495 w 1156"/>
              <a:gd name="T49" fmla="*/ 351 h 702"/>
              <a:gd name="T50" fmla="*/ 495 w 1156"/>
              <a:gd name="T51" fmla="*/ 351 h 702"/>
              <a:gd name="T52" fmla="*/ 578 w 1156"/>
              <a:gd name="T53" fmla="*/ 247 h 702"/>
              <a:gd name="T54" fmla="*/ 578 w 1156"/>
              <a:gd name="T55" fmla="*/ 165 h 702"/>
              <a:gd name="T56" fmla="*/ 578 w 1156"/>
              <a:gd name="T57" fmla="*/ 165 h 702"/>
              <a:gd name="T58" fmla="*/ 413 w 1156"/>
              <a:gd name="T59" fmla="*/ 351 h 702"/>
              <a:gd name="T60" fmla="*/ 413 w 1156"/>
              <a:gd name="T61" fmla="*/ 351 h 702"/>
              <a:gd name="T62" fmla="*/ 578 w 1156"/>
              <a:gd name="T63" fmla="*/ 536 h 702"/>
              <a:gd name="T64" fmla="*/ 578 w 1156"/>
              <a:gd name="T65" fmla="*/ 536 h 702"/>
              <a:gd name="T66" fmla="*/ 743 w 1156"/>
              <a:gd name="T67" fmla="*/ 351 h 702"/>
              <a:gd name="T68" fmla="*/ 743 w 1156"/>
              <a:gd name="T69" fmla="*/ 351 h 702"/>
              <a:gd name="T70" fmla="*/ 578 w 1156"/>
              <a:gd name="T71" fmla="*/ 165 h 702"/>
              <a:gd name="T72" fmla="*/ 166 w 1156"/>
              <a:gd name="T73" fmla="*/ 83 h 702"/>
              <a:gd name="T74" fmla="*/ 991 w 1156"/>
              <a:gd name="T75" fmla="*/ 83 h 702"/>
              <a:gd name="T76" fmla="*/ 991 w 1156"/>
              <a:gd name="T77" fmla="*/ 83 h 702"/>
              <a:gd name="T78" fmla="*/ 1072 w 1156"/>
              <a:gd name="T79" fmla="*/ 165 h 702"/>
              <a:gd name="T80" fmla="*/ 1072 w 1156"/>
              <a:gd name="T81" fmla="*/ 536 h 702"/>
              <a:gd name="T82" fmla="*/ 1072 w 1156"/>
              <a:gd name="T83" fmla="*/ 536 h 702"/>
              <a:gd name="T84" fmla="*/ 991 w 1156"/>
              <a:gd name="T85" fmla="*/ 619 h 702"/>
              <a:gd name="T86" fmla="*/ 166 w 1156"/>
              <a:gd name="T87" fmla="*/ 619 h 702"/>
              <a:gd name="T88" fmla="*/ 166 w 1156"/>
              <a:gd name="T89" fmla="*/ 619 h 702"/>
              <a:gd name="T90" fmla="*/ 83 w 1156"/>
              <a:gd name="T91" fmla="*/ 536 h 702"/>
              <a:gd name="T92" fmla="*/ 83 w 1156"/>
              <a:gd name="T93" fmla="*/ 165 h 702"/>
              <a:gd name="T94" fmla="*/ 83 w 1156"/>
              <a:gd name="T95" fmla="*/ 165 h 702"/>
              <a:gd name="T96" fmla="*/ 166 w 1156"/>
              <a:gd name="T97" fmla="*/ 83 h 702"/>
              <a:gd name="T98" fmla="*/ 0 w 1156"/>
              <a:gd name="T99" fmla="*/ 701 h 702"/>
              <a:gd name="T100" fmla="*/ 1155 w 1156"/>
              <a:gd name="T101" fmla="*/ 701 h 702"/>
              <a:gd name="T102" fmla="*/ 1155 w 1156"/>
              <a:gd name="T103" fmla="*/ 0 h 702"/>
              <a:gd name="T104" fmla="*/ 0 w 1156"/>
              <a:gd name="T105" fmla="*/ 0 h 702"/>
              <a:gd name="T106" fmla="*/ 0 w 1156"/>
              <a:gd name="T107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6" h="702">
                <a:moveTo>
                  <a:pt x="887" y="289"/>
                </a:moveTo>
                <a:lnTo>
                  <a:pt x="887" y="289"/>
                </a:lnTo>
                <a:cubicBezTo>
                  <a:pt x="853" y="289"/>
                  <a:pt x="825" y="317"/>
                  <a:pt x="825" y="351"/>
                </a:cubicBezTo>
                <a:lnTo>
                  <a:pt x="825" y="351"/>
                </a:lnTo>
                <a:cubicBezTo>
                  <a:pt x="825" y="385"/>
                  <a:pt x="853" y="413"/>
                  <a:pt x="887" y="413"/>
                </a:cubicBezTo>
                <a:lnTo>
                  <a:pt x="887" y="413"/>
                </a:lnTo>
                <a:cubicBezTo>
                  <a:pt x="922" y="413"/>
                  <a:pt x="949" y="385"/>
                  <a:pt x="949" y="351"/>
                </a:cubicBezTo>
                <a:lnTo>
                  <a:pt x="949" y="351"/>
                </a:lnTo>
                <a:cubicBezTo>
                  <a:pt x="949" y="317"/>
                  <a:pt x="922" y="289"/>
                  <a:pt x="887" y="289"/>
                </a:cubicBezTo>
                <a:close/>
                <a:moveTo>
                  <a:pt x="268" y="289"/>
                </a:moveTo>
                <a:lnTo>
                  <a:pt x="268" y="289"/>
                </a:lnTo>
                <a:cubicBezTo>
                  <a:pt x="235" y="289"/>
                  <a:pt x="207" y="317"/>
                  <a:pt x="207" y="351"/>
                </a:cubicBezTo>
                <a:lnTo>
                  <a:pt x="207" y="351"/>
                </a:lnTo>
                <a:cubicBezTo>
                  <a:pt x="207" y="385"/>
                  <a:pt x="235" y="413"/>
                  <a:pt x="268" y="413"/>
                </a:cubicBezTo>
                <a:lnTo>
                  <a:pt x="268" y="413"/>
                </a:lnTo>
                <a:cubicBezTo>
                  <a:pt x="303" y="413"/>
                  <a:pt x="331" y="385"/>
                  <a:pt x="331" y="351"/>
                </a:cubicBezTo>
                <a:lnTo>
                  <a:pt x="331" y="351"/>
                </a:lnTo>
                <a:cubicBezTo>
                  <a:pt x="331" y="317"/>
                  <a:pt x="303" y="289"/>
                  <a:pt x="268" y="289"/>
                </a:cubicBezTo>
                <a:close/>
                <a:moveTo>
                  <a:pt x="578" y="247"/>
                </a:moveTo>
                <a:lnTo>
                  <a:pt x="578" y="247"/>
                </a:lnTo>
                <a:cubicBezTo>
                  <a:pt x="623" y="247"/>
                  <a:pt x="660" y="294"/>
                  <a:pt x="660" y="351"/>
                </a:cubicBezTo>
                <a:lnTo>
                  <a:pt x="660" y="351"/>
                </a:lnTo>
                <a:cubicBezTo>
                  <a:pt x="660" y="408"/>
                  <a:pt x="623" y="454"/>
                  <a:pt x="578" y="454"/>
                </a:cubicBezTo>
                <a:lnTo>
                  <a:pt x="578" y="454"/>
                </a:lnTo>
                <a:cubicBezTo>
                  <a:pt x="532" y="454"/>
                  <a:pt x="495" y="408"/>
                  <a:pt x="495" y="351"/>
                </a:cubicBezTo>
                <a:lnTo>
                  <a:pt x="495" y="351"/>
                </a:lnTo>
                <a:cubicBezTo>
                  <a:pt x="495" y="294"/>
                  <a:pt x="532" y="247"/>
                  <a:pt x="578" y="247"/>
                </a:cubicBezTo>
                <a:close/>
                <a:moveTo>
                  <a:pt x="578" y="165"/>
                </a:moveTo>
                <a:lnTo>
                  <a:pt x="578" y="165"/>
                </a:lnTo>
                <a:cubicBezTo>
                  <a:pt x="487" y="165"/>
                  <a:pt x="413" y="249"/>
                  <a:pt x="413" y="351"/>
                </a:cubicBezTo>
                <a:lnTo>
                  <a:pt x="413" y="351"/>
                </a:lnTo>
                <a:cubicBezTo>
                  <a:pt x="413" y="453"/>
                  <a:pt x="487" y="536"/>
                  <a:pt x="578" y="536"/>
                </a:cubicBezTo>
                <a:lnTo>
                  <a:pt x="578" y="536"/>
                </a:lnTo>
                <a:cubicBezTo>
                  <a:pt x="669" y="536"/>
                  <a:pt x="743" y="453"/>
                  <a:pt x="743" y="351"/>
                </a:cubicBezTo>
                <a:lnTo>
                  <a:pt x="743" y="351"/>
                </a:lnTo>
                <a:cubicBezTo>
                  <a:pt x="743" y="249"/>
                  <a:pt x="669" y="165"/>
                  <a:pt x="578" y="165"/>
                </a:cubicBezTo>
                <a:close/>
                <a:moveTo>
                  <a:pt x="166" y="83"/>
                </a:moveTo>
                <a:lnTo>
                  <a:pt x="991" y="83"/>
                </a:lnTo>
                <a:lnTo>
                  <a:pt x="991" y="83"/>
                </a:lnTo>
                <a:cubicBezTo>
                  <a:pt x="991" y="128"/>
                  <a:pt x="1027" y="165"/>
                  <a:pt x="1072" y="165"/>
                </a:cubicBezTo>
                <a:lnTo>
                  <a:pt x="1072" y="536"/>
                </a:lnTo>
                <a:lnTo>
                  <a:pt x="1072" y="536"/>
                </a:lnTo>
                <a:cubicBezTo>
                  <a:pt x="1027" y="536"/>
                  <a:pt x="991" y="573"/>
                  <a:pt x="991" y="619"/>
                </a:cubicBezTo>
                <a:lnTo>
                  <a:pt x="166" y="619"/>
                </a:lnTo>
                <a:lnTo>
                  <a:pt x="166" y="619"/>
                </a:lnTo>
                <a:cubicBezTo>
                  <a:pt x="166" y="573"/>
                  <a:pt x="129" y="536"/>
                  <a:pt x="83" y="536"/>
                </a:cubicBezTo>
                <a:lnTo>
                  <a:pt x="83" y="165"/>
                </a:lnTo>
                <a:lnTo>
                  <a:pt x="83" y="165"/>
                </a:lnTo>
                <a:cubicBezTo>
                  <a:pt x="129" y="165"/>
                  <a:pt x="166" y="128"/>
                  <a:pt x="166" y="83"/>
                </a:cubicBezTo>
                <a:close/>
                <a:moveTo>
                  <a:pt x="0" y="701"/>
                </a:moveTo>
                <a:lnTo>
                  <a:pt x="1155" y="701"/>
                </a:lnTo>
                <a:lnTo>
                  <a:pt x="1155" y="0"/>
                </a:lnTo>
                <a:lnTo>
                  <a:pt x="0" y="0"/>
                </a:lnTo>
                <a:lnTo>
                  <a:pt x="0" y="7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5" name="Freeform 44">
            <a:extLst>
              <a:ext uri="{FF2B5EF4-FFF2-40B4-BE49-F238E27FC236}">
                <a16:creationId xmlns:a16="http://schemas.microsoft.com/office/drawing/2014/main" id="{26BA90AE-FB7B-49BB-829E-4224363A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0729" y="8056974"/>
            <a:ext cx="1044130" cy="633653"/>
          </a:xfrm>
          <a:custGeom>
            <a:avLst/>
            <a:gdLst>
              <a:gd name="T0" fmla="*/ 887 w 1156"/>
              <a:gd name="T1" fmla="*/ 289 h 702"/>
              <a:gd name="T2" fmla="*/ 887 w 1156"/>
              <a:gd name="T3" fmla="*/ 289 h 702"/>
              <a:gd name="T4" fmla="*/ 825 w 1156"/>
              <a:gd name="T5" fmla="*/ 351 h 702"/>
              <a:gd name="T6" fmla="*/ 825 w 1156"/>
              <a:gd name="T7" fmla="*/ 351 h 702"/>
              <a:gd name="T8" fmla="*/ 887 w 1156"/>
              <a:gd name="T9" fmla="*/ 413 h 702"/>
              <a:gd name="T10" fmla="*/ 887 w 1156"/>
              <a:gd name="T11" fmla="*/ 413 h 702"/>
              <a:gd name="T12" fmla="*/ 949 w 1156"/>
              <a:gd name="T13" fmla="*/ 351 h 702"/>
              <a:gd name="T14" fmla="*/ 949 w 1156"/>
              <a:gd name="T15" fmla="*/ 351 h 702"/>
              <a:gd name="T16" fmla="*/ 887 w 1156"/>
              <a:gd name="T17" fmla="*/ 289 h 702"/>
              <a:gd name="T18" fmla="*/ 268 w 1156"/>
              <a:gd name="T19" fmla="*/ 289 h 702"/>
              <a:gd name="T20" fmla="*/ 268 w 1156"/>
              <a:gd name="T21" fmla="*/ 289 h 702"/>
              <a:gd name="T22" fmla="*/ 207 w 1156"/>
              <a:gd name="T23" fmla="*/ 351 h 702"/>
              <a:gd name="T24" fmla="*/ 207 w 1156"/>
              <a:gd name="T25" fmla="*/ 351 h 702"/>
              <a:gd name="T26" fmla="*/ 268 w 1156"/>
              <a:gd name="T27" fmla="*/ 413 h 702"/>
              <a:gd name="T28" fmla="*/ 268 w 1156"/>
              <a:gd name="T29" fmla="*/ 413 h 702"/>
              <a:gd name="T30" fmla="*/ 331 w 1156"/>
              <a:gd name="T31" fmla="*/ 351 h 702"/>
              <a:gd name="T32" fmla="*/ 331 w 1156"/>
              <a:gd name="T33" fmla="*/ 351 h 702"/>
              <a:gd name="T34" fmla="*/ 268 w 1156"/>
              <a:gd name="T35" fmla="*/ 289 h 702"/>
              <a:gd name="T36" fmla="*/ 578 w 1156"/>
              <a:gd name="T37" fmla="*/ 248 h 702"/>
              <a:gd name="T38" fmla="*/ 578 w 1156"/>
              <a:gd name="T39" fmla="*/ 248 h 702"/>
              <a:gd name="T40" fmla="*/ 660 w 1156"/>
              <a:gd name="T41" fmla="*/ 351 h 702"/>
              <a:gd name="T42" fmla="*/ 660 w 1156"/>
              <a:gd name="T43" fmla="*/ 351 h 702"/>
              <a:gd name="T44" fmla="*/ 578 w 1156"/>
              <a:gd name="T45" fmla="*/ 454 h 702"/>
              <a:gd name="T46" fmla="*/ 578 w 1156"/>
              <a:gd name="T47" fmla="*/ 454 h 702"/>
              <a:gd name="T48" fmla="*/ 495 w 1156"/>
              <a:gd name="T49" fmla="*/ 351 h 702"/>
              <a:gd name="T50" fmla="*/ 495 w 1156"/>
              <a:gd name="T51" fmla="*/ 351 h 702"/>
              <a:gd name="T52" fmla="*/ 578 w 1156"/>
              <a:gd name="T53" fmla="*/ 248 h 702"/>
              <a:gd name="T54" fmla="*/ 578 w 1156"/>
              <a:gd name="T55" fmla="*/ 165 h 702"/>
              <a:gd name="T56" fmla="*/ 578 w 1156"/>
              <a:gd name="T57" fmla="*/ 165 h 702"/>
              <a:gd name="T58" fmla="*/ 413 w 1156"/>
              <a:gd name="T59" fmla="*/ 351 h 702"/>
              <a:gd name="T60" fmla="*/ 413 w 1156"/>
              <a:gd name="T61" fmla="*/ 351 h 702"/>
              <a:gd name="T62" fmla="*/ 578 w 1156"/>
              <a:gd name="T63" fmla="*/ 536 h 702"/>
              <a:gd name="T64" fmla="*/ 578 w 1156"/>
              <a:gd name="T65" fmla="*/ 536 h 702"/>
              <a:gd name="T66" fmla="*/ 743 w 1156"/>
              <a:gd name="T67" fmla="*/ 351 h 702"/>
              <a:gd name="T68" fmla="*/ 743 w 1156"/>
              <a:gd name="T69" fmla="*/ 351 h 702"/>
              <a:gd name="T70" fmla="*/ 578 w 1156"/>
              <a:gd name="T71" fmla="*/ 165 h 702"/>
              <a:gd name="T72" fmla="*/ 166 w 1156"/>
              <a:gd name="T73" fmla="*/ 83 h 702"/>
              <a:gd name="T74" fmla="*/ 991 w 1156"/>
              <a:gd name="T75" fmla="*/ 83 h 702"/>
              <a:gd name="T76" fmla="*/ 991 w 1156"/>
              <a:gd name="T77" fmla="*/ 83 h 702"/>
              <a:gd name="T78" fmla="*/ 1072 w 1156"/>
              <a:gd name="T79" fmla="*/ 165 h 702"/>
              <a:gd name="T80" fmla="*/ 1072 w 1156"/>
              <a:gd name="T81" fmla="*/ 536 h 702"/>
              <a:gd name="T82" fmla="*/ 1072 w 1156"/>
              <a:gd name="T83" fmla="*/ 536 h 702"/>
              <a:gd name="T84" fmla="*/ 991 w 1156"/>
              <a:gd name="T85" fmla="*/ 619 h 702"/>
              <a:gd name="T86" fmla="*/ 166 w 1156"/>
              <a:gd name="T87" fmla="*/ 619 h 702"/>
              <a:gd name="T88" fmla="*/ 166 w 1156"/>
              <a:gd name="T89" fmla="*/ 619 h 702"/>
              <a:gd name="T90" fmla="*/ 83 w 1156"/>
              <a:gd name="T91" fmla="*/ 536 h 702"/>
              <a:gd name="T92" fmla="*/ 83 w 1156"/>
              <a:gd name="T93" fmla="*/ 165 h 702"/>
              <a:gd name="T94" fmla="*/ 83 w 1156"/>
              <a:gd name="T95" fmla="*/ 165 h 702"/>
              <a:gd name="T96" fmla="*/ 166 w 1156"/>
              <a:gd name="T97" fmla="*/ 83 h 702"/>
              <a:gd name="T98" fmla="*/ 0 w 1156"/>
              <a:gd name="T99" fmla="*/ 701 h 702"/>
              <a:gd name="T100" fmla="*/ 1155 w 1156"/>
              <a:gd name="T101" fmla="*/ 701 h 702"/>
              <a:gd name="T102" fmla="*/ 1155 w 1156"/>
              <a:gd name="T103" fmla="*/ 0 h 702"/>
              <a:gd name="T104" fmla="*/ 0 w 1156"/>
              <a:gd name="T105" fmla="*/ 0 h 702"/>
              <a:gd name="T106" fmla="*/ 0 w 1156"/>
              <a:gd name="T107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6" h="702">
                <a:moveTo>
                  <a:pt x="887" y="289"/>
                </a:moveTo>
                <a:lnTo>
                  <a:pt x="887" y="289"/>
                </a:lnTo>
                <a:cubicBezTo>
                  <a:pt x="853" y="289"/>
                  <a:pt x="825" y="317"/>
                  <a:pt x="825" y="351"/>
                </a:cubicBezTo>
                <a:lnTo>
                  <a:pt x="825" y="351"/>
                </a:lnTo>
                <a:cubicBezTo>
                  <a:pt x="825" y="386"/>
                  <a:pt x="853" y="413"/>
                  <a:pt x="887" y="413"/>
                </a:cubicBezTo>
                <a:lnTo>
                  <a:pt x="887" y="413"/>
                </a:lnTo>
                <a:cubicBezTo>
                  <a:pt x="922" y="413"/>
                  <a:pt x="949" y="386"/>
                  <a:pt x="949" y="351"/>
                </a:cubicBezTo>
                <a:lnTo>
                  <a:pt x="949" y="351"/>
                </a:lnTo>
                <a:cubicBezTo>
                  <a:pt x="949" y="317"/>
                  <a:pt x="922" y="289"/>
                  <a:pt x="887" y="289"/>
                </a:cubicBezTo>
                <a:close/>
                <a:moveTo>
                  <a:pt x="268" y="289"/>
                </a:moveTo>
                <a:lnTo>
                  <a:pt x="268" y="289"/>
                </a:lnTo>
                <a:cubicBezTo>
                  <a:pt x="235" y="289"/>
                  <a:pt x="207" y="317"/>
                  <a:pt x="207" y="351"/>
                </a:cubicBezTo>
                <a:lnTo>
                  <a:pt x="207" y="351"/>
                </a:lnTo>
                <a:cubicBezTo>
                  <a:pt x="207" y="386"/>
                  <a:pt x="235" y="413"/>
                  <a:pt x="268" y="413"/>
                </a:cubicBezTo>
                <a:lnTo>
                  <a:pt x="268" y="413"/>
                </a:lnTo>
                <a:cubicBezTo>
                  <a:pt x="303" y="413"/>
                  <a:pt x="331" y="386"/>
                  <a:pt x="331" y="351"/>
                </a:cubicBezTo>
                <a:lnTo>
                  <a:pt x="331" y="351"/>
                </a:lnTo>
                <a:cubicBezTo>
                  <a:pt x="331" y="317"/>
                  <a:pt x="303" y="289"/>
                  <a:pt x="268" y="289"/>
                </a:cubicBezTo>
                <a:close/>
                <a:moveTo>
                  <a:pt x="578" y="248"/>
                </a:moveTo>
                <a:lnTo>
                  <a:pt x="578" y="248"/>
                </a:lnTo>
                <a:cubicBezTo>
                  <a:pt x="623" y="248"/>
                  <a:pt x="660" y="294"/>
                  <a:pt x="660" y="351"/>
                </a:cubicBezTo>
                <a:lnTo>
                  <a:pt x="660" y="351"/>
                </a:lnTo>
                <a:cubicBezTo>
                  <a:pt x="660" y="408"/>
                  <a:pt x="623" y="454"/>
                  <a:pt x="578" y="454"/>
                </a:cubicBezTo>
                <a:lnTo>
                  <a:pt x="578" y="454"/>
                </a:lnTo>
                <a:cubicBezTo>
                  <a:pt x="532" y="454"/>
                  <a:pt x="495" y="408"/>
                  <a:pt x="495" y="351"/>
                </a:cubicBezTo>
                <a:lnTo>
                  <a:pt x="495" y="351"/>
                </a:lnTo>
                <a:cubicBezTo>
                  <a:pt x="495" y="294"/>
                  <a:pt x="532" y="248"/>
                  <a:pt x="578" y="248"/>
                </a:cubicBezTo>
                <a:close/>
                <a:moveTo>
                  <a:pt x="578" y="165"/>
                </a:moveTo>
                <a:lnTo>
                  <a:pt x="578" y="165"/>
                </a:lnTo>
                <a:cubicBezTo>
                  <a:pt x="487" y="165"/>
                  <a:pt x="413" y="249"/>
                  <a:pt x="413" y="351"/>
                </a:cubicBezTo>
                <a:lnTo>
                  <a:pt x="413" y="351"/>
                </a:lnTo>
                <a:cubicBezTo>
                  <a:pt x="413" y="454"/>
                  <a:pt x="487" y="536"/>
                  <a:pt x="578" y="536"/>
                </a:cubicBezTo>
                <a:lnTo>
                  <a:pt x="578" y="536"/>
                </a:lnTo>
                <a:cubicBezTo>
                  <a:pt x="669" y="536"/>
                  <a:pt x="743" y="454"/>
                  <a:pt x="743" y="351"/>
                </a:cubicBezTo>
                <a:lnTo>
                  <a:pt x="743" y="351"/>
                </a:lnTo>
                <a:cubicBezTo>
                  <a:pt x="743" y="249"/>
                  <a:pt x="669" y="165"/>
                  <a:pt x="578" y="165"/>
                </a:cubicBezTo>
                <a:close/>
                <a:moveTo>
                  <a:pt x="166" y="83"/>
                </a:moveTo>
                <a:lnTo>
                  <a:pt x="991" y="83"/>
                </a:lnTo>
                <a:lnTo>
                  <a:pt x="991" y="83"/>
                </a:lnTo>
                <a:cubicBezTo>
                  <a:pt x="991" y="128"/>
                  <a:pt x="1027" y="165"/>
                  <a:pt x="1072" y="165"/>
                </a:cubicBezTo>
                <a:lnTo>
                  <a:pt x="1072" y="536"/>
                </a:lnTo>
                <a:lnTo>
                  <a:pt x="1072" y="536"/>
                </a:lnTo>
                <a:cubicBezTo>
                  <a:pt x="1027" y="536"/>
                  <a:pt x="991" y="573"/>
                  <a:pt x="991" y="619"/>
                </a:cubicBezTo>
                <a:lnTo>
                  <a:pt x="166" y="619"/>
                </a:lnTo>
                <a:lnTo>
                  <a:pt x="166" y="619"/>
                </a:lnTo>
                <a:cubicBezTo>
                  <a:pt x="166" y="573"/>
                  <a:pt x="129" y="536"/>
                  <a:pt x="83" y="536"/>
                </a:cubicBezTo>
                <a:lnTo>
                  <a:pt x="83" y="165"/>
                </a:lnTo>
                <a:lnTo>
                  <a:pt x="83" y="165"/>
                </a:lnTo>
                <a:cubicBezTo>
                  <a:pt x="129" y="165"/>
                  <a:pt x="166" y="128"/>
                  <a:pt x="166" y="83"/>
                </a:cubicBezTo>
                <a:close/>
                <a:moveTo>
                  <a:pt x="0" y="701"/>
                </a:moveTo>
                <a:lnTo>
                  <a:pt x="1155" y="701"/>
                </a:lnTo>
                <a:lnTo>
                  <a:pt x="1155" y="0"/>
                </a:lnTo>
                <a:lnTo>
                  <a:pt x="0" y="0"/>
                </a:lnTo>
                <a:lnTo>
                  <a:pt x="0" y="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6" name="Freeform 47">
            <a:extLst>
              <a:ext uri="{FF2B5EF4-FFF2-40B4-BE49-F238E27FC236}">
                <a16:creationId xmlns:a16="http://schemas.microsoft.com/office/drawing/2014/main" id="{319BE401-DF49-46E1-A8C3-4B3148DEC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0729" y="9499627"/>
            <a:ext cx="1044130" cy="633653"/>
          </a:xfrm>
          <a:custGeom>
            <a:avLst/>
            <a:gdLst>
              <a:gd name="T0" fmla="*/ 887 w 1156"/>
              <a:gd name="T1" fmla="*/ 289 h 702"/>
              <a:gd name="T2" fmla="*/ 887 w 1156"/>
              <a:gd name="T3" fmla="*/ 289 h 702"/>
              <a:gd name="T4" fmla="*/ 825 w 1156"/>
              <a:gd name="T5" fmla="*/ 351 h 702"/>
              <a:gd name="T6" fmla="*/ 825 w 1156"/>
              <a:gd name="T7" fmla="*/ 351 h 702"/>
              <a:gd name="T8" fmla="*/ 887 w 1156"/>
              <a:gd name="T9" fmla="*/ 413 h 702"/>
              <a:gd name="T10" fmla="*/ 887 w 1156"/>
              <a:gd name="T11" fmla="*/ 413 h 702"/>
              <a:gd name="T12" fmla="*/ 949 w 1156"/>
              <a:gd name="T13" fmla="*/ 351 h 702"/>
              <a:gd name="T14" fmla="*/ 949 w 1156"/>
              <a:gd name="T15" fmla="*/ 351 h 702"/>
              <a:gd name="T16" fmla="*/ 887 w 1156"/>
              <a:gd name="T17" fmla="*/ 289 h 702"/>
              <a:gd name="T18" fmla="*/ 268 w 1156"/>
              <a:gd name="T19" fmla="*/ 289 h 702"/>
              <a:gd name="T20" fmla="*/ 268 w 1156"/>
              <a:gd name="T21" fmla="*/ 289 h 702"/>
              <a:gd name="T22" fmla="*/ 207 w 1156"/>
              <a:gd name="T23" fmla="*/ 351 h 702"/>
              <a:gd name="T24" fmla="*/ 207 w 1156"/>
              <a:gd name="T25" fmla="*/ 351 h 702"/>
              <a:gd name="T26" fmla="*/ 268 w 1156"/>
              <a:gd name="T27" fmla="*/ 413 h 702"/>
              <a:gd name="T28" fmla="*/ 268 w 1156"/>
              <a:gd name="T29" fmla="*/ 413 h 702"/>
              <a:gd name="T30" fmla="*/ 331 w 1156"/>
              <a:gd name="T31" fmla="*/ 351 h 702"/>
              <a:gd name="T32" fmla="*/ 331 w 1156"/>
              <a:gd name="T33" fmla="*/ 351 h 702"/>
              <a:gd name="T34" fmla="*/ 268 w 1156"/>
              <a:gd name="T35" fmla="*/ 289 h 702"/>
              <a:gd name="T36" fmla="*/ 578 w 1156"/>
              <a:gd name="T37" fmla="*/ 248 h 702"/>
              <a:gd name="T38" fmla="*/ 578 w 1156"/>
              <a:gd name="T39" fmla="*/ 248 h 702"/>
              <a:gd name="T40" fmla="*/ 660 w 1156"/>
              <a:gd name="T41" fmla="*/ 351 h 702"/>
              <a:gd name="T42" fmla="*/ 660 w 1156"/>
              <a:gd name="T43" fmla="*/ 351 h 702"/>
              <a:gd name="T44" fmla="*/ 578 w 1156"/>
              <a:gd name="T45" fmla="*/ 454 h 702"/>
              <a:gd name="T46" fmla="*/ 578 w 1156"/>
              <a:gd name="T47" fmla="*/ 454 h 702"/>
              <a:gd name="T48" fmla="*/ 495 w 1156"/>
              <a:gd name="T49" fmla="*/ 351 h 702"/>
              <a:gd name="T50" fmla="*/ 495 w 1156"/>
              <a:gd name="T51" fmla="*/ 351 h 702"/>
              <a:gd name="T52" fmla="*/ 578 w 1156"/>
              <a:gd name="T53" fmla="*/ 248 h 702"/>
              <a:gd name="T54" fmla="*/ 578 w 1156"/>
              <a:gd name="T55" fmla="*/ 165 h 702"/>
              <a:gd name="T56" fmla="*/ 578 w 1156"/>
              <a:gd name="T57" fmla="*/ 165 h 702"/>
              <a:gd name="T58" fmla="*/ 413 w 1156"/>
              <a:gd name="T59" fmla="*/ 351 h 702"/>
              <a:gd name="T60" fmla="*/ 413 w 1156"/>
              <a:gd name="T61" fmla="*/ 351 h 702"/>
              <a:gd name="T62" fmla="*/ 578 w 1156"/>
              <a:gd name="T63" fmla="*/ 536 h 702"/>
              <a:gd name="T64" fmla="*/ 578 w 1156"/>
              <a:gd name="T65" fmla="*/ 536 h 702"/>
              <a:gd name="T66" fmla="*/ 743 w 1156"/>
              <a:gd name="T67" fmla="*/ 351 h 702"/>
              <a:gd name="T68" fmla="*/ 743 w 1156"/>
              <a:gd name="T69" fmla="*/ 351 h 702"/>
              <a:gd name="T70" fmla="*/ 578 w 1156"/>
              <a:gd name="T71" fmla="*/ 165 h 702"/>
              <a:gd name="T72" fmla="*/ 166 w 1156"/>
              <a:gd name="T73" fmla="*/ 83 h 702"/>
              <a:gd name="T74" fmla="*/ 991 w 1156"/>
              <a:gd name="T75" fmla="*/ 83 h 702"/>
              <a:gd name="T76" fmla="*/ 991 w 1156"/>
              <a:gd name="T77" fmla="*/ 83 h 702"/>
              <a:gd name="T78" fmla="*/ 1072 w 1156"/>
              <a:gd name="T79" fmla="*/ 165 h 702"/>
              <a:gd name="T80" fmla="*/ 1072 w 1156"/>
              <a:gd name="T81" fmla="*/ 536 h 702"/>
              <a:gd name="T82" fmla="*/ 1072 w 1156"/>
              <a:gd name="T83" fmla="*/ 536 h 702"/>
              <a:gd name="T84" fmla="*/ 991 w 1156"/>
              <a:gd name="T85" fmla="*/ 619 h 702"/>
              <a:gd name="T86" fmla="*/ 166 w 1156"/>
              <a:gd name="T87" fmla="*/ 619 h 702"/>
              <a:gd name="T88" fmla="*/ 166 w 1156"/>
              <a:gd name="T89" fmla="*/ 619 h 702"/>
              <a:gd name="T90" fmla="*/ 83 w 1156"/>
              <a:gd name="T91" fmla="*/ 536 h 702"/>
              <a:gd name="T92" fmla="*/ 83 w 1156"/>
              <a:gd name="T93" fmla="*/ 165 h 702"/>
              <a:gd name="T94" fmla="*/ 83 w 1156"/>
              <a:gd name="T95" fmla="*/ 165 h 702"/>
              <a:gd name="T96" fmla="*/ 166 w 1156"/>
              <a:gd name="T97" fmla="*/ 83 h 702"/>
              <a:gd name="T98" fmla="*/ 0 w 1156"/>
              <a:gd name="T99" fmla="*/ 701 h 702"/>
              <a:gd name="T100" fmla="*/ 1155 w 1156"/>
              <a:gd name="T101" fmla="*/ 701 h 702"/>
              <a:gd name="T102" fmla="*/ 1155 w 1156"/>
              <a:gd name="T103" fmla="*/ 0 h 702"/>
              <a:gd name="T104" fmla="*/ 0 w 1156"/>
              <a:gd name="T105" fmla="*/ 0 h 702"/>
              <a:gd name="T106" fmla="*/ 0 w 1156"/>
              <a:gd name="T107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6" h="702">
                <a:moveTo>
                  <a:pt x="887" y="289"/>
                </a:moveTo>
                <a:lnTo>
                  <a:pt x="887" y="289"/>
                </a:lnTo>
                <a:cubicBezTo>
                  <a:pt x="853" y="289"/>
                  <a:pt x="825" y="317"/>
                  <a:pt x="825" y="351"/>
                </a:cubicBezTo>
                <a:lnTo>
                  <a:pt x="825" y="351"/>
                </a:lnTo>
                <a:cubicBezTo>
                  <a:pt x="825" y="385"/>
                  <a:pt x="853" y="413"/>
                  <a:pt x="887" y="413"/>
                </a:cubicBezTo>
                <a:lnTo>
                  <a:pt x="887" y="413"/>
                </a:lnTo>
                <a:cubicBezTo>
                  <a:pt x="922" y="413"/>
                  <a:pt x="949" y="385"/>
                  <a:pt x="949" y="351"/>
                </a:cubicBezTo>
                <a:lnTo>
                  <a:pt x="949" y="351"/>
                </a:lnTo>
                <a:cubicBezTo>
                  <a:pt x="949" y="317"/>
                  <a:pt x="922" y="289"/>
                  <a:pt x="887" y="289"/>
                </a:cubicBezTo>
                <a:close/>
                <a:moveTo>
                  <a:pt x="268" y="289"/>
                </a:moveTo>
                <a:lnTo>
                  <a:pt x="268" y="289"/>
                </a:lnTo>
                <a:cubicBezTo>
                  <a:pt x="235" y="289"/>
                  <a:pt x="207" y="317"/>
                  <a:pt x="207" y="351"/>
                </a:cubicBezTo>
                <a:lnTo>
                  <a:pt x="207" y="351"/>
                </a:lnTo>
                <a:cubicBezTo>
                  <a:pt x="207" y="385"/>
                  <a:pt x="235" y="413"/>
                  <a:pt x="268" y="413"/>
                </a:cubicBezTo>
                <a:lnTo>
                  <a:pt x="268" y="413"/>
                </a:lnTo>
                <a:cubicBezTo>
                  <a:pt x="303" y="413"/>
                  <a:pt x="331" y="385"/>
                  <a:pt x="331" y="351"/>
                </a:cubicBezTo>
                <a:lnTo>
                  <a:pt x="331" y="351"/>
                </a:lnTo>
                <a:cubicBezTo>
                  <a:pt x="331" y="317"/>
                  <a:pt x="303" y="289"/>
                  <a:pt x="268" y="289"/>
                </a:cubicBezTo>
                <a:close/>
                <a:moveTo>
                  <a:pt x="578" y="248"/>
                </a:moveTo>
                <a:lnTo>
                  <a:pt x="578" y="248"/>
                </a:lnTo>
                <a:cubicBezTo>
                  <a:pt x="623" y="248"/>
                  <a:pt x="660" y="294"/>
                  <a:pt x="660" y="351"/>
                </a:cubicBezTo>
                <a:lnTo>
                  <a:pt x="660" y="351"/>
                </a:lnTo>
                <a:cubicBezTo>
                  <a:pt x="660" y="408"/>
                  <a:pt x="623" y="454"/>
                  <a:pt x="578" y="454"/>
                </a:cubicBezTo>
                <a:lnTo>
                  <a:pt x="578" y="454"/>
                </a:lnTo>
                <a:cubicBezTo>
                  <a:pt x="532" y="454"/>
                  <a:pt x="495" y="408"/>
                  <a:pt x="495" y="351"/>
                </a:cubicBezTo>
                <a:lnTo>
                  <a:pt x="495" y="351"/>
                </a:lnTo>
                <a:cubicBezTo>
                  <a:pt x="495" y="294"/>
                  <a:pt x="532" y="248"/>
                  <a:pt x="578" y="248"/>
                </a:cubicBezTo>
                <a:close/>
                <a:moveTo>
                  <a:pt x="578" y="165"/>
                </a:moveTo>
                <a:lnTo>
                  <a:pt x="578" y="165"/>
                </a:lnTo>
                <a:cubicBezTo>
                  <a:pt x="487" y="165"/>
                  <a:pt x="413" y="249"/>
                  <a:pt x="413" y="351"/>
                </a:cubicBezTo>
                <a:lnTo>
                  <a:pt x="413" y="351"/>
                </a:lnTo>
                <a:cubicBezTo>
                  <a:pt x="413" y="454"/>
                  <a:pt x="487" y="536"/>
                  <a:pt x="578" y="536"/>
                </a:cubicBezTo>
                <a:lnTo>
                  <a:pt x="578" y="536"/>
                </a:lnTo>
                <a:cubicBezTo>
                  <a:pt x="669" y="536"/>
                  <a:pt x="743" y="454"/>
                  <a:pt x="743" y="351"/>
                </a:cubicBezTo>
                <a:lnTo>
                  <a:pt x="743" y="351"/>
                </a:lnTo>
                <a:cubicBezTo>
                  <a:pt x="743" y="249"/>
                  <a:pt x="669" y="165"/>
                  <a:pt x="578" y="165"/>
                </a:cubicBezTo>
                <a:close/>
                <a:moveTo>
                  <a:pt x="166" y="83"/>
                </a:moveTo>
                <a:lnTo>
                  <a:pt x="991" y="83"/>
                </a:lnTo>
                <a:lnTo>
                  <a:pt x="991" y="83"/>
                </a:lnTo>
                <a:cubicBezTo>
                  <a:pt x="991" y="128"/>
                  <a:pt x="1027" y="165"/>
                  <a:pt x="1072" y="165"/>
                </a:cubicBezTo>
                <a:lnTo>
                  <a:pt x="1072" y="536"/>
                </a:lnTo>
                <a:lnTo>
                  <a:pt x="1072" y="536"/>
                </a:lnTo>
                <a:cubicBezTo>
                  <a:pt x="1027" y="536"/>
                  <a:pt x="991" y="573"/>
                  <a:pt x="991" y="619"/>
                </a:cubicBezTo>
                <a:lnTo>
                  <a:pt x="166" y="619"/>
                </a:lnTo>
                <a:lnTo>
                  <a:pt x="166" y="619"/>
                </a:lnTo>
                <a:cubicBezTo>
                  <a:pt x="166" y="573"/>
                  <a:pt x="129" y="536"/>
                  <a:pt x="83" y="536"/>
                </a:cubicBezTo>
                <a:lnTo>
                  <a:pt x="83" y="165"/>
                </a:lnTo>
                <a:lnTo>
                  <a:pt x="83" y="165"/>
                </a:lnTo>
                <a:cubicBezTo>
                  <a:pt x="129" y="165"/>
                  <a:pt x="166" y="128"/>
                  <a:pt x="166" y="83"/>
                </a:cubicBezTo>
                <a:close/>
                <a:moveTo>
                  <a:pt x="0" y="701"/>
                </a:moveTo>
                <a:lnTo>
                  <a:pt x="1155" y="701"/>
                </a:lnTo>
                <a:lnTo>
                  <a:pt x="1155" y="0"/>
                </a:lnTo>
                <a:lnTo>
                  <a:pt x="0" y="0"/>
                </a:lnTo>
                <a:lnTo>
                  <a:pt x="0" y="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7" name="Freeform 44">
            <a:extLst>
              <a:ext uri="{FF2B5EF4-FFF2-40B4-BE49-F238E27FC236}">
                <a16:creationId xmlns:a16="http://schemas.microsoft.com/office/drawing/2014/main" id="{C6A93507-CACC-4D55-8724-9730E179E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658" y="8056974"/>
            <a:ext cx="1044130" cy="633653"/>
          </a:xfrm>
          <a:custGeom>
            <a:avLst/>
            <a:gdLst>
              <a:gd name="T0" fmla="*/ 887 w 1156"/>
              <a:gd name="T1" fmla="*/ 289 h 702"/>
              <a:gd name="T2" fmla="*/ 887 w 1156"/>
              <a:gd name="T3" fmla="*/ 289 h 702"/>
              <a:gd name="T4" fmla="*/ 825 w 1156"/>
              <a:gd name="T5" fmla="*/ 351 h 702"/>
              <a:gd name="T6" fmla="*/ 825 w 1156"/>
              <a:gd name="T7" fmla="*/ 351 h 702"/>
              <a:gd name="T8" fmla="*/ 887 w 1156"/>
              <a:gd name="T9" fmla="*/ 413 h 702"/>
              <a:gd name="T10" fmla="*/ 887 w 1156"/>
              <a:gd name="T11" fmla="*/ 413 h 702"/>
              <a:gd name="T12" fmla="*/ 949 w 1156"/>
              <a:gd name="T13" fmla="*/ 351 h 702"/>
              <a:gd name="T14" fmla="*/ 949 w 1156"/>
              <a:gd name="T15" fmla="*/ 351 h 702"/>
              <a:gd name="T16" fmla="*/ 887 w 1156"/>
              <a:gd name="T17" fmla="*/ 289 h 702"/>
              <a:gd name="T18" fmla="*/ 268 w 1156"/>
              <a:gd name="T19" fmla="*/ 289 h 702"/>
              <a:gd name="T20" fmla="*/ 268 w 1156"/>
              <a:gd name="T21" fmla="*/ 289 h 702"/>
              <a:gd name="T22" fmla="*/ 207 w 1156"/>
              <a:gd name="T23" fmla="*/ 351 h 702"/>
              <a:gd name="T24" fmla="*/ 207 w 1156"/>
              <a:gd name="T25" fmla="*/ 351 h 702"/>
              <a:gd name="T26" fmla="*/ 268 w 1156"/>
              <a:gd name="T27" fmla="*/ 413 h 702"/>
              <a:gd name="T28" fmla="*/ 268 w 1156"/>
              <a:gd name="T29" fmla="*/ 413 h 702"/>
              <a:gd name="T30" fmla="*/ 331 w 1156"/>
              <a:gd name="T31" fmla="*/ 351 h 702"/>
              <a:gd name="T32" fmla="*/ 331 w 1156"/>
              <a:gd name="T33" fmla="*/ 351 h 702"/>
              <a:gd name="T34" fmla="*/ 268 w 1156"/>
              <a:gd name="T35" fmla="*/ 289 h 702"/>
              <a:gd name="T36" fmla="*/ 578 w 1156"/>
              <a:gd name="T37" fmla="*/ 248 h 702"/>
              <a:gd name="T38" fmla="*/ 578 w 1156"/>
              <a:gd name="T39" fmla="*/ 248 h 702"/>
              <a:gd name="T40" fmla="*/ 660 w 1156"/>
              <a:gd name="T41" fmla="*/ 351 h 702"/>
              <a:gd name="T42" fmla="*/ 660 w 1156"/>
              <a:gd name="T43" fmla="*/ 351 h 702"/>
              <a:gd name="T44" fmla="*/ 578 w 1156"/>
              <a:gd name="T45" fmla="*/ 454 h 702"/>
              <a:gd name="T46" fmla="*/ 578 w 1156"/>
              <a:gd name="T47" fmla="*/ 454 h 702"/>
              <a:gd name="T48" fmla="*/ 495 w 1156"/>
              <a:gd name="T49" fmla="*/ 351 h 702"/>
              <a:gd name="T50" fmla="*/ 495 w 1156"/>
              <a:gd name="T51" fmla="*/ 351 h 702"/>
              <a:gd name="T52" fmla="*/ 578 w 1156"/>
              <a:gd name="T53" fmla="*/ 248 h 702"/>
              <a:gd name="T54" fmla="*/ 578 w 1156"/>
              <a:gd name="T55" fmla="*/ 165 h 702"/>
              <a:gd name="T56" fmla="*/ 578 w 1156"/>
              <a:gd name="T57" fmla="*/ 165 h 702"/>
              <a:gd name="T58" fmla="*/ 413 w 1156"/>
              <a:gd name="T59" fmla="*/ 351 h 702"/>
              <a:gd name="T60" fmla="*/ 413 w 1156"/>
              <a:gd name="T61" fmla="*/ 351 h 702"/>
              <a:gd name="T62" fmla="*/ 578 w 1156"/>
              <a:gd name="T63" fmla="*/ 536 h 702"/>
              <a:gd name="T64" fmla="*/ 578 w 1156"/>
              <a:gd name="T65" fmla="*/ 536 h 702"/>
              <a:gd name="T66" fmla="*/ 743 w 1156"/>
              <a:gd name="T67" fmla="*/ 351 h 702"/>
              <a:gd name="T68" fmla="*/ 743 w 1156"/>
              <a:gd name="T69" fmla="*/ 351 h 702"/>
              <a:gd name="T70" fmla="*/ 578 w 1156"/>
              <a:gd name="T71" fmla="*/ 165 h 702"/>
              <a:gd name="T72" fmla="*/ 166 w 1156"/>
              <a:gd name="T73" fmla="*/ 83 h 702"/>
              <a:gd name="T74" fmla="*/ 991 w 1156"/>
              <a:gd name="T75" fmla="*/ 83 h 702"/>
              <a:gd name="T76" fmla="*/ 991 w 1156"/>
              <a:gd name="T77" fmla="*/ 83 h 702"/>
              <a:gd name="T78" fmla="*/ 1072 w 1156"/>
              <a:gd name="T79" fmla="*/ 165 h 702"/>
              <a:gd name="T80" fmla="*/ 1072 w 1156"/>
              <a:gd name="T81" fmla="*/ 536 h 702"/>
              <a:gd name="T82" fmla="*/ 1072 w 1156"/>
              <a:gd name="T83" fmla="*/ 536 h 702"/>
              <a:gd name="T84" fmla="*/ 991 w 1156"/>
              <a:gd name="T85" fmla="*/ 619 h 702"/>
              <a:gd name="T86" fmla="*/ 166 w 1156"/>
              <a:gd name="T87" fmla="*/ 619 h 702"/>
              <a:gd name="T88" fmla="*/ 166 w 1156"/>
              <a:gd name="T89" fmla="*/ 619 h 702"/>
              <a:gd name="T90" fmla="*/ 83 w 1156"/>
              <a:gd name="T91" fmla="*/ 536 h 702"/>
              <a:gd name="T92" fmla="*/ 83 w 1156"/>
              <a:gd name="T93" fmla="*/ 165 h 702"/>
              <a:gd name="T94" fmla="*/ 83 w 1156"/>
              <a:gd name="T95" fmla="*/ 165 h 702"/>
              <a:gd name="T96" fmla="*/ 166 w 1156"/>
              <a:gd name="T97" fmla="*/ 83 h 702"/>
              <a:gd name="T98" fmla="*/ 0 w 1156"/>
              <a:gd name="T99" fmla="*/ 701 h 702"/>
              <a:gd name="T100" fmla="*/ 1155 w 1156"/>
              <a:gd name="T101" fmla="*/ 701 h 702"/>
              <a:gd name="T102" fmla="*/ 1155 w 1156"/>
              <a:gd name="T103" fmla="*/ 0 h 702"/>
              <a:gd name="T104" fmla="*/ 0 w 1156"/>
              <a:gd name="T105" fmla="*/ 0 h 702"/>
              <a:gd name="T106" fmla="*/ 0 w 1156"/>
              <a:gd name="T107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6" h="702">
                <a:moveTo>
                  <a:pt x="887" y="289"/>
                </a:moveTo>
                <a:lnTo>
                  <a:pt x="887" y="289"/>
                </a:lnTo>
                <a:cubicBezTo>
                  <a:pt x="853" y="289"/>
                  <a:pt x="825" y="317"/>
                  <a:pt x="825" y="351"/>
                </a:cubicBezTo>
                <a:lnTo>
                  <a:pt x="825" y="351"/>
                </a:lnTo>
                <a:cubicBezTo>
                  <a:pt x="825" y="386"/>
                  <a:pt x="853" y="413"/>
                  <a:pt x="887" y="413"/>
                </a:cubicBezTo>
                <a:lnTo>
                  <a:pt x="887" y="413"/>
                </a:lnTo>
                <a:cubicBezTo>
                  <a:pt x="922" y="413"/>
                  <a:pt x="949" y="386"/>
                  <a:pt x="949" y="351"/>
                </a:cubicBezTo>
                <a:lnTo>
                  <a:pt x="949" y="351"/>
                </a:lnTo>
                <a:cubicBezTo>
                  <a:pt x="949" y="317"/>
                  <a:pt x="922" y="289"/>
                  <a:pt x="887" y="289"/>
                </a:cubicBezTo>
                <a:close/>
                <a:moveTo>
                  <a:pt x="268" y="289"/>
                </a:moveTo>
                <a:lnTo>
                  <a:pt x="268" y="289"/>
                </a:lnTo>
                <a:cubicBezTo>
                  <a:pt x="235" y="289"/>
                  <a:pt x="207" y="317"/>
                  <a:pt x="207" y="351"/>
                </a:cubicBezTo>
                <a:lnTo>
                  <a:pt x="207" y="351"/>
                </a:lnTo>
                <a:cubicBezTo>
                  <a:pt x="207" y="386"/>
                  <a:pt x="235" y="413"/>
                  <a:pt x="268" y="413"/>
                </a:cubicBezTo>
                <a:lnTo>
                  <a:pt x="268" y="413"/>
                </a:lnTo>
                <a:cubicBezTo>
                  <a:pt x="303" y="413"/>
                  <a:pt x="331" y="386"/>
                  <a:pt x="331" y="351"/>
                </a:cubicBezTo>
                <a:lnTo>
                  <a:pt x="331" y="351"/>
                </a:lnTo>
                <a:cubicBezTo>
                  <a:pt x="331" y="317"/>
                  <a:pt x="303" y="289"/>
                  <a:pt x="268" y="289"/>
                </a:cubicBezTo>
                <a:close/>
                <a:moveTo>
                  <a:pt x="578" y="248"/>
                </a:moveTo>
                <a:lnTo>
                  <a:pt x="578" y="248"/>
                </a:lnTo>
                <a:cubicBezTo>
                  <a:pt x="623" y="248"/>
                  <a:pt x="660" y="294"/>
                  <a:pt x="660" y="351"/>
                </a:cubicBezTo>
                <a:lnTo>
                  <a:pt x="660" y="351"/>
                </a:lnTo>
                <a:cubicBezTo>
                  <a:pt x="660" y="408"/>
                  <a:pt x="623" y="454"/>
                  <a:pt x="578" y="454"/>
                </a:cubicBezTo>
                <a:lnTo>
                  <a:pt x="578" y="454"/>
                </a:lnTo>
                <a:cubicBezTo>
                  <a:pt x="532" y="454"/>
                  <a:pt x="495" y="408"/>
                  <a:pt x="495" y="351"/>
                </a:cubicBezTo>
                <a:lnTo>
                  <a:pt x="495" y="351"/>
                </a:lnTo>
                <a:cubicBezTo>
                  <a:pt x="495" y="294"/>
                  <a:pt x="532" y="248"/>
                  <a:pt x="578" y="248"/>
                </a:cubicBezTo>
                <a:close/>
                <a:moveTo>
                  <a:pt x="578" y="165"/>
                </a:moveTo>
                <a:lnTo>
                  <a:pt x="578" y="165"/>
                </a:lnTo>
                <a:cubicBezTo>
                  <a:pt x="487" y="165"/>
                  <a:pt x="413" y="249"/>
                  <a:pt x="413" y="351"/>
                </a:cubicBezTo>
                <a:lnTo>
                  <a:pt x="413" y="351"/>
                </a:lnTo>
                <a:cubicBezTo>
                  <a:pt x="413" y="454"/>
                  <a:pt x="487" y="536"/>
                  <a:pt x="578" y="536"/>
                </a:cubicBezTo>
                <a:lnTo>
                  <a:pt x="578" y="536"/>
                </a:lnTo>
                <a:cubicBezTo>
                  <a:pt x="669" y="536"/>
                  <a:pt x="743" y="454"/>
                  <a:pt x="743" y="351"/>
                </a:cubicBezTo>
                <a:lnTo>
                  <a:pt x="743" y="351"/>
                </a:lnTo>
                <a:cubicBezTo>
                  <a:pt x="743" y="249"/>
                  <a:pt x="669" y="165"/>
                  <a:pt x="578" y="165"/>
                </a:cubicBezTo>
                <a:close/>
                <a:moveTo>
                  <a:pt x="166" y="83"/>
                </a:moveTo>
                <a:lnTo>
                  <a:pt x="991" y="83"/>
                </a:lnTo>
                <a:lnTo>
                  <a:pt x="991" y="83"/>
                </a:lnTo>
                <a:cubicBezTo>
                  <a:pt x="991" y="128"/>
                  <a:pt x="1027" y="165"/>
                  <a:pt x="1072" y="165"/>
                </a:cubicBezTo>
                <a:lnTo>
                  <a:pt x="1072" y="536"/>
                </a:lnTo>
                <a:lnTo>
                  <a:pt x="1072" y="536"/>
                </a:lnTo>
                <a:cubicBezTo>
                  <a:pt x="1027" y="536"/>
                  <a:pt x="991" y="573"/>
                  <a:pt x="991" y="619"/>
                </a:cubicBezTo>
                <a:lnTo>
                  <a:pt x="166" y="619"/>
                </a:lnTo>
                <a:lnTo>
                  <a:pt x="166" y="619"/>
                </a:lnTo>
                <a:cubicBezTo>
                  <a:pt x="166" y="573"/>
                  <a:pt x="129" y="536"/>
                  <a:pt x="83" y="536"/>
                </a:cubicBezTo>
                <a:lnTo>
                  <a:pt x="83" y="165"/>
                </a:lnTo>
                <a:lnTo>
                  <a:pt x="83" y="165"/>
                </a:lnTo>
                <a:cubicBezTo>
                  <a:pt x="129" y="165"/>
                  <a:pt x="166" y="128"/>
                  <a:pt x="166" y="83"/>
                </a:cubicBezTo>
                <a:close/>
                <a:moveTo>
                  <a:pt x="0" y="701"/>
                </a:moveTo>
                <a:lnTo>
                  <a:pt x="1155" y="701"/>
                </a:lnTo>
                <a:lnTo>
                  <a:pt x="1155" y="0"/>
                </a:lnTo>
                <a:lnTo>
                  <a:pt x="0" y="0"/>
                </a:lnTo>
                <a:lnTo>
                  <a:pt x="0" y="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8" name="Freeform 47">
            <a:extLst>
              <a:ext uri="{FF2B5EF4-FFF2-40B4-BE49-F238E27FC236}">
                <a16:creationId xmlns:a16="http://schemas.microsoft.com/office/drawing/2014/main" id="{C70B860B-6925-4A93-89BB-56F3B75F1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658" y="9499627"/>
            <a:ext cx="1044130" cy="633653"/>
          </a:xfrm>
          <a:custGeom>
            <a:avLst/>
            <a:gdLst>
              <a:gd name="T0" fmla="*/ 887 w 1156"/>
              <a:gd name="T1" fmla="*/ 289 h 702"/>
              <a:gd name="T2" fmla="*/ 887 w 1156"/>
              <a:gd name="T3" fmla="*/ 289 h 702"/>
              <a:gd name="T4" fmla="*/ 825 w 1156"/>
              <a:gd name="T5" fmla="*/ 351 h 702"/>
              <a:gd name="T6" fmla="*/ 825 w 1156"/>
              <a:gd name="T7" fmla="*/ 351 h 702"/>
              <a:gd name="T8" fmla="*/ 887 w 1156"/>
              <a:gd name="T9" fmla="*/ 413 h 702"/>
              <a:gd name="T10" fmla="*/ 887 w 1156"/>
              <a:gd name="T11" fmla="*/ 413 h 702"/>
              <a:gd name="T12" fmla="*/ 949 w 1156"/>
              <a:gd name="T13" fmla="*/ 351 h 702"/>
              <a:gd name="T14" fmla="*/ 949 w 1156"/>
              <a:gd name="T15" fmla="*/ 351 h 702"/>
              <a:gd name="T16" fmla="*/ 887 w 1156"/>
              <a:gd name="T17" fmla="*/ 289 h 702"/>
              <a:gd name="T18" fmla="*/ 268 w 1156"/>
              <a:gd name="T19" fmla="*/ 289 h 702"/>
              <a:gd name="T20" fmla="*/ 268 w 1156"/>
              <a:gd name="T21" fmla="*/ 289 h 702"/>
              <a:gd name="T22" fmla="*/ 207 w 1156"/>
              <a:gd name="T23" fmla="*/ 351 h 702"/>
              <a:gd name="T24" fmla="*/ 207 w 1156"/>
              <a:gd name="T25" fmla="*/ 351 h 702"/>
              <a:gd name="T26" fmla="*/ 268 w 1156"/>
              <a:gd name="T27" fmla="*/ 413 h 702"/>
              <a:gd name="T28" fmla="*/ 268 w 1156"/>
              <a:gd name="T29" fmla="*/ 413 h 702"/>
              <a:gd name="T30" fmla="*/ 331 w 1156"/>
              <a:gd name="T31" fmla="*/ 351 h 702"/>
              <a:gd name="T32" fmla="*/ 331 w 1156"/>
              <a:gd name="T33" fmla="*/ 351 h 702"/>
              <a:gd name="T34" fmla="*/ 268 w 1156"/>
              <a:gd name="T35" fmla="*/ 289 h 702"/>
              <a:gd name="T36" fmla="*/ 578 w 1156"/>
              <a:gd name="T37" fmla="*/ 248 h 702"/>
              <a:gd name="T38" fmla="*/ 578 w 1156"/>
              <a:gd name="T39" fmla="*/ 248 h 702"/>
              <a:gd name="T40" fmla="*/ 660 w 1156"/>
              <a:gd name="T41" fmla="*/ 351 h 702"/>
              <a:gd name="T42" fmla="*/ 660 w 1156"/>
              <a:gd name="T43" fmla="*/ 351 h 702"/>
              <a:gd name="T44" fmla="*/ 578 w 1156"/>
              <a:gd name="T45" fmla="*/ 454 h 702"/>
              <a:gd name="T46" fmla="*/ 578 w 1156"/>
              <a:gd name="T47" fmla="*/ 454 h 702"/>
              <a:gd name="T48" fmla="*/ 495 w 1156"/>
              <a:gd name="T49" fmla="*/ 351 h 702"/>
              <a:gd name="T50" fmla="*/ 495 w 1156"/>
              <a:gd name="T51" fmla="*/ 351 h 702"/>
              <a:gd name="T52" fmla="*/ 578 w 1156"/>
              <a:gd name="T53" fmla="*/ 248 h 702"/>
              <a:gd name="T54" fmla="*/ 578 w 1156"/>
              <a:gd name="T55" fmla="*/ 165 h 702"/>
              <a:gd name="T56" fmla="*/ 578 w 1156"/>
              <a:gd name="T57" fmla="*/ 165 h 702"/>
              <a:gd name="T58" fmla="*/ 413 w 1156"/>
              <a:gd name="T59" fmla="*/ 351 h 702"/>
              <a:gd name="T60" fmla="*/ 413 w 1156"/>
              <a:gd name="T61" fmla="*/ 351 h 702"/>
              <a:gd name="T62" fmla="*/ 578 w 1156"/>
              <a:gd name="T63" fmla="*/ 536 h 702"/>
              <a:gd name="T64" fmla="*/ 578 w 1156"/>
              <a:gd name="T65" fmla="*/ 536 h 702"/>
              <a:gd name="T66" fmla="*/ 743 w 1156"/>
              <a:gd name="T67" fmla="*/ 351 h 702"/>
              <a:gd name="T68" fmla="*/ 743 w 1156"/>
              <a:gd name="T69" fmla="*/ 351 h 702"/>
              <a:gd name="T70" fmla="*/ 578 w 1156"/>
              <a:gd name="T71" fmla="*/ 165 h 702"/>
              <a:gd name="T72" fmla="*/ 166 w 1156"/>
              <a:gd name="T73" fmla="*/ 83 h 702"/>
              <a:gd name="T74" fmla="*/ 991 w 1156"/>
              <a:gd name="T75" fmla="*/ 83 h 702"/>
              <a:gd name="T76" fmla="*/ 991 w 1156"/>
              <a:gd name="T77" fmla="*/ 83 h 702"/>
              <a:gd name="T78" fmla="*/ 1072 w 1156"/>
              <a:gd name="T79" fmla="*/ 165 h 702"/>
              <a:gd name="T80" fmla="*/ 1072 w 1156"/>
              <a:gd name="T81" fmla="*/ 536 h 702"/>
              <a:gd name="T82" fmla="*/ 1072 w 1156"/>
              <a:gd name="T83" fmla="*/ 536 h 702"/>
              <a:gd name="T84" fmla="*/ 991 w 1156"/>
              <a:gd name="T85" fmla="*/ 619 h 702"/>
              <a:gd name="T86" fmla="*/ 166 w 1156"/>
              <a:gd name="T87" fmla="*/ 619 h 702"/>
              <a:gd name="T88" fmla="*/ 166 w 1156"/>
              <a:gd name="T89" fmla="*/ 619 h 702"/>
              <a:gd name="T90" fmla="*/ 83 w 1156"/>
              <a:gd name="T91" fmla="*/ 536 h 702"/>
              <a:gd name="T92" fmla="*/ 83 w 1156"/>
              <a:gd name="T93" fmla="*/ 165 h 702"/>
              <a:gd name="T94" fmla="*/ 83 w 1156"/>
              <a:gd name="T95" fmla="*/ 165 h 702"/>
              <a:gd name="T96" fmla="*/ 166 w 1156"/>
              <a:gd name="T97" fmla="*/ 83 h 702"/>
              <a:gd name="T98" fmla="*/ 0 w 1156"/>
              <a:gd name="T99" fmla="*/ 701 h 702"/>
              <a:gd name="T100" fmla="*/ 1155 w 1156"/>
              <a:gd name="T101" fmla="*/ 701 h 702"/>
              <a:gd name="T102" fmla="*/ 1155 w 1156"/>
              <a:gd name="T103" fmla="*/ 0 h 702"/>
              <a:gd name="T104" fmla="*/ 0 w 1156"/>
              <a:gd name="T105" fmla="*/ 0 h 702"/>
              <a:gd name="T106" fmla="*/ 0 w 1156"/>
              <a:gd name="T107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6" h="702">
                <a:moveTo>
                  <a:pt x="887" y="289"/>
                </a:moveTo>
                <a:lnTo>
                  <a:pt x="887" y="289"/>
                </a:lnTo>
                <a:cubicBezTo>
                  <a:pt x="853" y="289"/>
                  <a:pt x="825" y="317"/>
                  <a:pt x="825" y="351"/>
                </a:cubicBezTo>
                <a:lnTo>
                  <a:pt x="825" y="351"/>
                </a:lnTo>
                <a:cubicBezTo>
                  <a:pt x="825" y="385"/>
                  <a:pt x="853" y="413"/>
                  <a:pt x="887" y="413"/>
                </a:cubicBezTo>
                <a:lnTo>
                  <a:pt x="887" y="413"/>
                </a:lnTo>
                <a:cubicBezTo>
                  <a:pt x="922" y="413"/>
                  <a:pt x="949" y="385"/>
                  <a:pt x="949" y="351"/>
                </a:cubicBezTo>
                <a:lnTo>
                  <a:pt x="949" y="351"/>
                </a:lnTo>
                <a:cubicBezTo>
                  <a:pt x="949" y="317"/>
                  <a:pt x="922" y="289"/>
                  <a:pt x="887" y="289"/>
                </a:cubicBezTo>
                <a:close/>
                <a:moveTo>
                  <a:pt x="268" y="289"/>
                </a:moveTo>
                <a:lnTo>
                  <a:pt x="268" y="289"/>
                </a:lnTo>
                <a:cubicBezTo>
                  <a:pt x="235" y="289"/>
                  <a:pt x="207" y="317"/>
                  <a:pt x="207" y="351"/>
                </a:cubicBezTo>
                <a:lnTo>
                  <a:pt x="207" y="351"/>
                </a:lnTo>
                <a:cubicBezTo>
                  <a:pt x="207" y="385"/>
                  <a:pt x="235" y="413"/>
                  <a:pt x="268" y="413"/>
                </a:cubicBezTo>
                <a:lnTo>
                  <a:pt x="268" y="413"/>
                </a:lnTo>
                <a:cubicBezTo>
                  <a:pt x="303" y="413"/>
                  <a:pt x="331" y="385"/>
                  <a:pt x="331" y="351"/>
                </a:cubicBezTo>
                <a:lnTo>
                  <a:pt x="331" y="351"/>
                </a:lnTo>
                <a:cubicBezTo>
                  <a:pt x="331" y="317"/>
                  <a:pt x="303" y="289"/>
                  <a:pt x="268" y="289"/>
                </a:cubicBezTo>
                <a:close/>
                <a:moveTo>
                  <a:pt x="578" y="248"/>
                </a:moveTo>
                <a:lnTo>
                  <a:pt x="578" y="248"/>
                </a:lnTo>
                <a:cubicBezTo>
                  <a:pt x="623" y="248"/>
                  <a:pt x="660" y="294"/>
                  <a:pt x="660" y="351"/>
                </a:cubicBezTo>
                <a:lnTo>
                  <a:pt x="660" y="351"/>
                </a:lnTo>
                <a:cubicBezTo>
                  <a:pt x="660" y="408"/>
                  <a:pt x="623" y="454"/>
                  <a:pt x="578" y="454"/>
                </a:cubicBezTo>
                <a:lnTo>
                  <a:pt x="578" y="454"/>
                </a:lnTo>
                <a:cubicBezTo>
                  <a:pt x="532" y="454"/>
                  <a:pt x="495" y="408"/>
                  <a:pt x="495" y="351"/>
                </a:cubicBezTo>
                <a:lnTo>
                  <a:pt x="495" y="351"/>
                </a:lnTo>
                <a:cubicBezTo>
                  <a:pt x="495" y="294"/>
                  <a:pt x="532" y="248"/>
                  <a:pt x="578" y="248"/>
                </a:cubicBezTo>
                <a:close/>
                <a:moveTo>
                  <a:pt x="578" y="165"/>
                </a:moveTo>
                <a:lnTo>
                  <a:pt x="578" y="165"/>
                </a:lnTo>
                <a:cubicBezTo>
                  <a:pt x="487" y="165"/>
                  <a:pt x="413" y="249"/>
                  <a:pt x="413" y="351"/>
                </a:cubicBezTo>
                <a:lnTo>
                  <a:pt x="413" y="351"/>
                </a:lnTo>
                <a:cubicBezTo>
                  <a:pt x="413" y="454"/>
                  <a:pt x="487" y="536"/>
                  <a:pt x="578" y="536"/>
                </a:cubicBezTo>
                <a:lnTo>
                  <a:pt x="578" y="536"/>
                </a:lnTo>
                <a:cubicBezTo>
                  <a:pt x="669" y="536"/>
                  <a:pt x="743" y="454"/>
                  <a:pt x="743" y="351"/>
                </a:cubicBezTo>
                <a:lnTo>
                  <a:pt x="743" y="351"/>
                </a:lnTo>
                <a:cubicBezTo>
                  <a:pt x="743" y="249"/>
                  <a:pt x="669" y="165"/>
                  <a:pt x="578" y="165"/>
                </a:cubicBezTo>
                <a:close/>
                <a:moveTo>
                  <a:pt x="166" y="83"/>
                </a:moveTo>
                <a:lnTo>
                  <a:pt x="991" y="83"/>
                </a:lnTo>
                <a:lnTo>
                  <a:pt x="991" y="83"/>
                </a:lnTo>
                <a:cubicBezTo>
                  <a:pt x="991" y="128"/>
                  <a:pt x="1027" y="165"/>
                  <a:pt x="1072" y="165"/>
                </a:cubicBezTo>
                <a:lnTo>
                  <a:pt x="1072" y="536"/>
                </a:lnTo>
                <a:lnTo>
                  <a:pt x="1072" y="536"/>
                </a:lnTo>
                <a:cubicBezTo>
                  <a:pt x="1027" y="536"/>
                  <a:pt x="991" y="573"/>
                  <a:pt x="991" y="619"/>
                </a:cubicBezTo>
                <a:lnTo>
                  <a:pt x="166" y="619"/>
                </a:lnTo>
                <a:lnTo>
                  <a:pt x="166" y="619"/>
                </a:lnTo>
                <a:cubicBezTo>
                  <a:pt x="166" y="573"/>
                  <a:pt x="129" y="536"/>
                  <a:pt x="83" y="536"/>
                </a:cubicBezTo>
                <a:lnTo>
                  <a:pt x="83" y="165"/>
                </a:lnTo>
                <a:lnTo>
                  <a:pt x="83" y="165"/>
                </a:lnTo>
                <a:cubicBezTo>
                  <a:pt x="129" y="165"/>
                  <a:pt x="166" y="128"/>
                  <a:pt x="166" y="83"/>
                </a:cubicBezTo>
                <a:close/>
                <a:moveTo>
                  <a:pt x="0" y="701"/>
                </a:moveTo>
                <a:lnTo>
                  <a:pt x="1155" y="701"/>
                </a:lnTo>
                <a:lnTo>
                  <a:pt x="1155" y="0"/>
                </a:lnTo>
                <a:lnTo>
                  <a:pt x="0" y="0"/>
                </a:lnTo>
                <a:lnTo>
                  <a:pt x="0" y="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9" name="Freeform 47">
            <a:extLst>
              <a:ext uri="{FF2B5EF4-FFF2-40B4-BE49-F238E27FC236}">
                <a16:creationId xmlns:a16="http://schemas.microsoft.com/office/drawing/2014/main" id="{FD94B62C-7815-4C37-B86C-DD42C6B3D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0729" y="10938291"/>
            <a:ext cx="1044130" cy="633653"/>
          </a:xfrm>
          <a:custGeom>
            <a:avLst/>
            <a:gdLst>
              <a:gd name="T0" fmla="*/ 887 w 1156"/>
              <a:gd name="T1" fmla="*/ 289 h 702"/>
              <a:gd name="T2" fmla="*/ 887 w 1156"/>
              <a:gd name="T3" fmla="*/ 289 h 702"/>
              <a:gd name="T4" fmla="*/ 825 w 1156"/>
              <a:gd name="T5" fmla="*/ 351 h 702"/>
              <a:gd name="T6" fmla="*/ 825 w 1156"/>
              <a:gd name="T7" fmla="*/ 351 h 702"/>
              <a:gd name="T8" fmla="*/ 887 w 1156"/>
              <a:gd name="T9" fmla="*/ 413 h 702"/>
              <a:gd name="T10" fmla="*/ 887 w 1156"/>
              <a:gd name="T11" fmla="*/ 413 h 702"/>
              <a:gd name="T12" fmla="*/ 949 w 1156"/>
              <a:gd name="T13" fmla="*/ 351 h 702"/>
              <a:gd name="T14" fmla="*/ 949 w 1156"/>
              <a:gd name="T15" fmla="*/ 351 h 702"/>
              <a:gd name="T16" fmla="*/ 887 w 1156"/>
              <a:gd name="T17" fmla="*/ 289 h 702"/>
              <a:gd name="T18" fmla="*/ 268 w 1156"/>
              <a:gd name="T19" fmla="*/ 289 h 702"/>
              <a:gd name="T20" fmla="*/ 268 w 1156"/>
              <a:gd name="T21" fmla="*/ 289 h 702"/>
              <a:gd name="T22" fmla="*/ 207 w 1156"/>
              <a:gd name="T23" fmla="*/ 351 h 702"/>
              <a:gd name="T24" fmla="*/ 207 w 1156"/>
              <a:gd name="T25" fmla="*/ 351 h 702"/>
              <a:gd name="T26" fmla="*/ 268 w 1156"/>
              <a:gd name="T27" fmla="*/ 413 h 702"/>
              <a:gd name="T28" fmla="*/ 268 w 1156"/>
              <a:gd name="T29" fmla="*/ 413 h 702"/>
              <a:gd name="T30" fmla="*/ 331 w 1156"/>
              <a:gd name="T31" fmla="*/ 351 h 702"/>
              <a:gd name="T32" fmla="*/ 331 w 1156"/>
              <a:gd name="T33" fmla="*/ 351 h 702"/>
              <a:gd name="T34" fmla="*/ 268 w 1156"/>
              <a:gd name="T35" fmla="*/ 289 h 702"/>
              <a:gd name="T36" fmla="*/ 578 w 1156"/>
              <a:gd name="T37" fmla="*/ 248 h 702"/>
              <a:gd name="T38" fmla="*/ 578 w 1156"/>
              <a:gd name="T39" fmla="*/ 248 h 702"/>
              <a:gd name="T40" fmla="*/ 660 w 1156"/>
              <a:gd name="T41" fmla="*/ 351 h 702"/>
              <a:gd name="T42" fmla="*/ 660 w 1156"/>
              <a:gd name="T43" fmla="*/ 351 h 702"/>
              <a:gd name="T44" fmla="*/ 578 w 1156"/>
              <a:gd name="T45" fmla="*/ 454 h 702"/>
              <a:gd name="T46" fmla="*/ 578 w 1156"/>
              <a:gd name="T47" fmla="*/ 454 h 702"/>
              <a:gd name="T48" fmla="*/ 495 w 1156"/>
              <a:gd name="T49" fmla="*/ 351 h 702"/>
              <a:gd name="T50" fmla="*/ 495 w 1156"/>
              <a:gd name="T51" fmla="*/ 351 h 702"/>
              <a:gd name="T52" fmla="*/ 578 w 1156"/>
              <a:gd name="T53" fmla="*/ 248 h 702"/>
              <a:gd name="T54" fmla="*/ 578 w 1156"/>
              <a:gd name="T55" fmla="*/ 165 h 702"/>
              <a:gd name="T56" fmla="*/ 578 w 1156"/>
              <a:gd name="T57" fmla="*/ 165 h 702"/>
              <a:gd name="T58" fmla="*/ 413 w 1156"/>
              <a:gd name="T59" fmla="*/ 351 h 702"/>
              <a:gd name="T60" fmla="*/ 413 w 1156"/>
              <a:gd name="T61" fmla="*/ 351 h 702"/>
              <a:gd name="T62" fmla="*/ 578 w 1156"/>
              <a:gd name="T63" fmla="*/ 536 h 702"/>
              <a:gd name="T64" fmla="*/ 578 w 1156"/>
              <a:gd name="T65" fmla="*/ 536 h 702"/>
              <a:gd name="T66" fmla="*/ 743 w 1156"/>
              <a:gd name="T67" fmla="*/ 351 h 702"/>
              <a:gd name="T68" fmla="*/ 743 w 1156"/>
              <a:gd name="T69" fmla="*/ 351 h 702"/>
              <a:gd name="T70" fmla="*/ 578 w 1156"/>
              <a:gd name="T71" fmla="*/ 165 h 702"/>
              <a:gd name="T72" fmla="*/ 166 w 1156"/>
              <a:gd name="T73" fmla="*/ 83 h 702"/>
              <a:gd name="T74" fmla="*/ 991 w 1156"/>
              <a:gd name="T75" fmla="*/ 83 h 702"/>
              <a:gd name="T76" fmla="*/ 991 w 1156"/>
              <a:gd name="T77" fmla="*/ 83 h 702"/>
              <a:gd name="T78" fmla="*/ 1072 w 1156"/>
              <a:gd name="T79" fmla="*/ 165 h 702"/>
              <a:gd name="T80" fmla="*/ 1072 w 1156"/>
              <a:gd name="T81" fmla="*/ 536 h 702"/>
              <a:gd name="T82" fmla="*/ 1072 w 1156"/>
              <a:gd name="T83" fmla="*/ 536 h 702"/>
              <a:gd name="T84" fmla="*/ 991 w 1156"/>
              <a:gd name="T85" fmla="*/ 619 h 702"/>
              <a:gd name="T86" fmla="*/ 166 w 1156"/>
              <a:gd name="T87" fmla="*/ 619 h 702"/>
              <a:gd name="T88" fmla="*/ 166 w 1156"/>
              <a:gd name="T89" fmla="*/ 619 h 702"/>
              <a:gd name="T90" fmla="*/ 83 w 1156"/>
              <a:gd name="T91" fmla="*/ 536 h 702"/>
              <a:gd name="T92" fmla="*/ 83 w 1156"/>
              <a:gd name="T93" fmla="*/ 165 h 702"/>
              <a:gd name="T94" fmla="*/ 83 w 1156"/>
              <a:gd name="T95" fmla="*/ 165 h 702"/>
              <a:gd name="T96" fmla="*/ 166 w 1156"/>
              <a:gd name="T97" fmla="*/ 83 h 702"/>
              <a:gd name="T98" fmla="*/ 0 w 1156"/>
              <a:gd name="T99" fmla="*/ 701 h 702"/>
              <a:gd name="T100" fmla="*/ 1155 w 1156"/>
              <a:gd name="T101" fmla="*/ 701 h 702"/>
              <a:gd name="T102" fmla="*/ 1155 w 1156"/>
              <a:gd name="T103" fmla="*/ 0 h 702"/>
              <a:gd name="T104" fmla="*/ 0 w 1156"/>
              <a:gd name="T105" fmla="*/ 0 h 702"/>
              <a:gd name="T106" fmla="*/ 0 w 1156"/>
              <a:gd name="T107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6" h="702">
                <a:moveTo>
                  <a:pt x="887" y="289"/>
                </a:moveTo>
                <a:lnTo>
                  <a:pt x="887" y="289"/>
                </a:lnTo>
                <a:cubicBezTo>
                  <a:pt x="853" y="289"/>
                  <a:pt x="825" y="317"/>
                  <a:pt x="825" y="351"/>
                </a:cubicBezTo>
                <a:lnTo>
                  <a:pt x="825" y="351"/>
                </a:lnTo>
                <a:cubicBezTo>
                  <a:pt x="825" y="385"/>
                  <a:pt x="853" y="413"/>
                  <a:pt x="887" y="413"/>
                </a:cubicBezTo>
                <a:lnTo>
                  <a:pt x="887" y="413"/>
                </a:lnTo>
                <a:cubicBezTo>
                  <a:pt x="922" y="413"/>
                  <a:pt x="949" y="385"/>
                  <a:pt x="949" y="351"/>
                </a:cubicBezTo>
                <a:lnTo>
                  <a:pt x="949" y="351"/>
                </a:lnTo>
                <a:cubicBezTo>
                  <a:pt x="949" y="317"/>
                  <a:pt x="922" y="289"/>
                  <a:pt x="887" y="289"/>
                </a:cubicBezTo>
                <a:close/>
                <a:moveTo>
                  <a:pt x="268" y="289"/>
                </a:moveTo>
                <a:lnTo>
                  <a:pt x="268" y="289"/>
                </a:lnTo>
                <a:cubicBezTo>
                  <a:pt x="235" y="289"/>
                  <a:pt x="207" y="317"/>
                  <a:pt x="207" y="351"/>
                </a:cubicBezTo>
                <a:lnTo>
                  <a:pt x="207" y="351"/>
                </a:lnTo>
                <a:cubicBezTo>
                  <a:pt x="207" y="385"/>
                  <a:pt x="235" y="413"/>
                  <a:pt x="268" y="413"/>
                </a:cubicBezTo>
                <a:lnTo>
                  <a:pt x="268" y="413"/>
                </a:lnTo>
                <a:cubicBezTo>
                  <a:pt x="303" y="413"/>
                  <a:pt x="331" y="385"/>
                  <a:pt x="331" y="351"/>
                </a:cubicBezTo>
                <a:lnTo>
                  <a:pt x="331" y="351"/>
                </a:lnTo>
                <a:cubicBezTo>
                  <a:pt x="331" y="317"/>
                  <a:pt x="303" y="289"/>
                  <a:pt x="268" y="289"/>
                </a:cubicBezTo>
                <a:close/>
                <a:moveTo>
                  <a:pt x="578" y="248"/>
                </a:moveTo>
                <a:lnTo>
                  <a:pt x="578" y="248"/>
                </a:lnTo>
                <a:cubicBezTo>
                  <a:pt x="623" y="248"/>
                  <a:pt x="660" y="294"/>
                  <a:pt x="660" y="351"/>
                </a:cubicBezTo>
                <a:lnTo>
                  <a:pt x="660" y="351"/>
                </a:lnTo>
                <a:cubicBezTo>
                  <a:pt x="660" y="408"/>
                  <a:pt x="623" y="454"/>
                  <a:pt x="578" y="454"/>
                </a:cubicBezTo>
                <a:lnTo>
                  <a:pt x="578" y="454"/>
                </a:lnTo>
                <a:cubicBezTo>
                  <a:pt x="532" y="454"/>
                  <a:pt x="495" y="408"/>
                  <a:pt x="495" y="351"/>
                </a:cubicBezTo>
                <a:lnTo>
                  <a:pt x="495" y="351"/>
                </a:lnTo>
                <a:cubicBezTo>
                  <a:pt x="495" y="294"/>
                  <a:pt x="532" y="248"/>
                  <a:pt x="578" y="248"/>
                </a:cubicBezTo>
                <a:close/>
                <a:moveTo>
                  <a:pt x="578" y="165"/>
                </a:moveTo>
                <a:lnTo>
                  <a:pt x="578" y="165"/>
                </a:lnTo>
                <a:cubicBezTo>
                  <a:pt x="487" y="165"/>
                  <a:pt x="413" y="249"/>
                  <a:pt x="413" y="351"/>
                </a:cubicBezTo>
                <a:lnTo>
                  <a:pt x="413" y="351"/>
                </a:lnTo>
                <a:cubicBezTo>
                  <a:pt x="413" y="454"/>
                  <a:pt x="487" y="536"/>
                  <a:pt x="578" y="536"/>
                </a:cubicBezTo>
                <a:lnTo>
                  <a:pt x="578" y="536"/>
                </a:lnTo>
                <a:cubicBezTo>
                  <a:pt x="669" y="536"/>
                  <a:pt x="743" y="454"/>
                  <a:pt x="743" y="351"/>
                </a:cubicBezTo>
                <a:lnTo>
                  <a:pt x="743" y="351"/>
                </a:lnTo>
                <a:cubicBezTo>
                  <a:pt x="743" y="249"/>
                  <a:pt x="669" y="165"/>
                  <a:pt x="578" y="165"/>
                </a:cubicBezTo>
                <a:close/>
                <a:moveTo>
                  <a:pt x="166" y="83"/>
                </a:moveTo>
                <a:lnTo>
                  <a:pt x="991" y="83"/>
                </a:lnTo>
                <a:lnTo>
                  <a:pt x="991" y="83"/>
                </a:lnTo>
                <a:cubicBezTo>
                  <a:pt x="991" y="128"/>
                  <a:pt x="1027" y="165"/>
                  <a:pt x="1072" y="165"/>
                </a:cubicBezTo>
                <a:lnTo>
                  <a:pt x="1072" y="536"/>
                </a:lnTo>
                <a:lnTo>
                  <a:pt x="1072" y="536"/>
                </a:lnTo>
                <a:cubicBezTo>
                  <a:pt x="1027" y="536"/>
                  <a:pt x="991" y="573"/>
                  <a:pt x="991" y="619"/>
                </a:cubicBezTo>
                <a:lnTo>
                  <a:pt x="166" y="619"/>
                </a:lnTo>
                <a:lnTo>
                  <a:pt x="166" y="619"/>
                </a:lnTo>
                <a:cubicBezTo>
                  <a:pt x="166" y="573"/>
                  <a:pt x="129" y="536"/>
                  <a:pt x="83" y="536"/>
                </a:cubicBezTo>
                <a:lnTo>
                  <a:pt x="83" y="165"/>
                </a:lnTo>
                <a:lnTo>
                  <a:pt x="83" y="165"/>
                </a:lnTo>
                <a:cubicBezTo>
                  <a:pt x="129" y="165"/>
                  <a:pt x="166" y="128"/>
                  <a:pt x="166" y="83"/>
                </a:cubicBezTo>
                <a:close/>
                <a:moveTo>
                  <a:pt x="0" y="701"/>
                </a:moveTo>
                <a:lnTo>
                  <a:pt x="1155" y="701"/>
                </a:lnTo>
                <a:lnTo>
                  <a:pt x="1155" y="0"/>
                </a:lnTo>
                <a:lnTo>
                  <a:pt x="0" y="0"/>
                </a:lnTo>
                <a:lnTo>
                  <a:pt x="0" y="701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20" name="Freeform 47">
            <a:extLst>
              <a:ext uri="{FF2B5EF4-FFF2-40B4-BE49-F238E27FC236}">
                <a16:creationId xmlns:a16="http://schemas.microsoft.com/office/drawing/2014/main" id="{E3F8F970-8EA4-4FBC-9E66-02458CEEB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658" y="10938291"/>
            <a:ext cx="1044130" cy="633653"/>
          </a:xfrm>
          <a:custGeom>
            <a:avLst/>
            <a:gdLst>
              <a:gd name="T0" fmla="*/ 887 w 1156"/>
              <a:gd name="T1" fmla="*/ 289 h 702"/>
              <a:gd name="T2" fmla="*/ 887 w 1156"/>
              <a:gd name="T3" fmla="*/ 289 h 702"/>
              <a:gd name="T4" fmla="*/ 825 w 1156"/>
              <a:gd name="T5" fmla="*/ 351 h 702"/>
              <a:gd name="T6" fmla="*/ 825 w 1156"/>
              <a:gd name="T7" fmla="*/ 351 h 702"/>
              <a:gd name="T8" fmla="*/ 887 w 1156"/>
              <a:gd name="T9" fmla="*/ 413 h 702"/>
              <a:gd name="T10" fmla="*/ 887 w 1156"/>
              <a:gd name="T11" fmla="*/ 413 h 702"/>
              <a:gd name="T12" fmla="*/ 949 w 1156"/>
              <a:gd name="T13" fmla="*/ 351 h 702"/>
              <a:gd name="T14" fmla="*/ 949 w 1156"/>
              <a:gd name="T15" fmla="*/ 351 h 702"/>
              <a:gd name="T16" fmla="*/ 887 w 1156"/>
              <a:gd name="T17" fmla="*/ 289 h 702"/>
              <a:gd name="T18" fmla="*/ 268 w 1156"/>
              <a:gd name="T19" fmla="*/ 289 h 702"/>
              <a:gd name="T20" fmla="*/ 268 w 1156"/>
              <a:gd name="T21" fmla="*/ 289 h 702"/>
              <a:gd name="T22" fmla="*/ 207 w 1156"/>
              <a:gd name="T23" fmla="*/ 351 h 702"/>
              <a:gd name="T24" fmla="*/ 207 w 1156"/>
              <a:gd name="T25" fmla="*/ 351 h 702"/>
              <a:gd name="T26" fmla="*/ 268 w 1156"/>
              <a:gd name="T27" fmla="*/ 413 h 702"/>
              <a:gd name="T28" fmla="*/ 268 w 1156"/>
              <a:gd name="T29" fmla="*/ 413 h 702"/>
              <a:gd name="T30" fmla="*/ 331 w 1156"/>
              <a:gd name="T31" fmla="*/ 351 h 702"/>
              <a:gd name="T32" fmla="*/ 331 w 1156"/>
              <a:gd name="T33" fmla="*/ 351 h 702"/>
              <a:gd name="T34" fmla="*/ 268 w 1156"/>
              <a:gd name="T35" fmla="*/ 289 h 702"/>
              <a:gd name="T36" fmla="*/ 578 w 1156"/>
              <a:gd name="T37" fmla="*/ 248 h 702"/>
              <a:gd name="T38" fmla="*/ 578 w 1156"/>
              <a:gd name="T39" fmla="*/ 248 h 702"/>
              <a:gd name="T40" fmla="*/ 660 w 1156"/>
              <a:gd name="T41" fmla="*/ 351 h 702"/>
              <a:gd name="T42" fmla="*/ 660 w 1156"/>
              <a:gd name="T43" fmla="*/ 351 h 702"/>
              <a:gd name="T44" fmla="*/ 578 w 1156"/>
              <a:gd name="T45" fmla="*/ 454 h 702"/>
              <a:gd name="T46" fmla="*/ 578 w 1156"/>
              <a:gd name="T47" fmla="*/ 454 h 702"/>
              <a:gd name="T48" fmla="*/ 495 w 1156"/>
              <a:gd name="T49" fmla="*/ 351 h 702"/>
              <a:gd name="T50" fmla="*/ 495 w 1156"/>
              <a:gd name="T51" fmla="*/ 351 h 702"/>
              <a:gd name="T52" fmla="*/ 578 w 1156"/>
              <a:gd name="T53" fmla="*/ 248 h 702"/>
              <a:gd name="T54" fmla="*/ 578 w 1156"/>
              <a:gd name="T55" fmla="*/ 165 h 702"/>
              <a:gd name="T56" fmla="*/ 578 w 1156"/>
              <a:gd name="T57" fmla="*/ 165 h 702"/>
              <a:gd name="T58" fmla="*/ 413 w 1156"/>
              <a:gd name="T59" fmla="*/ 351 h 702"/>
              <a:gd name="T60" fmla="*/ 413 w 1156"/>
              <a:gd name="T61" fmla="*/ 351 h 702"/>
              <a:gd name="T62" fmla="*/ 578 w 1156"/>
              <a:gd name="T63" fmla="*/ 536 h 702"/>
              <a:gd name="T64" fmla="*/ 578 w 1156"/>
              <a:gd name="T65" fmla="*/ 536 h 702"/>
              <a:gd name="T66" fmla="*/ 743 w 1156"/>
              <a:gd name="T67" fmla="*/ 351 h 702"/>
              <a:gd name="T68" fmla="*/ 743 w 1156"/>
              <a:gd name="T69" fmla="*/ 351 h 702"/>
              <a:gd name="T70" fmla="*/ 578 w 1156"/>
              <a:gd name="T71" fmla="*/ 165 h 702"/>
              <a:gd name="T72" fmla="*/ 166 w 1156"/>
              <a:gd name="T73" fmla="*/ 83 h 702"/>
              <a:gd name="T74" fmla="*/ 991 w 1156"/>
              <a:gd name="T75" fmla="*/ 83 h 702"/>
              <a:gd name="T76" fmla="*/ 991 w 1156"/>
              <a:gd name="T77" fmla="*/ 83 h 702"/>
              <a:gd name="T78" fmla="*/ 1072 w 1156"/>
              <a:gd name="T79" fmla="*/ 165 h 702"/>
              <a:gd name="T80" fmla="*/ 1072 w 1156"/>
              <a:gd name="T81" fmla="*/ 536 h 702"/>
              <a:gd name="T82" fmla="*/ 1072 w 1156"/>
              <a:gd name="T83" fmla="*/ 536 h 702"/>
              <a:gd name="T84" fmla="*/ 991 w 1156"/>
              <a:gd name="T85" fmla="*/ 619 h 702"/>
              <a:gd name="T86" fmla="*/ 166 w 1156"/>
              <a:gd name="T87" fmla="*/ 619 h 702"/>
              <a:gd name="T88" fmla="*/ 166 w 1156"/>
              <a:gd name="T89" fmla="*/ 619 h 702"/>
              <a:gd name="T90" fmla="*/ 83 w 1156"/>
              <a:gd name="T91" fmla="*/ 536 h 702"/>
              <a:gd name="T92" fmla="*/ 83 w 1156"/>
              <a:gd name="T93" fmla="*/ 165 h 702"/>
              <a:gd name="T94" fmla="*/ 83 w 1156"/>
              <a:gd name="T95" fmla="*/ 165 h 702"/>
              <a:gd name="T96" fmla="*/ 166 w 1156"/>
              <a:gd name="T97" fmla="*/ 83 h 702"/>
              <a:gd name="T98" fmla="*/ 0 w 1156"/>
              <a:gd name="T99" fmla="*/ 701 h 702"/>
              <a:gd name="T100" fmla="*/ 1155 w 1156"/>
              <a:gd name="T101" fmla="*/ 701 h 702"/>
              <a:gd name="T102" fmla="*/ 1155 w 1156"/>
              <a:gd name="T103" fmla="*/ 0 h 702"/>
              <a:gd name="T104" fmla="*/ 0 w 1156"/>
              <a:gd name="T105" fmla="*/ 0 h 702"/>
              <a:gd name="T106" fmla="*/ 0 w 1156"/>
              <a:gd name="T107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6" h="702">
                <a:moveTo>
                  <a:pt x="887" y="289"/>
                </a:moveTo>
                <a:lnTo>
                  <a:pt x="887" y="289"/>
                </a:lnTo>
                <a:cubicBezTo>
                  <a:pt x="853" y="289"/>
                  <a:pt x="825" y="317"/>
                  <a:pt x="825" y="351"/>
                </a:cubicBezTo>
                <a:lnTo>
                  <a:pt x="825" y="351"/>
                </a:lnTo>
                <a:cubicBezTo>
                  <a:pt x="825" y="385"/>
                  <a:pt x="853" y="413"/>
                  <a:pt x="887" y="413"/>
                </a:cubicBezTo>
                <a:lnTo>
                  <a:pt x="887" y="413"/>
                </a:lnTo>
                <a:cubicBezTo>
                  <a:pt x="922" y="413"/>
                  <a:pt x="949" y="385"/>
                  <a:pt x="949" y="351"/>
                </a:cubicBezTo>
                <a:lnTo>
                  <a:pt x="949" y="351"/>
                </a:lnTo>
                <a:cubicBezTo>
                  <a:pt x="949" y="317"/>
                  <a:pt x="922" y="289"/>
                  <a:pt x="887" y="289"/>
                </a:cubicBezTo>
                <a:close/>
                <a:moveTo>
                  <a:pt x="268" y="289"/>
                </a:moveTo>
                <a:lnTo>
                  <a:pt x="268" y="289"/>
                </a:lnTo>
                <a:cubicBezTo>
                  <a:pt x="235" y="289"/>
                  <a:pt x="207" y="317"/>
                  <a:pt x="207" y="351"/>
                </a:cubicBezTo>
                <a:lnTo>
                  <a:pt x="207" y="351"/>
                </a:lnTo>
                <a:cubicBezTo>
                  <a:pt x="207" y="385"/>
                  <a:pt x="235" y="413"/>
                  <a:pt x="268" y="413"/>
                </a:cubicBezTo>
                <a:lnTo>
                  <a:pt x="268" y="413"/>
                </a:lnTo>
                <a:cubicBezTo>
                  <a:pt x="303" y="413"/>
                  <a:pt x="331" y="385"/>
                  <a:pt x="331" y="351"/>
                </a:cubicBezTo>
                <a:lnTo>
                  <a:pt x="331" y="351"/>
                </a:lnTo>
                <a:cubicBezTo>
                  <a:pt x="331" y="317"/>
                  <a:pt x="303" y="289"/>
                  <a:pt x="268" y="289"/>
                </a:cubicBezTo>
                <a:close/>
                <a:moveTo>
                  <a:pt x="578" y="248"/>
                </a:moveTo>
                <a:lnTo>
                  <a:pt x="578" y="248"/>
                </a:lnTo>
                <a:cubicBezTo>
                  <a:pt x="623" y="248"/>
                  <a:pt x="660" y="294"/>
                  <a:pt x="660" y="351"/>
                </a:cubicBezTo>
                <a:lnTo>
                  <a:pt x="660" y="351"/>
                </a:lnTo>
                <a:cubicBezTo>
                  <a:pt x="660" y="408"/>
                  <a:pt x="623" y="454"/>
                  <a:pt x="578" y="454"/>
                </a:cubicBezTo>
                <a:lnTo>
                  <a:pt x="578" y="454"/>
                </a:lnTo>
                <a:cubicBezTo>
                  <a:pt x="532" y="454"/>
                  <a:pt x="495" y="408"/>
                  <a:pt x="495" y="351"/>
                </a:cubicBezTo>
                <a:lnTo>
                  <a:pt x="495" y="351"/>
                </a:lnTo>
                <a:cubicBezTo>
                  <a:pt x="495" y="294"/>
                  <a:pt x="532" y="248"/>
                  <a:pt x="578" y="248"/>
                </a:cubicBezTo>
                <a:close/>
                <a:moveTo>
                  <a:pt x="578" y="165"/>
                </a:moveTo>
                <a:lnTo>
                  <a:pt x="578" y="165"/>
                </a:lnTo>
                <a:cubicBezTo>
                  <a:pt x="487" y="165"/>
                  <a:pt x="413" y="249"/>
                  <a:pt x="413" y="351"/>
                </a:cubicBezTo>
                <a:lnTo>
                  <a:pt x="413" y="351"/>
                </a:lnTo>
                <a:cubicBezTo>
                  <a:pt x="413" y="454"/>
                  <a:pt x="487" y="536"/>
                  <a:pt x="578" y="536"/>
                </a:cubicBezTo>
                <a:lnTo>
                  <a:pt x="578" y="536"/>
                </a:lnTo>
                <a:cubicBezTo>
                  <a:pt x="669" y="536"/>
                  <a:pt x="743" y="454"/>
                  <a:pt x="743" y="351"/>
                </a:cubicBezTo>
                <a:lnTo>
                  <a:pt x="743" y="351"/>
                </a:lnTo>
                <a:cubicBezTo>
                  <a:pt x="743" y="249"/>
                  <a:pt x="669" y="165"/>
                  <a:pt x="578" y="165"/>
                </a:cubicBezTo>
                <a:close/>
                <a:moveTo>
                  <a:pt x="166" y="83"/>
                </a:moveTo>
                <a:lnTo>
                  <a:pt x="991" y="83"/>
                </a:lnTo>
                <a:lnTo>
                  <a:pt x="991" y="83"/>
                </a:lnTo>
                <a:cubicBezTo>
                  <a:pt x="991" y="128"/>
                  <a:pt x="1027" y="165"/>
                  <a:pt x="1072" y="165"/>
                </a:cubicBezTo>
                <a:lnTo>
                  <a:pt x="1072" y="536"/>
                </a:lnTo>
                <a:lnTo>
                  <a:pt x="1072" y="536"/>
                </a:lnTo>
                <a:cubicBezTo>
                  <a:pt x="1027" y="536"/>
                  <a:pt x="991" y="573"/>
                  <a:pt x="991" y="619"/>
                </a:cubicBezTo>
                <a:lnTo>
                  <a:pt x="166" y="619"/>
                </a:lnTo>
                <a:lnTo>
                  <a:pt x="166" y="619"/>
                </a:lnTo>
                <a:cubicBezTo>
                  <a:pt x="166" y="573"/>
                  <a:pt x="129" y="536"/>
                  <a:pt x="83" y="536"/>
                </a:cubicBezTo>
                <a:lnTo>
                  <a:pt x="83" y="165"/>
                </a:lnTo>
                <a:lnTo>
                  <a:pt x="83" y="165"/>
                </a:lnTo>
                <a:cubicBezTo>
                  <a:pt x="129" y="165"/>
                  <a:pt x="166" y="128"/>
                  <a:pt x="166" y="83"/>
                </a:cubicBezTo>
                <a:close/>
                <a:moveTo>
                  <a:pt x="0" y="701"/>
                </a:moveTo>
                <a:lnTo>
                  <a:pt x="1155" y="701"/>
                </a:lnTo>
                <a:lnTo>
                  <a:pt x="1155" y="0"/>
                </a:lnTo>
                <a:lnTo>
                  <a:pt x="0" y="0"/>
                </a:lnTo>
                <a:lnTo>
                  <a:pt x="0" y="701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62563FDC-36B5-4214-BC1C-9017D0AEDEBB}"/>
              </a:ext>
            </a:extLst>
          </p:cNvPr>
          <p:cNvSpPr txBox="1"/>
          <p:nvPr/>
        </p:nvSpPr>
        <p:spPr>
          <a:xfrm>
            <a:off x="2324972" y="6132904"/>
            <a:ext cx="1172437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vs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043F6DAA-D06B-41C6-BB9D-AB806823F11A}"/>
              </a:ext>
            </a:extLst>
          </p:cNvPr>
          <p:cNvSpPr txBox="1"/>
          <p:nvPr/>
        </p:nvSpPr>
        <p:spPr>
          <a:xfrm rot="16200000">
            <a:off x="1709188" y="3271013"/>
            <a:ext cx="2327804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Project 2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8E2D5DB7-45DE-4750-A39D-61A07CDC8075}"/>
              </a:ext>
            </a:extLst>
          </p:cNvPr>
          <p:cNvSpPr txBox="1"/>
          <p:nvPr/>
        </p:nvSpPr>
        <p:spPr>
          <a:xfrm rot="16200000">
            <a:off x="1709188" y="9903814"/>
            <a:ext cx="2327804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180863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4">
            <a:extLst>
              <a:ext uri="{FF2B5EF4-FFF2-40B4-BE49-F238E27FC236}">
                <a16:creationId xmlns:a16="http://schemas.microsoft.com/office/drawing/2014/main" id="{A7BFAE78-8F9A-44B2-8C4C-6BAB97B5B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3518" y="5464873"/>
            <a:ext cx="4675636" cy="4675639"/>
          </a:xfrm>
          <a:prstGeom prst="donut">
            <a:avLst>
              <a:gd name="adj" fmla="val 12288"/>
            </a:avLst>
          </a:pr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14" name="Freeform 5">
            <a:extLst>
              <a:ext uri="{FF2B5EF4-FFF2-40B4-BE49-F238E27FC236}">
                <a16:creationId xmlns:a16="http://schemas.microsoft.com/office/drawing/2014/main" id="{3AC12D1C-F1DC-4362-8C09-7BDC4F1F9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8450" y="4878925"/>
            <a:ext cx="3105132" cy="1271549"/>
          </a:xfrm>
          <a:custGeom>
            <a:avLst/>
            <a:gdLst>
              <a:gd name="T0" fmla="*/ 0 w 3434"/>
              <a:gd name="T1" fmla="*/ 1405 h 1406"/>
              <a:gd name="T2" fmla="*/ 1340 w 3434"/>
              <a:gd name="T3" fmla="*/ 0 h 1406"/>
              <a:gd name="T4" fmla="*/ 3433 w 3434"/>
              <a:gd name="T5" fmla="*/ 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34" h="1406">
                <a:moveTo>
                  <a:pt x="0" y="1405"/>
                </a:moveTo>
                <a:lnTo>
                  <a:pt x="1340" y="0"/>
                </a:lnTo>
                <a:lnTo>
                  <a:pt x="3433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id="{A469AFB6-E66A-43B6-875D-4246BBF86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797" y="4217243"/>
            <a:ext cx="3954162" cy="1359242"/>
          </a:xfrm>
          <a:prstGeom prst="roundRect">
            <a:avLst>
              <a:gd name="adj" fmla="val 13079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16" name="Freeform 7">
            <a:extLst>
              <a:ext uri="{FF2B5EF4-FFF2-40B4-BE49-F238E27FC236}">
                <a16:creationId xmlns:a16="http://schemas.microsoft.com/office/drawing/2014/main" id="{FCF14FF8-DE44-4CB4-80F6-137DA8DD2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447" y="9694074"/>
            <a:ext cx="3105132" cy="1271549"/>
          </a:xfrm>
          <a:custGeom>
            <a:avLst/>
            <a:gdLst>
              <a:gd name="T0" fmla="*/ 3433 w 3434"/>
              <a:gd name="T1" fmla="*/ 0 h 1405"/>
              <a:gd name="T2" fmla="*/ 2091 w 3434"/>
              <a:gd name="T3" fmla="*/ 1404 h 1405"/>
              <a:gd name="T4" fmla="*/ 0 w 3434"/>
              <a:gd name="T5" fmla="*/ 1404 h 1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34" h="1405">
                <a:moveTo>
                  <a:pt x="3433" y="0"/>
                </a:moveTo>
                <a:lnTo>
                  <a:pt x="2091" y="1404"/>
                </a:lnTo>
                <a:lnTo>
                  <a:pt x="0" y="1404"/>
                </a:ln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17" name="Freeform 8">
            <a:extLst>
              <a:ext uri="{FF2B5EF4-FFF2-40B4-BE49-F238E27FC236}">
                <a16:creationId xmlns:a16="http://schemas.microsoft.com/office/drawing/2014/main" id="{AE4ABF38-4EC6-46D4-88F7-D19BED649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651" y="10303939"/>
            <a:ext cx="3954162" cy="1359245"/>
          </a:xfrm>
          <a:prstGeom prst="roundRect">
            <a:avLst>
              <a:gd name="adj" fmla="val 13303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graphicFrame>
        <p:nvGraphicFramePr>
          <p:cNvPr id="106" name="Chart 105">
            <a:extLst>
              <a:ext uri="{FF2B5EF4-FFF2-40B4-BE49-F238E27FC236}">
                <a16:creationId xmlns:a16="http://schemas.microsoft.com/office/drawing/2014/main" id="{5F88165C-044E-44F5-B3F6-CC8861771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067095"/>
              </p:ext>
            </p:extLst>
          </p:nvPr>
        </p:nvGraphicFramePr>
        <p:xfrm>
          <a:off x="4727944" y="6276342"/>
          <a:ext cx="1546860" cy="3223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C7F832A3-DB7F-499F-9D93-2DFF7B371D4D}"/>
              </a:ext>
            </a:extLst>
          </p:cNvPr>
          <p:cNvSpPr/>
          <p:nvPr/>
        </p:nvSpPr>
        <p:spPr>
          <a:xfrm>
            <a:off x="4727944" y="6271261"/>
            <a:ext cx="1545336" cy="3227832"/>
          </a:xfrm>
          <a:custGeom>
            <a:avLst/>
            <a:gdLst>
              <a:gd name="connsiteX0" fmla="*/ 408201 w 1545336"/>
              <a:gd name="connsiteY0" fmla="*/ 1939233 h 3227832"/>
              <a:gd name="connsiteX1" fmla="*/ 408201 w 1545336"/>
              <a:gd name="connsiteY1" fmla="*/ 3082211 h 3227832"/>
              <a:gd name="connsiteX2" fmla="*/ 543787 w 1545336"/>
              <a:gd name="connsiteY2" fmla="*/ 3217850 h 3227832"/>
              <a:gd name="connsiteX3" fmla="*/ 679372 w 1545336"/>
              <a:gd name="connsiteY3" fmla="*/ 3082211 h 3227832"/>
              <a:gd name="connsiteX4" fmla="*/ 679372 w 1545336"/>
              <a:gd name="connsiteY4" fmla="*/ 2073063 h 3227832"/>
              <a:gd name="connsiteX5" fmla="*/ 708297 w 1545336"/>
              <a:gd name="connsiteY5" fmla="*/ 2074872 h 3227832"/>
              <a:gd name="connsiteX6" fmla="*/ 835747 w 1545336"/>
              <a:gd name="connsiteY6" fmla="*/ 2074872 h 3227832"/>
              <a:gd name="connsiteX7" fmla="*/ 865576 w 1545336"/>
              <a:gd name="connsiteY7" fmla="*/ 2073063 h 3227832"/>
              <a:gd name="connsiteX8" fmla="*/ 865576 w 1545336"/>
              <a:gd name="connsiteY8" fmla="*/ 3082211 h 3227832"/>
              <a:gd name="connsiteX9" fmla="*/ 1001161 w 1545336"/>
              <a:gd name="connsiteY9" fmla="*/ 3217850 h 3227832"/>
              <a:gd name="connsiteX10" fmla="*/ 1136746 w 1545336"/>
              <a:gd name="connsiteY10" fmla="*/ 3082211 h 3227832"/>
              <a:gd name="connsiteX11" fmla="*/ 1136746 w 1545336"/>
              <a:gd name="connsiteY11" fmla="*/ 1939233 h 3227832"/>
              <a:gd name="connsiteX12" fmla="*/ 525509 w 1545336"/>
              <a:gd name="connsiteY12" fmla="*/ 659341 h 3227832"/>
              <a:gd name="connsiteX13" fmla="*/ 514673 w 1545336"/>
              <a:gd name="connsiteY13" fmla="*/ 660245 h 3227832"/>
              <a:gd name="connsiteX14" fmla="*/ 426181 w 1545336"/>
              <a:gd name="connsiteY14" fmla="*/ 710862 h 3227832"/>
              <a:gd name="connsiteX15" fmla="*/ 12615 w 1545336"/>
              <a:gd name="connsiteY15" fmla="*/ 1667166 h 3227832"/>
              <a:gd name="connsiteX16" fmla="*/ 56861 w 1545336"/>
              <a:gd name="connsiteY16" fmla="*/ 1779247 h 3227832"/>
              <a:gd name="connsiteX17" fmla="*/ 168831 w 1545336"/>
              <a:gd name="connsiteY17" fmla="*/ 1734053 h 3227832"/>
              <a:gd name="connsiteX18" fmla="*/ 409024 w 1545336"/>
              <a:gd name="connsiteY18" fmla="*/ 1179071 h 3227832"/>
              <a:gd name="connsiteX19" fmla="*/ 409024 w 1545336"/>
              <a:gd name="connsiteY19" fmla="*/ 1772919 h 3227832"/>
              <a:gd name="connsiteX20" fmla="*/ 409024 w 1545336"/>
              <a:gd name="connsiteY20" fmla="*/ 1938329 h 3227832"/>
              <a:gd name="connsiteX21" fmla="*/ 1136827 w 1545336"/>
              <a:gd name="connsiteY21" fmla="*/ 1938329 h 3227832"/>
              <a:gd name="connsiteX22" fmla="*/ 1136827 w 1545336"/>
              <a:gd name="connsiteY22" fmla="*/ 1772919 h 3227832"/>
              <a:gd name="connsiteX23" fmla="*/ 1136827 w 1545336"/>
              <a:gd name="connsiteY23" fmla="*/ 1179071 h 3227832"/>
              <a:gd name="connsiteX24" fmla="*/ 1377021 w 1545336"/>
              <a:gd name="connsiteY24" fmla="*/ 1734053 h 3227832"/>
              <a:gd name="connsiteX25" fmla="*/ 1488990 w 1545336"/>
              <a:gd name="connsiteY25" fmla="*/ 1779247 h 3227832"/>
              <a:gd name="connsiteX26" fmla="*/ 1533237 w 1545336"/>
              <a:gd name="connsiteY26" fmla="*/ 1667166 h 3227832"/>
              <a:gd name="connsiteX27" fmla="*/ 1119671 w 1545336"/>
              <a:gd name="connsiteY27" fmla="*/ 710862 h 3227832"/>
              <a:gd name="connsiteX28" fmla="*/ 1030276 w 1545336"/>
              <a:gd name="connsiteY28" fmla="*/ 660245 h 3227832"/>
              <a:gd name="connsiteX29" fmla="*/ 1020343 w 1545336"/>
              <a:gd name="connsiteY29" fmla="*/ 659341 h 3227832"/>
              <a:gd name="connsiteX30" fmla="*/ 766490 w 1545336"/>
              <a:gd name="connsiteY30" fmla="*/ 9982 h 3227832"/>
              <a:gd name="connsiteX31" fmla="*/ 479948 w 1545336"/>
              <a:gd name="connsiteY31" fmla="*/ 296525 h 3227832"/>
              <a:gd name="connsiteX32" fmla="*/ 766490 w 1545336"/>
              <a:gd name="connsiteY32" fmla="*/ 583069 h 3227832"/>
              <a:gd name="connsiteX33" fmla="*/ 1053032 w 1545336"/>
              <a:gd name="connsiteY33" fmla="*/ 296525 h 3227832"/>
              <a:gd name="connsiteX34" fmla="*/ 766490 w 1545336"/>
              <a:gd name="connsiteY34" fmla="*/ 9982 h 3227832"/>
              <a:gd name="connsiteX35" fmla="*/ 0 w 1545336"/>
              <a:gd name="connsiteY35" fmla="*/ 0 h 3227832"/>
              <a:gd name="connsiteX36" fmla="*/ 1545336 w 1545336"/>
              <a:gd name="connsiteY36" fmla="*/ 0 h 3227832"/>
              <a:gd name="connsiteX37" fmla="*/ 1545336 w 1545336"/>
              <a:gd name="connsiteY37" fmla="*/ 3227832 h 3227832"/>
              <a:gd name="connsiteX38" fmla="*/ 0 w 1545336"/>
              <a:gd name="connsiteY38" fmla="*/ 3227832 h 322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545336" h="3227832">
                <a:moveTo>
                  <a:pt x="408201" y="1939233"/>
                </a:moveTo>
                <a:lnTo>
                  <a:pt x="408201" y="3082211"/>
                </a:lnTo>
                <a:cubicBezTo>
                  <a:pt x="408201" y="3157265"/>
                  <a:pt x="468763" y="3217850"/>
                  <a:pt x="543787" y="3217850"/>
                </a:cubicBezTo>
                <a:cubicBezTo>
                  <a:pt x="617907" y="3217850"/>
                  <a:pt x="679372" y="3157265"/>
                  <a:pt x="679372" y="3082211"/>
                </a:cubicBezTo>
                <a:lnTo>
                  <a:pt x="679372" y="2073063"/>
                </a:lnTo>
                <a:cubicBezTo>
                  <a:pt x="689315" y="2074872"/>
                  <a:pt x="699258" y="2074872"/>
                  <a:pt x="708297" y="2074872"/>
                </a:cubicBezTo>
                <a:lnTo>
                  <a:pt x="835747" y="2074872"/>
                </a:lnTo>
                <a:cubicBezTo>
                  <a:pt x="845690" y="2074872"/>
                  <a:pt x="855633" y="2074872"/>
                  <a:pt x="865576" y="2073063"/>
                </a:cubicBezTo>
                <a:lnTo>
                  <a:pt x="865576" y="3082211"/>
                </a:lnTo>
                <a:cubicBezTo>
                  <a:pt x="865576" y="3157265"/>
                  <a:pt x="927041" y="3217850"/>
                  <a:pt x="1001161" y="3217850"/>
                </a:cubicBezTo>
                <a:cubicBezTo>
                  <a:pt x="1075281" y="3217850"/>
                  <a:pt x="1136746" y="3157265"/>
                  <a:pt x="1136746" y="3082211"/>
                </a:cubicBezTo>
                <a:lnTo>
                  <a:pt x="1136746" y="1939233"/>
                </a:lnTo>
                <a:close/>
                <a:moveTo>
                  <a:pt x="525509" y="659341"/>
                </a:moveTo>
                <a:cubicBezTo>
                  <a:pt x="521897" y="659341"/>
                  <a:pt x="518285" y="660245"/>
                  <a:pt x="514673" y="660245"/>
                </a:cubicBezTo>
                <a:cubicBezTo>
                  <a:pt x="477651" y="655725"/>
                  <a:pt x="441531" y="674707"/>
                  <a:pt x="426181" y="710862"/>
                </a:cubicBezTo>
                <a:lnTo>
                  <a:pt x="12615" y="1667166"/>
                </a:lnTo>
                <a:cubicBezTo>
                  <a:pt x="-6348" y="1710552"/>
                  <a:pt x="13518" y="1760265"/>
                  <a:pt x="56861" y="1779247"/>
                </a:cubicBezTo>
                <a:cubicBezTo>
                  <a:pt x="99301" y="1798228"/>
                  <a:pt x="149868" y="1778343"/>
                  <a:pt x="168831" y="1734053"/>
                </a:cubicBezTo>
                <a:lnTo>
                  <a:pt x="409024" y="1179071"/>
                </a:lnTo>
                <a:lnTo>
                  <a:pt x="409024" y="1772919"/>
                </a:lnTo>
                <a:lnTo>
                  <a:pt x="409024" y="1938329"/>
                </a:lnTo>
                <a:lnTo>
                  <a:pt x="1136827" y="1938329"/>
                </a:lnTo>
                <a:lnTo>
                  <a:pt x="1136827" y="1772919"/>
                </a:lnTo>
                <a:lnTo>
                  <a:pt x="1136827" y="1179071"/>
                </a:lnTo>
                <a:lnTo>
                  <a:pt x="1377021" y="1734053"/>
                </a:lnTo>
                <a:cubicBezTo>
                  <a:pt x="1395080" y="1778343"/>
                  <a:pt x="1445647" y="1798228"/>
                  <a:pt x="1488990" y="1779247"/>
                </a:cubicBezTo>
                <a:cubicBezTo>
                  <a:pt x="1531431" y="1760265"/>
                  <a:pt x="1551296" y="1710552"/>
                  <a:pt x="1533237" y="1667166"/>
                </a:cubicBezTo>
                <a:lnTo>
                  <a:pt x="1119671" y="710862"/>
                </a:lnTo>
                <a:cubicBezTo>
                  <a:pt x="1104320" y="674707"/>
                  <a:pt x="1067298" y="655725"/>
                  <a:pt x="1030276" y="660245"/>
                </a:cubicBezTo>
                <a:cubicBezTo>
                  <a:pt x="1027567" y="660245"/>
                  <a:pt x="1023955" y="659341"/>
                  <a:pt x="1020343" y="659341"/>
                </a:cubicBezTo>
                <a:close/>
                <a:moveTo>
                  <a:pt x="766490" y="9982"/>
                </a:moveTo>
                <a:cubicBezTo>
                  <a:pt x="608711" y="9982"/>
                  <a:pt x="479948" y="138339"/>
                  <a:pt x="479948" y="296525"/>
                </a:cubicBezTo>
                <a:cubicBezTo>
                  <a:pt x="479948" y="454712"/>
                  <a:pt x="608711" y="583069"/>
                  <a:pt x="766490" y="583069"/>
                </a:cubicBezTo>
                <a:cubicBezTo>
                  <a:pt x="924270" y="583069"/>
                  <a:pt x="1053032" y="454712"/>
                  <a:pt x="1053032" y="296525"/>
                </a:cubicBezTo>
                <a:cubicBezTo>
                  <a:pt x="1053032" y="138339"/>
                  <a:pt x="924270" y="9982"/>
                  <a:pt x="766490" y="9982"/>
                </a:cubicBezTo>
                <a:close/>
                <a:moveTo>
                  <a:pt x="0" y="0"/>
                </a:moveTo>
                <a:lnTo>
                  <a:pt x="1545336" y="0"/>
                </a:lnTo>
                <a:lnTo>
                  <a:pt x="1545336" y="3227832"/>
                </a:lnTo>
                <a:lnTo>
                  <a:pt x="0" y="32278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graphicFrame>
        <p:nvGraphicFramePr>
          <p:cNvPr id="109" name="Chart 108">
            <a:extLst>
              <a:ext uri="{FF2B5EF4-FFF2-40B4-BE49-F238E27FC236}">
                <a16:creationId xmlns:a16="http://schemas.microsoft.com/office/drawing/2014/main" id="{9A31E6BE-2B6A-4D1A-AD9C-B6A47FEE66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2129477"/>
              </p:ext>
            </p:extLst>
          </p:nvPr>
        </p:nvGraphicFramePr>
        <p:xfrm>
          <a:off x="18101184" y="6270040"/>
          <a:ext cx="1546860" cy="3223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58EACD4E-E091-48F1-A909-4A102827EE1A}"/>
              </a:ext>
            </a:extLst>
          </p:cNvPr>
          <p:cNvSpPr/>
          <p:nvPr/>
        </p:nvSpPr>
        <p:spPr>
          <a:xfrm>
            <a:off x="18097628" y="6265468"/>
            <a:ext cx="1545336" cy="3227832"/>
          </a:xfrm>
          <a:custGeom>
            <a:avLst/>
            <a:gdLst>
              <a:gd name="connsiteX0" fmla="*/ 527952 w 1545336"/>
              <a:gd name="connsiteY0" fmla="*/ 661339 h 3227832"/>
              <a:gd name="connsiteX1" fmla="*/ 518014 w 1545336"/>
              <a:gd name="connsiteY1" fmla="*/ 662245 h 3227832"/>
              <a:gd name="connsiteX2" fmla="*/ 428578 w 1545336"/>
              <a:gd name="connsiteY2" fmla="*/ 712949 h 3227832"/>
              <a:gd name="connsiteX3" fmla="*/ 163410 w 1545336"/>
              <a:gd name="connsiteY3" fmla="*/ 1327374 h 3227832"/>
              <a:gd name="connsiteX4" fmla="*/ 160158 w 1545336"/>
              <a:gd name="connsiteY4" fmla="*/ 1327374 h 3227832"/>
              <a:gd name="connsiteX5" fmla="*/ 13552 w 1545336"/>
              <a:gd name="connsiteY5" fmla="*/ 1666173 h 3227832"/>
              <a:gd name="connsiteX6" fmla="*/ 57624 w 1545336"/>
              <a:gd name="connsiteY6" fmla="*/ 1777905 h 3227832"/>
              <a:gd name="connsiteX7" fmla="*/ 169152 w 1545336"/>
              <a:gd name="connsiteY7" fmla="*/ 1732852 h 3227832"/>
              <a:gd name="connsiteX8" fmla="*/ 343206 w 1545336"/>
              <a:gd name="connsiteY8" fmla="*/ 1330454 h 3227832"/>
              <a:gd name="connsiteX9" fmla="*/ 348176 w 1545336"/>
              <a:gd name="connsiteY9" fmla="*/ 1330454 h 3227832"/>
              <a:gd name="connsiteX10" fmla="*/ 411414 w 1545336"/>
              <a:gd name="connsiteY10" fmla="*/ 1181963 h 3227832"/>
              <a:gd name="connsiteX11" fmla="*/ 394606 w 1545336"/>
              <a:gd name="connsiteY11" fmla="*/ 1327374 h 3227832"/>
              <a:gd name="connsiteX12" fmla="*/ 391696 w 1545336"/>
              <a:gd name="connsiteY12" fmla="*/ 1327374 h 3227832"/>
              <a:gd name="connsiteX13" fmla="*/ 297604 w 1545336"/>
              <a:gd name="connsiteY13" fmla="*/ 2162283 h 3227832"/>
              <a:gd name="connsiteX14" fmla="*/ 408884 w 1545336"/>
              <a:gd name="connsiteY14" fmla="*/ 2162283 h 3227832"/>
              <a:gd name="connsiteX15" fmla="*/ 408884 w 1545336"/>
              <a:gd name="connsiteY15" fmla="*/ 3080321 h 3227832"/>
              <a:gd name="connsiteX16" fmla="*/ 544592 w 1545336"/>
              <a:gd name="connsiteY16" fmla="*/ 3215858 h 3227832"/>
              <a:gd name="connsiteX17" fmla="*/ 680300 w 1545336"/>
              <a:gd name="connsiteY17" fmla="*/ 3080321 h 3227832"/>
              <a:gd name="connsiteX18" fmla="*/ 680300 w 1545336"/>
              <a:gd name="connsiteY18" fmla="*/ 2162283 h 3227832"/>
              <a:gd name="connsiteX19" fmla="*/ 866670 w 1545336"/>
              <a:gd name="connsiteY19" fmla="*/ 2162283 h 3227832"/>
              <a:gd name="connsiteX20" fmla="*/ 866670 w 1545336"/>
              <a:gd name="connsiteY20" fmla="*/ 3080321 h 3227832"/>
              <a:gd name="connsiteX21" fmla="*/ 1002378 w 1545336"/>
              <a:gd name="connsiteY21" fmla="*/ 3215858 h 3227832"/>
              <a:gd name="connsiteX22" fmla="*/ 1138086 w 1545336"/>
              <a:gd name="connsiteY22" fmla="*/ 3080321 h 3227832"/>
              <a:gd name="connsiteX23" fmla="*/ 1138086 w 1545336"/>
              <a:gd name="connsiteY23" fmla="*/ 2162283 h 3227832"/>
              <a:gd name="connsiteX24" fmla="*/ 1249366 w 1545336"/>
              <a:gd name="connsiteY24" fmla="*/ 2162283 h 3227832"/>
              <a:gd name="connsiteX25" fmla="*/ 1161932 w 1545336"/>
              <a:gd name="connsiteY25" fmla="*/ 1330454 h 3227832"/>
              <a:gd name="connsiteX26" fmla="*/ 1163032 w 1545336"/>
              <a:gd name="connsiteY26" fmla="*/ 1330454 h 3227832"/>
              <a:gd name="connsiteX27" fmla="*/ 1149482 w 1545336"/>
              <a:gd name="connsiteY27" fmla="*/ 1203693 h 3227832"/>
              <a:gd name="connsiteX28" fmla="*/ 1203686 w 1545336"/>
              <a:gd name="connsiteY28" fmla="*/ 1330454 h 3227832"/>
              <a:gd name="connsiteX29" fmla="*/ 1203768 w 1545336"/>
              <a:gd name="connsiteY29" fmla="*/ 1330454 h 3227832"/>
              <a:gd name="connsiteX30" fmla="*/ 1377824 w 1545336"/>
              <a:gd name="connsiteY30" fmla="*/ 1732852 h 3227832"/>
              <a:gd name="connsiteX31" fmla="*/ 1489350 w 1545336"/>
              <a:gd name="connsiteY31" fmla="*/ 1777004 h 3227832"/>
              <a:gd name="connsiteX32" fmla="*/ 1533422 w 1545336"/>
              <a:gd name="connsiteY32" fmla="*/ 1666173 h 3227832"/>
              <a:gd name="connsiteX33" fmla="*/ 1388150 w 1545336"/>
              <a:gd name="connsiteY33" fmla="*/ 1330454 h 3227832"/>
              <a:gd name="connsiteX34" fmla="*/ 1388880 w 1545336"/>
              <a:gd name="connsiteY34" fmla="*/ 1330454 h 3227832"/>
              <a:gd name="connsiteX35" fmla="*/ 1122380 w 1545336"/>
              <a:gd name="connsiteY35" fmla="*/ 712949 h 3227832"/>
              <a:gd name="connsiteX36" fmla="*/ 1033848 w 1545336"/>
              <a:gd name="connsiteY36" fmla="*/ 662245 h 3227832"/>
              <a:gd name="connsiteX37" fmla="*/ 1023008 w 1545336"/>
              <a:gd name="connsiteY37" fmla="*/ 661339 h 3227832"/>
              <a:gd name="connsiteX38" fmla="*/ 767054 w 1545336"/>
              <a:gd name="connsiteY38" fmla="*/ 11975 h 3227832"/>
              <a:gd name="connsiteX39" fmla="*/ 480964 w 1545336"/>
              <a:gd name="connsiteY39" fmla="*/ 298518 h 3227832"/>
              <a:gd name="connsiteX40" fmla="*/ 767054 w 1545336"/>
              <a:gd name="connsiteY40" fmla="*/ 585062 h 3227832"/>
              <a:gd name="connsiteX41" fmla="*/ 1054048 w 1545336"/>
              <a:gd name="connsiteY41" fmla="*/ 298518 h 3227832"/>
              <a:gd name="connsiteX42" fmla="*/ 767054 w 1545336"/>
              <a:gd name="connsiteY42" fmla="*/ 11975 h 3227832"/>
              <a:gd name="connsiteX43" fmla="*/ 0 w 1545336"/>
              <a:gd name="connsiteY43" fmla="*/ 0 h 3227832"/>
              <a:gd name="connsiteX44" fmla="*/ 1545336 w 1545336"/>
              <a:gd name="connsiteY44" fmla="*/ 0 h 3227832"/>
              <a:gd name="connsiteX45" fmla="*/ 1545336 w 1545336"/>
              <a:gd name="connsiteY45" fmla="*/ 3227832 h 3227832"/>
              <a:gd name="connsiteX46" fmla="*/ 0 w 1545336"/>
              <a:gd name="connsiteY46" fmla="*/ 3227832 h 322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545336" h="3227832">
                <a:moveTo>
                  <a:pt x="527952" y="661339"/>
                </a:moveTo>
                <a:cubicBezTo>
                  <a:pt x="524338" y="661339"/>
                  <a:pt x="520724" y="662245"/>
                  <a:pt x="518014" y="662245"/>
                </a:cubicBezTo>
                <a:cubicBezTo>
                  <a:pt x="480974" y="657718"/>
                  <a:pt x="443936" y="676732"/>
                  <a:pt x="428578" y="712949"/>
                </a:cubicBezTo>
                <a:lnTo>
                  <a:pt x="163410" y="1327374"/>
                </a:lnTo>
                <a:lnTo>
                  <a:pt x="160158" y="1327374"/>
                </a:lnTo>
                <a:lnTo>
                  <a:pt x="13552" y="1666173"/>
                </a:lnTo>
                <a:cubicBezTo>
                  <a:pt x="-5336" y="1709424"/>
                  <a:pt x="15352" y="1758983"/>
                  <a:pt x="57624" y="1777905"/>
                </a:cubicBezTo>
                <a:cubicBezTo>
                  <a:pt x="99896" y="1796827"/>
                  <a:pt x="150264" y="1777004"/>
                  <a:pt x="169152" y="1732852"/>
                </a:cubicBezTo>
                <a:lnTo>
                  <a:pt x="343206" y="1330454"/>
                </a:lnTo>
                <a:lnTo>
                  <a:pt x="348176" y="1330454"/>
                </a:lnTo>
                <a:lnTo>
                  <a:pt x="411414" y="1181963"/>
                </a:lnTo>
                <a:lnTo>
                  <a:pt x="394606" y="1327374"/>
                </a:lnTo>
                <a:lnTo>
                  <a:pt x="391696" y="1327374"/>
                </a:lnTo>
                <a:lnTo>
                  <a:pt x="297604" y="2162283"/>
                </a:lnTo>
                <a:lnTo>
                  <a:pt x="408884" y="2162283"/>
                </a:lnTo>
                <a:lnTo>
                  <a:pt x="408884" y="3080321"/>
                </a:lnTo>
                <a:cubicBezTo>
                  <a:pt x="408884" y="3155318"/>
                  <a:pt x="469500" y="3215858"/>
                  <a:pt x="544592" y="3215858"/>
                </a:cubicBezTo>
                <a:cubicBezTo>
                  <a:pt x="618778" y="3215858"/>
                  <a:pt x="680300" y="3155318"/>
                  <a:pt x="680300" y="3080321"/>
                </a:cubicBezTo>
                <a:lnTo>
                  <a:pt x="680300" y="2162283"/>
                </a:lnTo>
                <a:lnTo>
                  <a:pt x="866670" y="2162283"/>
                </a:lnTo>
                <a:lnTo>
                  <a:pt x="866670" y="3080321"/>
                </a:lnTo>
                <a:cubicBezTo>
                  <a:pt x="866670" y="3155318"/>
                  <a:pt x="928192" y="3215858"/>
                  <a:pt x="1002378" y="3215858"/>
                </a:cubicBezTo>
                <a:cubicBezTo>
                  <a:pt x="1077470" y="3215858"/>
                  <a:pt x="1138086" y="3155318"/>
                  <a:pt x="1138086" y="3080321"/>
                </a:cubicBezTo>
                <a:lnTo>
                  <a:pt x="1138086" y="2162283"/>
                </a:lnTo>
                <a:lnTo>
                  <a:pt x="1249366" y="2162283"/>
                </a:lnTo>
                <a:lnTo>
                  <a:pt x="1161932" y="1330454"/>
                </a:lnTo>
                <a:lnTo>
                  <a:pt x="1163032" y="1330454"/>
                </a:lnTo>
                <a:lnTo>
                  <a:pt x="1149482" y="1203693"/>
                </a:lnTo>
                <a:lnTo>
                  <a:pt x="1203686" y="1330454"/>
                </a:lnTo>
                <a:lnTo>
                  <a:pt x="1203768" y="1330454"/>
                </a:lnTo>
                <a:lnTo>
                  <a:pt x="1377824" y="1732852"/>
                </a:lnTo>
                <a:cubicBezTo>
                  <a:pt x="1396710" y="1777004"/>
                  <a:pt x="1447078" y="1796827"/>
                  <a:pt x="1489350" y="1777004"/>
                </a:cubicBezTo>
                <a:cubicBezTo>
                  <a:pt x="1532522" y="1758983"/>
                  <a:pt x="1552310" y="1709424"/>
                  <a:pt x="1533422" y="1666173"/>
                </a:cubicBezTo>
                <a:lnTo>
                  <a:pt x="1388150" y="1330454"/>
                </a:lnTo>
                <a:lnTo>
                  <a:pt x="1388880" y="1330454"/>
                </a:lnTo>
                <a:lnTo>
                  <a:pt x="1122380" y="712949"/>
                </a:lnTo>
                <a:cubicBezTo>
                  <a:pt x="1107022" y="676732"/>
                  <a:pt x="1070888" y="657718"/>
                  <a:pt x="1033848" y="662245"/>
                </a:cubicBezTo>
                <a:cubicBezTo>
                  <a:pt x="1030234" y="662245"/>
                  <a:pt x="1027524" y="661339"/>
                  <a:pt x="1023008" y="661339"/>
                </a:cubicBezTo>
                <a:close/>
                <a:moveTo>
                  <a:pt x="767054" y="11975"/>
                </a:moveTo>
                <a:cubicBezTo>
                  <a:pt x="609522" y="11975"/>
                  <a:pt x="480964" y="140332"/>
                  <a:pt x="480964" y="298518"/>
                </a:cubicBezTo>
                <a:cubicBezTo>
                  <a:pt x="480964" y="456705"/>
                  <a:pt x="609522" y="585062"/>
                  <a:pt x="767054" y="585062"/>
                </a:cubicBezTo>
                <a:cubicBezTo>
                  <a:pt x="926394" y="585062"/>
                  <a:pt x="1054048" y="456705"/>
                  <a:pt x="1054048" y="298518"/>
                </a:cubicBezTo>
                <a:cubicBezTo>
                  <a:pt x="1054048" y="140332"/>
                  <a:pt x="926394" y="11975"/>
                  <a:pt x="767054" y="11975"/>
                </a:cubicBezTo>
                <a:close/>
                <a:moveTo>
                  <a:pt x="0" y="0"/>
                </a:moveTo>
                <a:lnTo>
                  <a:pt x="1545336" y="0"/>
                </a:lnTo>
                <a:lnTo>
                  <a:pt x="1545336" y="3227832"/>
                </a:lnTo>
                <a:lnTo>
                  <a:pt x="0" y="32278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E7D56C8-CC0B-434A-BC0D-B67E104BAD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664890"/>
              </p:ext>
            </p:extLst>
          </p:nvPr>
        </p:nvGraphicFramePr>
        <p:xfrm>
          <a:off x="9217025" y="4831923"/>
          <a:ext cx="59436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2" name="TextBox 121">
            <a:extLst>
              <a:ext uri="{FF2B5EF4-FFF2-40B4-BE49-F238E27FC236}">
                <a16:creationId xmlns:a16="http://schemas.microsoft.com/office/drawing/2014/main" id="{57082C62-9439-4D93-B136-DBC789323D90}"/>
              </a:ext>
            </a:extLst>
          </p:cNvPr>
          <p:cNvSpPr txBox="1"/>
          <p:nvPr/>
        </p:nvSpPr>
        <p:spPr>
          <a:xfrm>
            <a:off x="11602605" y="6995048"/>
            <a:ext cx="1172437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vs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C111F4-4457-49AF-859B-A189C0D54A38}"/>
              </a:ext>
            </a:extLst>
          </p:cNvPr>
          <p:cNvSpPr txBox="1"/>
          <p:nvPr/>
        </p:nvSpPr>
        <p:spPr>
          <a:xfrm>
            <a:off x="6641321" y="1035226"/>
            <a:ext cx="11095025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Comparison Infographic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30766D-C752-41B5-B79F-0B8490B7DAA0}"/>
              </a:ext>
            </a:extLst>
          </p:cNvPr>
          <p:cNvSpPr txBox="1"/>
          <p:nvPr/>
        </p:nvSpPr>
        <p:spPr>
          <a:xfrm>
            <a:off x="7752353" y="2310018"/>
            <a:ext cx="8872943" cy="588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 Not everyone falls into success with their first try.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D31EF36-98A1-4D8C-9389-261312778BA3}"/>
              </a:ext>
            </a:extLst>
          </p:cNvPr>
          <p:cNvSpPr txBox="1"/>
          <p:nvPr/>
        </p:nvSpPr>
        <p:spPr>
          <a:xfrm>
            <a:off x="17001490" y="9959795"/>
            <a:ext cx="374396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Women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15515AA-E496-4DBF-979E-7239C61C58A1}"/>
              </a:ext>
            </a:extLst>
          </p:cNvPr>
          <p:cNvSpPr txBox="1"/>
          <p:nvPr/>
        </p:nvSpPr>
        <p:spPr>
          <a:xfrm>
            <a:off x="17001490" y="10616036"/>
            <a:ext cx="374396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203883-F351-47B5-9DD3-4F857600BEBD}"/>
              </a:ext>
            </a:extLst>
          </p:cNvPr>
          <p:cNvSpPr txBox="1"/>
          <p:nvPr/>
        </p:nvSpPr>
        <p:spPr>
          <a:xfrm>
            <a:off x="3618472" y="3602436"/>
            <a:ext cx="374396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Men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34804B3-5F75-4EBF-A17E-CA5834F12551}"/>
              </a:ext>
            </a:extLst>
          </p:cNvPr>
          <p:cNvSpPr txBox="1"/>
          <p:nvPr/>
        </p:nvSpPr>
        <p:spPr>
          <a:xfrm>
            <a:off x="3618472" y="4289157"/>
            <a:ext cx="374396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0F3144B-126C-442A-AB77-C238BD9C16A5}"/>
              </a:ext>
            </a:extLst>
          </p:cNvPr>
          <p:cNvSpPr txBox="1"/>
          <p:nvPr/>
        </p:nvSpPr>
        <p:spPr>
          <a:xfrm>
            <a:off x="3757334" y="10379049"/>
            <a:ext cx="3466236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b="1" spc="-330" dirty="0">
                <a:solidFill>
                  <a:schemeClr val="bg1"/>
                </a:solidFill>
                <a:latin typeface="Raleway" panose="020B0503030101060003" pitchFamily="34" charset="0"/>
              </a:rPr>
              <a:t>40%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C82023E-D074-4462-BD13-715D63767312}"/>
              </a:ext>
            </a:extLst>
          </p:cNvPr>
          <p:cNvSpPr txBox="1"/>
          <p:nvPr/>
        </p:nvSpPr>
        <p:spPr>
          <a:xfrm>
            <a:off x="17140352" y="4331097"/>
            <a:ext cx="3466236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b="1" spc="-330" dirty="0">
                <a:solidFill>
                  <a:schemeClr val="bg1"/>
                </a:solidFill>
                <a:latin typeface="Raleway" panose="020B0503030101060003" pitchFamily="34" charset="0"/>
              </a:rPr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3995569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Freeform 88">
            <a:extLst>
              <a:ext uri="{FF2B5EF4-FFF2-40B4-BE49-F238E27FC236}">
                <a16:creationId xmlns:a16="http://schemas.microsoft.com/office/drawing/2014/main" id="{864440A5-10F0-4102-B709-33FCE1D64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331" y="4093031"/>
            <a:ext cx="5526730" cy="577778"/>
          </a:xfrm>
          <a:custGeom>
            <a:avLst/>
            <a:gdLst>
              <a:gd name="T0" fmla="*/ 5796 w 6117"/>
              <a:gd name="T1" fmla="*/ 639 h 640"/>
              <a:gd name="T2" fmla="*/ 320 w 6117"/>
              <a:gd name="T3" fmla="*/ 639 h 640"/>
              <a:gd name="T4" fmla="*/ 320 w 6117"/>
              <a:gd name="T5" fmla="*/ 639 h 640"/>
              <a:gd name="T6" fmla="*/ 0 w 6117"/>
              <a:gd name="T7" fmla="*/ 319 h 640"/>
              <a:gd name="T8" fmla="*/ 0 w 6117"/>
              <a:gd name="T9" fmla="*/ 319 h 640"/>
              <a:gd name="T10" fmla="*/ 320 w 6117"/>
              <a:gd name="T11" fmla="*/ 0 h 640"/>
              <a:gd name="T12" fmla="*/ 5796 w 6117"/>
              <a:gd name="T13" fmla="*/ 0 h 640"/>
              <a:gd name="T14" fmla="*/ 5796 w 6117"/>
              <a:gd name="T15" fmla="*/ 0 h 640"/>
              <a:gd name="T16" fmla="*/ 6116 w 6117"/>
              <a:gd name="T17" fmla="*/ 319 h 640"/>
              <a:gd name="T18" fmla="*/ 6116 w 6117"/>
              <a:gd name="T19" fmla="*/ 319 h 640"/>
              <a:gd name="T20" fmla="*/ 5796 w 6117"/>
              <a:gd name="T21" fmla="*/ 639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17" h="640">
                <a:moveTo>
                  <a:pt x="5796" y="639"/>
                </a:moveTo>
                <a:lnTo>
                  <a:pt x="320" y="639"/>
                </a:lnTo>
                <a:lnTo>
                  <a:pt x="320" y="639"/>
                </a:lnTo>
                <a:cubicBezTo>
                  <a:pt x="144" y="639"/>
                  <a:pt x="0" y="495"/>
                  <a:pt x="0" y="319"/>
                </a:cubicBezTo>
                <a:lnTo>
                  <a:pt x="0" y="319"/>
                </a:lnTo>
                <a:cubicBezTo>
                  <a:pt x="0" y="143"/>
                  <a:pt x="144" y="0"/>
                  <a:pt x="320" y="0"/>
                </a:cubicBezTo>
                <a:lnTo>
                  <a:pt x="5796" y="0"/>
                </a:lnTo>
                <a:lnTo>
                  <a:pt x="5796" y="0"/>
                </a:lnTo>
                <a:cubicBezTo>
                  <a:pt x="5972" y="0"/>
                  <a:pt x="6116" y="143"/>
                  <a:pt x="6116" y="319"/>
                </a:cubicBezTo>
                <a:lnTo>
                  <a:pt x="6116" y="319"/>
                </a:lnTo>
                <a:cubicBezTo>
                  <a:pt x="6116" y="495"/>
                  <a:pt x="5972" y="639"/>
                  <a:pt x="5796" y="639"/>
                </a:cubicBez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7" name="Freeform 89">
            <a:extLst>
              <a:ext uri="{FF2B5EF4-FFF2-40B4-BE49-F238E27FC236}">
                <a16:creationId xmlns:a16="http://schemas.microsoft.com/office/drawing/2014/main" id="{A63F4F77-3BDB-4755-A0E5-0EEF63F08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035" y="4093031"/>
            <a:ext cx="5526730" cy="577778"/>
          </a:xfrm>
          <a:custGeom>
            <a:avLst/>
            <a:gdLst>
              <a:gd name="T0" fmla="*/ 5796 w 6116"/>
              <a:gd name="T1" fmla="*/ 639 h 640"/>
              <a:gd name="T2" fmla="*/ 319 w 6116"/>
              <a:gd name="T3" fmla="*/ 639 h 640"/>
              <a:gd name="T4" fmla="*/ 319 w 6116"/>
              <a:gd name="T5" fmla="*/ 639 h 640"/>
              <a:gd name="T6" fmla="*/ 0 w 6116"/>
              <a:gd name="T7" fmla="*/ 319 h 640"/>
              <a:gd name="T8" fmla="*/ 0 w 6116"/>
              <a:gd name="T9" fmla="*/ 319 h 640"/>
              <a:gd name="T10" fmla="*/ 319 w 6116"/>
              <a:gd name="T11" fmla="*/ 0 h 640"/>
              <a:gd name="T12" fmla="*/ 5796 w 6116"/>
              <a:gd name="T13" fmla="*/ 0 h 640"/>
              <a:gd name="T14" fmla="*/ 5796 w 6116"/>
              <a:gd name="T15" fmla="*/ 0 h 640"/>
              <a:gd name="T16" fmla="*/ 6115 w 6116"/>
              <a:gd name="T17" fmla="*/ 319 h 640"/>
              <a:gd name="T18" fmla="*/ 6115 w 6116"/>
              <a:gd name="T19" fmla="*/ 319 h 640"/>
              <a:gd name="T20" fmla="*/ 5796 w 6116"/>
              <a:gd name="T21" fmla="*/ 639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16" h="640">
                <a:moveTo>
                  <a:pt x="5796" y="639"/>
                </a:moveTo>
                <a:lnTo>
                  <a:pt x="319" y="639"/>
                </a:lnTo>
                <a:lnTo>
                  <a:pt x="319" y="639"/>
                </a:lnTo>
                <a:cubicBezTo>
                  <a:pt x="144" y="639"/>
                  <a:pt x="0" y="495"/>
                  <a:pt x="0" y="319"/>
                </a:cubicBezTo>
                <a:lnTo>
                  <a:pt x="0" y="319"/>
                </a:lnTo>
                <a:cubicBezTo>
                  <a:pt x="0" y="143"/>
                  <a:pt x="144" y="0"/>
                  <a:pt x="319" y="0"/>
                </a:cubicBezTo>
                <a:lnTo>
                  <a:pt x="5796" y="0"/>
                </a:lnTo>
                <a:lnTo>
                  <a:pt x="5796" y="0"/>
                </a:lnTo>
                <a:cubicBezTo>
                  <a:pt x="5971" y="0"/>
                  <a:pt x="6115" y="143"/>
                  <a:pt x="6115" y="319"/>
                </a:cubicBezTo>
                <a:lnTo>
                  <a:pt x="6115" y="319"/>
                </a:lnTo>
                <a:cubicBezTo>
                  <a:pt x="6115" y="495"/>
                  <a:pt x="5971" y="639"/>
                  <a:pt x="5796" y="639"/>
                </a:cubicBez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8" name="Freeform 90">
            <a:extLst>
              <a:ext uri="{FF2B5EF4-FFF2-40B4-BE49-F238E27FC236}">
                <a16:creationId xmlns:a16="http://schemas.microsoft.com/office/drawing/2014/main" id="{C858A180-EA24-416D-A5C1-6AE62B0F3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4996" y="3746366"/>
            <a:ext cx="1271110" cy="1271107"/>
          </a:xfrm>
          <a:custGeom>
            <a:avLst/>
            <a:gdLst>
              <a:gd name="T0" fmla="*/ 1404 w 1405"/>
              <a:gd name="T1" fmla="*/ 703 h 1407"/>
              <a:gd name="T2" fmla="*/ 1404 w 1405"/>
              <a:gd name="T3" fmla="*/ 703 h 1407"/>
              <a:gd name="T4" fmla="*/ 702 w 1405"/>
              <a:gd name="T5" fmla="*/ 1406 h 1407"/>
              <a:gd name="T6" fmla="*/ 702 w 1405"/>
              <a:gd name="T7" fmla="*/ 1406 h 1407"/>
              <a:gd name="T8" fmla="*/ 0 w 1405"/>
              <a:gd name="T9" fmla="*/ 703 h 1407"/>
              <a:gd name="T10" fmla="*/ 0 w 1405"/>
              <a:gd name="T11" fmla="*/ 703 h 1407"/>
              <a:gd name="T12" fmla="*/ 702 w 1405"/>
              <a:gd name="T13" fmla="*/ 0 h 1407"/>
              <a:gd name="T14" fmla="*/ 702 w 1405"/>
              <a:gd name="T15" fmla="*/ 0 h 1407"/>
              <a:gd name="T16" fmla="*/ 1404 w 1405"/>
              <a:gd name="T17" fmla="*/ 703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5" h="1407">
                <a:moveTo>
                  <a:pt x="1404" y="703"/>
                </a:moveTo>
                <a:lnTo>
                  <a:pt x="1404" y="703"/>
                </a:lnTo>
                <a:cubicBezTo>
                  <a:pt x="1404" y="1091"/>
                  <a:pt x="1089" y="1406"/>
                  <a:pt x="702" y="1406"/>
                </a:cubicBezTo>
                <a:lnTo>
                  <a:pt x="702" y="1406"/>
                </a:lnTo>
                <a:cubicBezTo>
                  <a:pt x="315" y="1406"/>
                  <a:pt x="0" y="1091"/>
                  <a:pt x="0" y="703"/>
                </a:cubicBezTo>
                <a:lnTo>
                  <a:pt x="0" y="703"/>
                </a:lnTo>
                <a:cubicBezTo>
                  <a:pt x="0" y="315"/>
                  <a:pt x="315" y="0"/>
                  <a:pt x="702" y="0"/>
                </a:cubicBezTo>
                <a:lnTo>
                  <a:pt x="702" y="0"/>
                </a:lnTo>
                <a:cubicBezTo>
                  <a:pt x="1089" y="0"/>
                  <a:pt x="1404" y="315"/>
                  <a:pt x="1404" y="70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9" name="Freeform: Shape 458">
            <a:extLst>
              <a:ext uri="{FF2B5EF4-FFF2-40B4-BE49-F238E27FC236}">
                <a16:creationId xmlns:a16="http://schemas.microsoft.com/office/drawing/2014/main" id="{C5304A18-A354-4BC1-9D88-5ADFF1F1D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2347" y="7886434"/>
            <a:ext cx="1183444" cy="1066987"/>
          </a:xfrm>
          <a:custGeom>
            <a:avLst/>
            <a:gdLst>
              <a:gd name="connsiteX0" fmla="*/ 0 w 1183444"/>
              <a:gd name="connsiteY0" fmla="*/ 0 h 1066987"/>
              <a:gd name="connsiteX1" fmla="*/ 1183444 w 1183444"/>
              <a:gd name="connsiteY1" fmla="*/ 0 h 1066987"/>
              <a:gd name="connsiteX2" fmla="*/ 1183444 w 1183444"/>
              <a:gd name="connsiteY2" fmla="*/ 1066987 h 1066987"/>
              <a:gd name="connsiteX3" fmla="*/ 0 w 1183444"/>
              <a:gd name="connsiteY3" fmla="*/ 1066987 h 1066987"/>
              <a:gd name="connsiteX4" fmla="*/ 0 w 1183444"/>
              <a:gd name="connsiteY4" fmla="*/ 0 h 106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444" h="1066987">
                <a:moveTo>
                  <a:pt x="0" y="0"/>
                </a:moveTo>
                <a:lnTo>
                  <a:pt x="1183444" y="0"/>
                </a:lnTo>
                <a:lnTo>
                  <a:pt x="1183444" y="1066987"/>
                </a:lnTo>
                <a:lnTo>
                  <a:pt x="0" y="1066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0" name="Freeform: Shape 459">
            <a:extLst>
              <a:ext uri="{FF2B5EF4-FFF2-40B4-BE49-F238E27FC236}">
                <a16:creationId xmlns:a16="http://schemas.microsoft.com/office/drawing/2014/main" id="{2858DEFB-E352-40BB-B6EF-9BB9CA777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485" y="7886434"/>
            <a:ext cx="1095781" cy="1066987"/>
          </a:xfrm>
          <a:custGeom>
            <a:avLst/>
            <a:gdLst>
              <a:gd name="connsiteX0" fmla="*/ 0 w 1095781"/>
              <a:gd name="connsiteY0" fmla="*/ 0 h 1066987"/>
              <a:gd name="connsiteX1" fmla="*/ 1095781 w 1095781"/>
              <a:gd name="connsiteY1" fmla="*/ 0 h 1066987"/>
              <a:gd name="connsiteX2" fmla="*/ 1095781 w 1095781"/>
              <a:gd name="connsiteY2" fmla="*/ 1066987 h 1066987"/>
              <a:gd name="connsiteX3" fmla="*/ 0 w 1095781"/>
              <a:gd name="connsiteY3" fmla="*/ 1066987 h 1066987"/>
              <a:gd name="connsiteX4" fmla="*/ 0 w 1095781"/>
              <a:gd name="connsiteY4" fmla="*/ 0 h 106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1" h="1066987">
                <a:moveTo>
                  <a:pt x="0" y="0"/>
                </a:moveTo>
                <a:lnTo>
                  <a:pt x="1095781" y="0"/>
                </a:lnTo>
                <a:lnTo>
                  <a:pt x="1095781" y="1066987"/>
                </a:lnTo>
                <a:lnTo>
                  <a:pt x="0" y="1066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1" name="Freeform: Shape 460">
            <a:extLst>
              <a:ext uri="{FF2B5EF4-FFF2-40B4-BE49-F238E27FC236}">
                <a16:creationId xmlns:a16="http://schemas.microsoft.com/office/drawing/2014/main" id="{656244DA-F4C6-4E1A-BDCB-7F87F0DCB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4946" y="7886434"/>
            <a:ext cx="1095782" cy="1066987"/>
          </a:xfrm>
          <a:custGeom>
            <a:avLst/>
            <a:gdLst>
              <a:gd name="connsiteX0" fmla="*/ 0 w 1095782"/>
              <a:gd name="connsiteY0" fmla="*/ 0 h 1066987"/>
              <a:gd name="connsiteX1" fmla="*/ 1095782 w 1095782"/>
              <a:gd name="connsiteY1" fmla="*/ 0 h 1066987"/>
              <a:gd name="connsiteX2" fmla="*/ 1095782 w 1095782"/>
              <a:gd name="connsiteY2" fmla="*/ 1066987 h 1066987"/>
              <a:gd name="connsiteX3" fmla="*/ 0 w 1095782"/>
              <a:gd name="connsiteY3" fmla="*/ 1066987 h 1066987"/>
              <a:gd name="connsiteX4" fmla="*/ 0 w 1095782"/>
              <a:gd name="connsiteY4" fmla="*/ 0 h 106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2" h="1066987">
                <a:moveTo>
                  <a:pt x="0" y="0"/>
                </a:moveTo>
                <a:lnTo>
                  <a:pt x="1095782" y="0"/>
                </a:lnTo>
                <a:lnTo>
                  <a:pt x="1095782" y="1066987"/>
                </a:lnTo>
                <a:lnTo>
                  <a:pt x="0" y="1066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2" name="Freeform: Shape 461">
            <a:extLst>
              <a:ext uri="{FF2B5EF4-FFF2-40B4-BE49-F238E27FC236}">
                <a16:creationId xmlns:a16="http://schemas.microsoft.com/office/drawing/2014/main" id="{FFFC5A12-A5B6-40F4-93BA-4B308B532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9524" y="7886434"/>
            <a:ext cx="1095778" cy="1066987"/>
          </a:xfrm>
          <a:custGeom>
            <a:avLst/>
            <a:gdLst>
              <a:gd name="connsiteX0" fmla="*/ 0 w 1095778"/>
              <a:gd name="connsiteY0" fmla="*/ 0 h 1066987"/>
              <a:gd name="connsiteX1" fmla="*/ 1095778 w 1095778"/>
              <a:gd name="connsiteY1" fmla="*/ 0 h 1066987"/>
              <a:gd name="connsiteX2" fmla="*/ 1095778 w 1095778"/>
              <a:gd name="connsiteY2" fmla="*/ 1066987 h 1066987"/>
              <a:gd name="connsiteX3" fmla="*/ 0 w 1095778"/>
              <a:gd name="connsiteY3" fmla="*/ 1066987 h 1066987"/>
              <a:gd name="connsiteX4" fmla="*/ 0 w 1095778"/>
              <a:gd name="connsiteY4" fmla="*/ 0 h 106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78" h="1066987">
                <a:moveTo>
                  <a:pt x="0" y="0"/>
                </a:moveTo>
                <a:lnTo>
                  <a:pt x="1095778" y="0"/>
                </a:lnTo>
                <a:lnTo>
                  <a:pt x="1095778" y="1066987"/>
                </a:lnTo>
                <a:lnTo>
                  <a:pt x="0" y="1066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3" name="Freeform: Shape 462">
            <a:extLst>
              <a:ext uri="{FF2B5EF4-FFF2-40B4-BE49-F238E27FC236}">
                <a16:creationId xmlns:a16="http://schemas.microsoft.com/office/drawing/2014/main" id="{0DBAB3B4-E0DD-4557-B4BF-178CEBE8E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9882" y="7886434"/>
            <a:ext cx="1095786" cy="1066987"/>
          </a:xfrm>
          <a:custGeom>
            <a:avLst/>
            <a:gdLst>
              <a:gd name="connsiteX0" fmla="*/ 0 w 1095786"/>
              <a:gd name="connsiteY0" fmla="*/ 0 h 1066987"/>
              <a:gd name="connsiteX1" fmla="*/ 1095786 w 1095786"/>
              <a:gd name="connsiteY1" fmla="*/ 0 h 1066987"/>
              <a:gd name="connsiteX2" fmla="*/ 1095786 w 1095786"/>
              <a:gd name="connsiteY2" fmla="*/ 1066987 h 1066987"/>
              <a:gd name="connsiteX3" fmla="*/ 0 w 1095786"/>
              <a:gd name="connsiteY3" fmla="*/ 1066987 h 1066987"/>
              <a:gd name="connsiteX4" fmla="*/ 0 w 1095786"/>
              <a:gd name="connsiteY4" fmla="*/ 0 h 106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6" h="1066987">
                <a:moveTo>
                  <a:pt x="0" y="0"/>
                </a:moveTo>
                <a:lnTo>
                  <a:pt x="1095786" y="0"/>
                </a:lnTo>
                <a:lnTo>
                  <a:pt x="1095786" y="1066987"/>
                </a:lnTo>
                <a:lnTo>
                  <a:pt x="0" y="1066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4" name="Freeform: Shape 463">
            <a:extLst>
              <a:ext uri="{FF2B5EF4-FFF2-40B4-BE49-F238E27FC236}">
                <a16:creationId xmlns:a16="http://schemas.microsoft.com/office/drawing/2014/main" id="{47C8DBE3-7421-424C-8BF8-34FA056BF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4444" y="7886434"/>
            <a:ext cx="1095794" cy="1066987"/>
          </a:xfrm>
          <a:custGeom>
            <a:avLst/>
            <a:gdLst>
              <a:gd name="connsiteX0" fmla="*/ 0 w 1095794"/>
              <a:gd name="connsiteY0" fmla="*/ 0 h 1066987"/>
              <a:gd name="connsiteX1" fmla="*/ 1095794 w 1095794"/>
              <a:gd name="connsiteY1" fmla="*/ 0 h 1066987"/>
              <a:gd name="connsiteX2" fmla="*/ 1095794 w 1095794"/>
              <a:gd name="connsiteY2" fmla="*/ 1066987 h 1066987"/>
              <a:gd name="connsiteX3" fmla="*/ 0 w 1095794"/>
              <a:gd name="connsiteY3" fmla="*/ 1066987 h 1066987"/>
              <a:gd name="connsiteX4" fmla="*/ 0 w 1095794"/>
              <a:gd name="connsiteY4" fmla="*/ 0 h 106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94" h="1066987">
                <a:moveTo>
                  <a:pt x="0" y="0"/>
                </a:moveTo>
                <a:lnTo>
                  <a:pt x="1095794" y="0"/>
                </a:lnTo>
                <a:lnTo>
                  <a:pt x="1095794" y="1066987"/>
                </a:lnTo>
                <a:lnTo>
                  <a:pt x="0" y="1066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5" name="Freeform: Shape 464">
            <a:extLst>
              <a:ext uri="{FF2B5EF4-FFF2-40B4-BE49-F238E27FC236}">
                <a16:creationId xmlns:a16="http://schemas.microsoft.com/office/drawing/2014/main" id="{367A9D15-27D5-4C8E-BD9E-B63B29F47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0836" y="7886434"/>
            <a:ext cx="1098864" cy="1066987"/>
          </a:xfrm>
          <a:custGeom>
            <a:avLst/>
            <a:gdLst>
              <a:gd name="connsiteX0" fmla="*/ 0 w 1098864"/>
              <a:gd name="connsiteY0" fmla="*/ 0 h 1066987"/>
              <a:gd name="connsiteX1" fmla="*/ 1098864 w 1098864"/>
              <a:gd name="connsiteY1" fmla="*/ 0 h 1066987"/>
              <a:gd name="connsiteX2" fmla="*/ 1098864 w 1098864"/>
              <a:gd name="connsiteY2" fmla="*/ 1066987 h 1066987"/>
              <a:gd name="connsiteX3" fmla="*/ 0 w 1098864"/>
              <a:gd name="connsiteY3" fmla="*/ 1066987 h 1066987"/>
              <a:gd name="connsiteX4" fmla="*/ 0 w 1098864"/>
              <a:gd name="connsiteY4" fmla="*/ 0 h 106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864" h="1066987">
                <a:moveTo>
                  <a:pt x="0" y="0"/>
                </a:moveTo>
                <a:lnTo>
                  <a:pt x="1098864" y="0"/>
                </a:lnTo>
                <a:lnTo>
                  <a:pt x="1098864" y="1066987"/>
                </a:lnTo>
                <a:lnTo>
                  <a:pt x="0" y="1066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6" name="Freeform: Shape 465">
            <a:extLst>
              <a:ext uri="{FF2B5EF4-FFF2-40B4-BE49-F238E27FC236}">
                <a16:creationId xmlns:a16="http://schemas.microsoft.com/office/drawing/2014/main" id="{EF57154B-744C-49BB-A85F-C3D6752C8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388" y="7886434"/>
            <a:ext cx="721232" cy="1066987"/>
          </a:xfrm>
          <a:custGeom>
            <a:avLst/>
            <a:gdLst>
              <a:gd name="connsiteX0" fmla="*/ 0 w 721232"/>
              <a:gd name="connsiteY0" fmla="*/ 0 h 1066987"/>
              <a:gd name="connsiteX1" fmla="*/ 187724 w 721232"/>
              <a:gd name="connsiteY1" fmla="*/ 0 h 1066987"/>
              <a:gd name="connsiteX2" fmla="*/ 721232 w 721232"/>
              <a:gd name="connsiteY2" fmla="*/ 533042 h 1066987"/>
              <a:gd name="connsiteX3" fmla="*/ 187724 w 721232"/>
              <a:gd name="connsiteY3" fmla="*/ 1066987 h 1066987"/>
              <a:gd name="connsiteX4" fmla="*/ 0 w 721232"/>
              <a:gd name="connsiteY4" fmla="*/ 1066987 h 1066987"/>
              <a:gd name="connsiteX5" fmla="*/ 0 w 721232"/>
              <a:gd name="connsiteY5" fmla="*/ 0 h 106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1232" h="1066987">
                <a:moveTo>
                  <a:pt x="0" y="0"/>
                </a:moveTo>
                <a:lnTo>
                  <a:pt x="187724" y="0"/>
                </a:lnTo>
                <a:cubicBezTo>
                  <a:pt x="481606" y="0"/>
                  <a:pt x="721232" y="240321"/>
                  <a:pt x="721232" y="533042"/>
                </a:cubicBezTo>
                <a:cubicBezTo>
                  <a:pt x="721232" y="826666"/>
                  <a:pt x="481606" y="1066987"/>
                  <a:pt x="187724" y="1066987"/>
                </a:cubicBezTo>
                <a:lnTo>
                  <a:pt x="0" y="1066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7" name="Freeform: Shape 466">
            <a:extLst>
              <a:ext uri="{FF2B5EF4-FFF2-40B4-BE49-F238E27FC236}">
                <a16:creationId xmlns:a16="http://schemas.microsoft.com/office/drawing/2014/main" id="{220A84B6-E18B-4A15-A0B3-D0F406C86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2347" y="9245206"/>
            <a:ext cx="1183444" cy="1066985"/>
          </a:xfrm>
          <a:custGeom>
            <a:avLst/>
            <a:gdLst>
              <a:gd name="connsiteX0" fmla="*/ 0 w 1183444"/>
              <a:gd name="connsiteY0" fmla="*/ 0 h 1066985"/>
              <a:gd name="connsiteX1" fmla="*/ 1183444 w 1183444"/>
              <a:gd name="connsiteY1" fmla="*/ 0 h 1066985"/>
              <a:gd name="connsiteX2" fmla="*/ 1183444 w 1183444"/>
              <a:gd name="connsiteY2" fmla="*/ 1066985 h 1066985"/>
              <a:gd name="connsiteX3" fmla="*/ 0 w 1183444"/>
              <a:gd name="connsiteY3" fmla="*/ 1066985 h 1066985"/>
              <a:gd name="connsiteX4" fmla="*/ 0 w 1183444"/>
              <a:gd name="connsiteY4" fmla="*/ 0 h 106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444" h="1066985">
                <a:moveTo>
                  <a:pt x="0" y="0"/>
                </a:moveTo>
                <a:lnTo>
                  <a:pt x="1183444" y="0"/>
                </a:lnTo>
                <a:lnTo>
                  <a:pt x="1183444" y="1066985"/>
                </a:lnTo>
                <a:lnTo>
                  <a:pt x="0" y="10669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8" name="Freeform: Shape 467">
            <a:extLst>
              <a:ext uri="{FF2B5EF4-FFF2-40B4-BE49-F238E27FC236}">
                <a16:creationId xmlns:a16="http://schemas.microsoft.com/office/drawing/2014/main" id="{42EAD415-4F95-41E0-B8EB-F0F94C07B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485" y="9245206"/>
            <a:ext cx="1095781" cy="1066985"/>
          </a:xfrm>
          <a:custGeom>
            <a:avLst/>
            <a:gdLst>
              <a:gd name="connsiteX0" fmla="*/ 0 w 1095781"/>
              <a:gd name="connsiteY0" fmla="*/ 0 h 1066985"/>
              <a:gd name="connsiteX1" fmla="*/ 1095781 w 1095781"/>
              <a:gd name="connsiteY1" fmla="*/ 0 h 1066985"/>
              <a:gd name="connsiteX2" fmla="*/ 1095781 w 1095781"/>
              <a:gd name="connsiteY2" fmla="*/ 1066985 h 1066985"/>
              <a:gd name="connsiteX3" fmla="*/ 0 w 1095781"/>
              <a:gd name="connsiteY3" fmla="*/ 1066985 h 1066985"/>
              <a:gd name="connsiteX4" fmla="*/ 0 w 1095781"/>
              <a:gd name="connsiteY4" fmla="*/ 0 h 106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1" h="1066985">
                <a:moveTo>
                  <a:pt x="0" y="0"/>
                </a:moveTo>
                <a:lnTo>
                  <a:pt x="1095781" y="0"/>
                </a:lnTo>
                <a:lnTo>
                  <a:pt x="1095781" y="1066985"/>
                </a:lnTo>
                <a:lnTo>
                  <a:pt x="0" y="10669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9" name="Freeform: Shape 468">
            <a:extLst>
              <a:ext uri="{FF2B5EF4-FFF2-40B4-BE49-F238E27FC236}">
                <a16:creationId xmlns:a16="http://schemas.microsoft.com/office/drawing/2014/main" id="{D2745F35-DDC1-42A7-A0BF-2EB13B421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4946" y="9245206"/>
            <a:ext cx="1095782" cy="1066985"/>
          </a:xfrm>
          <a:custGeom>
            <a:avLst/>
            <a:gdLst>
              <a:gd name="connsiteX0" fmla="*/ 0 w 1095782"/>
              <a:gd name="connsiteY0" fmla="*/ 0 h 1066985"/>
              <a:gd name="connsiteX1" fmla="*/ 1095782 w 1095782"/>
              <a:gd name="connsiteY1" fmla="*/ 0 h 1066985"/>
              <a:gd name="connsiteX2" fmla="*/ 1095782 w 1095782"/>
              <a:gd name="connsiteY2" fmla="*/ 1066985 h 1066985"/>
              <a:gd name="connsiteX3" fmla="*/ 0 w 1095782"/>
              <a:gd name="connsiteY3" fmla="*/ 1066985 h 1066985"/>
              <a:gd name="connsiteX4" fmla="*/ 0 w 1095782"/>
              <a:gd name="connsiteY4" fmla="*/ 0 h 106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2" h="1066985">
                <a:moveTo>
                  <a:pt x="0" y="0"/>
                </a:moveTo>
                <a:lnTo>
                  <a:pt x="1095782" y="0"/>
                </a:lnTo>
                <a:lnTo>
                  <a:pt x="1095782" y="1066985"/>
                </a:lnTo>
                <a:lnTo>
                  <a:pt x="0" y="10669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70" name="Freeform: Shape 469">
            <a:extLst>
              <a:ext uri="{FF2B5EF4-FFF2-40B4-BE49-F238E27FC236}">
                <a16:creationId xmlns:a16="http://schemas.microsoft.com/office/drawing/2014/main" id="{85EEB9A2-9E19-4789-94C0-8AB2D8B61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9524" y="9245206"/>
            <a:ext cx="1095778" cy="1066985"/>
          </a:xfrm>
          <a:custGeom>
            <a:avLst/>
            <a:gdLst>
              <a:gd name="connsiteX0" fmla="*/ 0 w 1095778"/>
              <a:gd name="connsiteY0" fmla="*/ 0 h 1066985"/>
              <a:gd name="connsiteX1" fmla="*/ 1095778 w 1095778"/>
              <a:gd name="connsiteY1" fmla="*/ 0 h 1066985"/>
              <a:gd name="connsiteX2" fmla="*/ 1095778 w 1095778"/>
              <a:gd name="connsiteY2" fmla="*/ 1066985 h 1066985"/>
              <a:gd name="connsiteX3" fmla="*/ 0 w 1095778"/>
              <a:gd name="connsiteY3" fmla="*/ 1066985 h 1066985"/>
              <a:gd name="connsiteX4" fmla="*/ 0 w 1095778"/>
              <a:gd name="connsiteY4" fmla="*/ 0 h 106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78" h="1066985">
                <a:moveTo>
                  <a:pt x="0" y="0"/>
                </a:moveTo>
                <a:lnTo>
                  <a:pt x="1095778" y="0"/>
                </a:lnTo>
                <a:lnTo>
                  <a:pt x="1095778" y="1066985"/>
                </a:lnTo>
                <a:lnTo>
                  <a:pt x="0" y="10669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71" name="Freeform: Shape 470">
            <a:extLst>
              <a:ext uri="{FF2B5EF4-FFF2-40B4-BE49-F238E27FC236}">
                <a16:creationId xmlns:a16="http://schemas.microsoft.com/office/drawing/2014/main" id="{9C089807-EF73-49CA-8BAF-40E7B051A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9882" y="9245206"/>
            <a:ext cx="1095786" cy="1066985"/>
          </a:xfrm>
          <a:custGeom>
            <a:avLst/>
            <a:gdLst>
              <a:gd name="connsiteX0" fmla="*/ 0 w 1095786"/>
              <a:gd name="connsiteY0" fmla="*/ 0 h 1066985"/>
              <a:gd name="connsiteX1" fmla="*/ 1095786 w 1095786"/>
              <a:gd name="connsiteY1" fmla="*/ 0 h 1066985"/>
              <a:gd name="connsiteX2" fmla="*/ 1095786 w 1095786"/>
              <a:gd name="connsiteY2" fmla="*/ 1066985 h 1066985"/>
              <a:gd name="connsiteX3" fmla="*/ 0 w 1095786"/>
              <a:gd name="connsiteY3" fmla="*/ 1066985 h 1066985"/>
              <a:gd name="connsiteX4" fmla="*/ 0 w 1095786"/>
              <a:gd name="connsiteY4" fmla="*/ 0 h 106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6" h="1066985">
                <a:moveTo>
                  <a:pt x="0" y="0"/>
                </a:moveTo>
                <a:lnTo>
                  <a:pt x="1095786" y="0"/>
                </a:lnTo>
                <a:lnTo>
                  <a:pt x="1095786" y="1066985"/>
                </a:lnTo>
                <a:lnTo>
                  <a:pt x="0" y="10669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72" name="Freeform: Shape 471">
            <a:extLst>
              <a:ext uri="{FF2B5EF4-FFF2-40B4-BE49-F238E27FC236}">
                <a16:creationId xmlns:a16="http://schemas.microsoft.com/office/drawing/2014/main" id="{FF2B7F05-04EF-47C0-9B79-BF6BAF38B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4444" y="9245206"/>
            <a:ext cx="1095794" cy="1066985"/>
          </a:xfrm>
          <a:custGeom>
            <a:avLst/>
            <a:gdLst>
              <a:gd name="connsiteX0" fmla="*/ 0 w 1095794"/>
              <a:gd name="connsiteY0" fmla="*/ 0 h 1066985"/>
              <a:gd name="connsiteX1" fmla="*/ 1095794 w 1095794"/>
              <a:gd name="connsiteY1" fmla="*/ 0 h 1066985"/>
              <a:gd name="connsiteX2" fmla="*/ 1095794 w 1095794"/>
              <a:gd name="connsiteY2" fmla="*/ 1066985 h 1066985"/>
              <a:gd name="connsiteX3" fmla="*/ 0 w 1095794"/>
              <a:gd name="connsiteY3" fmla="*/ 1066985 h 1066985"/>
              <a:gd name="connsiteX4" fmla="*/ 0 w 1095794"/>
              <a:gd name="connsiteY4" fmla="*/ 0 h 106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94" h="1066985">
                <a:moveTo>
                  <a:pt x="0" y="0"/>
                </a:moveTo>
                <a:lnTo>
                  <a:pt x="1095794" y="0"/>
                </a:lnTo>
                <a:lnTo>
                  <a:pt x="1095794" y="1066985"/>
                </a:lnTo>
                <a:lnTo>
                  <a:pt x="0" y="10669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73" name="Freeform: Shape 472">
            <a:extLst>
              <a:ext uri="{FF2B5EF4-FFF2-40B4-BE49-F238E27FC236}">
                <a16:creationId xmlns:a16="http://schemas.microsoft.com/office/drawing/2014/main" id="{EEBA2014-B6A6-415F-B68C-A4CE6293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0836" y="9245206"/>
            <a:ext cx="1098864" cy="1066985"/>
          </a:xfrm>
          <a:custGeom>
            <a:avLst/>
            <a:gdLst>
              <a:gd name="connsiteX0" fmla="*/ 0 w 1098864"/>
              <a:gd name="connsiteY0" fmla="*/ 0 h 1066985"/>
              <a:gd name="connsiteX1" fmla="*/ 1098864 w 1098864"/>
              <a:gd name="connsiteY1" fmla="*/ 0 h 1066985"/>
              <a:gd name="connsiteX2" fmla="*/ 1098864 w 1098864"/>
              <a:gd name="connsiteY2" fmla="*/ 1066985 h 1066985"/>
              <a:gd name="connsiteX3" fmla="*/ 0 w 1098864"/>
              <a:gd name="connsiteY3" fmla="*/ 1066985 h 1066985"/>
              <a:gd name="connsiteX4" fmla="*/ 0 w 1098864"/>
              <a:gd name="connsiteY4" fmla="*/ 0 h 106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864" h="1066985">
                <a:moveTo>
                  <a:pt x="0" y="0"/>
                </a:moveTo>
                <a:lnTo>
                  <a:pt x="1098864" y="0"/>
                </a:lnTo>
                <a:lnTo>
                  <a:pt x="1098864" y="1066985"/>
                </a:lnTo>
                <a:lnTo>
                  <a:pt x="0" y="10669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74" name="Freeform: Shape 473">
            <a:extLst>
              <a:ext uri="{FF2B5EF4-FFF2-40B4-BE49-F238E27FC236}">
                <a16:creationId xmlns:a16="http://schemas.microsoft.com/office/drawing/2014/main" id="{FCA17A0A-44DD-47A1-95B5-0EDADFC44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388" y="9245206"/>
            <a:ext cx="721232" cy="1066985"/>
          </a:xfrm>
          <a:custGeom>
            <a:avLst/>
            <a:gdLst>
              <a:gd name="connsiteX0" fmla="*/ 0 w 721232"/>
              <a:gd name="connsiteY0" fmla="*/ 0 h 1066985"/>
              <a:gd name="connsiteX1" fmla="*/ 187724 w 721232"/>
              <a:gd name="connsiteY1" fmla="*/ 0 h 1066985"/>
              <a:gd name="connsiteX2" fmla="*/ 721232 w 721232"/>
              <a:gd name="connsiteY2" fmla="*/ 533945 h 1066985"/>
              <a:gd name="connsiteX3" fmla="*/ 187724 w 721232"/>
              <a:gd name="connsiteY3" fmla="*/ 1066985 h 1066985"/>
              <a:gd name="connsiteX4" fmla="*/ 0 w 721232"/>
              <a:gd name="connsiteY4" fmla="*/ 1066985 h 1066985"/>
              <a:gd name="connsiteX5" fmla="*/ 0 w 721232"/>
              <a:gd name="connsiteY5" fmla="*/ 0 h 106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1232" h="1066985">
                <a:moveTo>
                  <a:pt x="0" y="0"/>
                </a:moveTo>
                <a:lnTo>
                  <a:pt x="187724" y="0"/>
                </a:lnTo>
                <a:cubicBezTo>
                  <a:pt x="481606" y="0"/>
                  <a:pt x="721232" y="239823"/>
                  <a:pt x="721232" y="533945"/>
                </a:cubicBezTo>
                <a:cubicBezTo>
                  <a:pt x="721232" y="827162"/>
                  <a:pt x="481606" y="1066985"/>
                  <a:pt x="187724" y="1066985"/>
                </a:cubicBezTo>
                <a:lnTo>
                  <a:pt x="0" y="10669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75" name="Freeform: Shape 474">
            <a:extLst>
              <a:ext uri="{FF2B5EF4-FFF2-40B4-BE49-F238E27FC236}">
                <a16:creationId xmlns:a16="http://schemas.microsoft.com/office/drawing/2014/main" id="{99E7A0D3-BE94-4DF0-8648-6221D0E34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86" y="5172877"/>
            <a:ext cx="724305" cy="1066986"/>
          </a:xfrm>
          <a:custGeom>
            <a:avLst/>
            <a:gdLst>
              <a:gd name="connsiteX0" fmla="*/ 533508 w 724305"/>
              <a:gd name="connsiteY0" fmla="*/ 0 h 1066986"/>
              <a:gd name="connsiteX1" fmla="*/ 724305 w 724305"/>
              <a:gd name="connsiteY1" fmla="*/ 0 h 1066986"/>
              <a:gd name="connsiteX2" fmla="*/ 724305 w 724305"/>
              <a:gd name="connsiteY2" fmla="*/ 1066986 h 1066986"/>
              <a:gd name="connsiteX3" fmla="*/ 533508 w 724305"/>
              <a:gd name="connsiteY3" fmla="*/ 1066986 h 1066986"/>
              <a:gd name="connsiteX4" fmla="*/ 0 w 724305"/>
              <a:gd name="connsiteY4" fmla="*/ 533493 h 1066986"/>
              <a:gd name="connsiteX5" fmla="*/ 533508 w 724305"/>
              <a:gd name="connsiteY5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05" h="1066986">
                <a:moveTo>
                  <a:pt x="533508" y="0"/>
                </a:moveTo>
                <a:lnTo>
                  <a:pt x="724305" y="0"/>
                </a:lnTo>
                <a:lnTo>
                  <a:pt x="724305" y="1066986"/>
                </a:lnTo>
                <a:lnTo>
                  <a:pt x="533508" y="1066986"/>
                </a:lnTo>
                <a:cubicBezTo>
                  <a:pt x="239626" y="1066986"/>
                  <a:pt x="0" y="827366"/>
                  <a:pt x="0" y="533493"/>
                </a:cubicBezTo>
                <a:cubicBezTo>
                  <a:pt x="0" y="240524"/>
                  <a:pt x="239626" y="0"/>
                  <a:pt x="5335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76" name="Freeform: Shape 475">
            <a:extLst>
              <a:ext uri="{FF2B5EF4-FFF2-40B4-BE49-F238E27FC236}">
                <a16:creationId xmlns:a16="http://schemas.microsoft.com/office/drawing/2014/main" id="{71C0B4AB-2B5A-4C6F-9B51-EE85A0B77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668" y="5172877"/>
            <a:ext cx="1091812" cy="1066986"/>
          </a:xfrm>
          <a:custGeom>
            <a:avLst/>
            <a:gdLst>
              <a:gd name="connsiteX0" fmla="*/ 0 w 1091812"/>
              <a:gd name="connsiteY0" fmla="*/ 0 h 1066986"/>
              <a:gd name="connsiteX1" fmla="*/ 1091812 w 1091812"/>
              <a:gd name="connsiteY1" fmla="*/ 0 h 1066986"/>
              <a:gd name="connsiteX2" fmla="*/ 1091812 w 1091812"/>
              <a:gd name="connsiteY2" fmla="*/ 1066986 h 1066986"/>
              <a:gd name="connsiteX3" fmla="*/ 0 w 1091812"/>
              <a:gd name="connsiteY3" fmla="*/ 1066986 h 1066986"/>
              <a:gd name="connsiteX4" fmla="*/ 0 w 1091812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812" h="1066986">
                <a:moveTo>
                  <a:pt x="0" y="0"/>
                </a:moveTo>
                <a:lnTo>
                  <a:pt x="1091812" y="0"/>
                </a:lnTo>
                <a:lnTo>
                  <a:pt x="1091812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77" name="Freeform: Shape 476">
            <a:extLst>
              <a:ext uri="{FF2B5EF4-FFF2-40B4-BE49-F238E27FC236}">
                <a16:creationId xmlns:a16="http://schemas.microsoft.com/office/drawing/2014/main" id="{9A62F47F-7B84-4128-99B9-32AFD77E1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046" y="5172877"/>
            <a:ext cx="1095781" cy="1066986"/>
          </a:xfrm>
          <a:custGeom>
            <a:avLst/>
            <a:gdLst>
              <a:gd name="connsiteX0" fmla="*/ 0 w 1095781"/>
              <a:gd name="connsiteY0" fmla="*/ 0 h 1066986"/>
              <a:gd name="connsiteX1" fmla="*/ 1095781 w 1095781"/>
              <a:gd name="connsiteY1" fmla="*/ 0 h 1066986"/>
              <a:gd name="connsiteX2" fmla="*/ 1095781 w 1095781"/>
              <a:gd name="connsiteY2" fmla="*/ 1066986 h 1066986"/>
              <a:gd name="connsiteX3" fmla="*/ 0 w 1095781"/>
              <a:gd name="connsiteY3" fmla="*/ 1066986 h 1066986"/>
              <a:gd name="connsiteX4" fmla="*/ 0 w 1095781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1" h="1066986">
                <a:moveTo>
                  <a:pt x="0" y="0"/>
                </a:moveTo>
                <a:lnTo>
                  <a:pt x="1095781" y="0"/>
                </a:lnTo>
                <a:lnTo>
                  <a:pt x="1095781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78" name="Freeform: Shape 477">
            <a:extLst>
              <a:ext uri="{FF2B5EF4-FFF2-40B4-BE49-F238E27FC236}">
                <a16:creationId xmlns:a16="http://schemas.microsoft.com/office/drawing/2014/main" id="{F8BEADBC-68A3-48D4-ADB4-16FBC952B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625" y="5172877"/>
            <a:ext cx="1095778" cy="1066986"/>
          </a:xfrm>
          <a:custGeom>
            <a:avLst/>
            <a:gdLst>
              <a:gd name="connsiteX0" fmla="*/ 0 w 1095778"/>
              <a:gd name="connsiteY0" fmla="*/ 0 h 1066986"/>
              <a:gd name="connsiteX1" fmla="*/ 1095778 w 1095778"/>
              <a:gd name="connsiteY1" fmla="*/ 0 h 1066986"/>
              <a:gd name="connsiteX2" fmla="*/ 1095778 w 1095778"/>
              <a:gd name="connsiteY2" fmla="*/ 1066986 h 1066986"/>
              <a:gd name="connsiteX3" fmla="*/ 0 w 1095778"/>
              <a:gd name="connsiteY3" fmla="*/ 1066986 h 1066986"/>
              <a:gd name="connsiteX4" fmla="*/ 0 w 1095778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78" h="1066986">
                <a:moveTo>
                  <a:pt x="0" y="0"/>
                </a:moveTo>
                <a:lnTo>
                  <a:pt x="1095778" y="0"/>
                </a:lnTo>
                <a:lnTo>
                  <a:pt x="1095778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79" name="Freeform: Shape 478">
            <a:extLst>
              <a:ext uri="{FF2B5EF4-FFF2-40B4-BE49-F238E27FC236}">
                <a16:creationId xmlns:a16="http://schemas.microsoft.com/office/drawing/2014/main" id="{B95323DF-28EA-43DF-AA2C-F7DBFC2DF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093" y="5172877"/>
            <a:ext cx="1091802" cy="1066986"/>
          </a:xfrm>
          <a:custGeom>
            <a:avLst/>
            <a:gdLst>
              <a:gd name="connsiteX0" fmla="*/ 0 w 1091802"/>
              <a:gd name="connsiteY0" fmla="*/ 0 h 1066986"/>
              <a:gd name="connsiteX1" fmla="*/ 1091802 w 1091802"/>
              <a:gd name="connsiteY1" fmla="*/ 0 h 1066986"/>
              <a:gd name="connsiteX2" fmla="*/ 1091802 w 1091802"/>
              <a:gd name="connsiteY2" fmla="*/ 1066986 h 1066986"/>
              <a:gd name="connsiteX3" fmla="*/ 0 w 1091802"/>
              <a:gd name="connsiteY3" fmla="*/ 1066986 h 1066986"/>
              <a:gd name="connsiteX4" fmla="*/ 0 w 1091802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802" h="1066986">
                <a:moveTo>
                  <a:pt x="0" y="0"/>
                </a:moveTo>
                <a:lnTo>
                  <a:pt x="1091802" y="0"/>
                </a:lnTo>
                <a:lnTo>
                  <a:pt x="1091802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80" name="Freeform: Shape 479">
            <a:extLst>
              <a:ext uri="{FF2B5EF4-FFF2-40B4-BE49-F238E27FC236}">
                <a16:creationId xmlns:a16="http://schemas.microsoft.com/office/drawing/2014/main" id="{A0FAFEE7-6A70-4131-A263-594BEE12C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460" y="5172877"/>
            <a:ext cx="1095781" cy="1066986"/>
          </a:xfrm>
          <a:custGeom>
            <a:avLst/>
            <a:gdLst>
              <a:gd name="connsiteX0" fmla="*/ 0 w 1095781"/>
              <a:gd name="connsiteY0" fmla="*/ 0 h 1066986"/>
              <a:gd name="connsiteX1" fmla="*/ 1095781 w 1095781"/>
              <a:gd name="connsiteY1" fmla="*/ 0 h 1066986"/>
              <a:gd name="connsiteX2" fmla="*/ 1095781 w 1095781"/>
              <a:gd name="connsiteY2" fmla="*/ 1066986 h 1066986"/>
              <a:gd name="connsiteX3" fmla="*/ 0 w 1095781"/>
              <a:gd name="connsiteY3" fmla="*/ 1066986 h 1066986"/>
              <a:gd name="connsiteX4" fmla="*/ 0 w 1095781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1" h="1066986">
                <a:moveTo>
                  <a:pt x="0" y="0"/>
                </a:moveTo>
                <a:lnTo>
                  <a:pt x="1095781" y="0"/>
                </a:lnTo>
                <a:lnTo>
                  <a:pt x="1095781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81" name="Freeform: Shape 480">
            <a:extLst>
              <a:ext uri="{FF2B5EF4-FFF2-40B4-BE49-F238E27FC236}">
                <a16:creationId xmlns:a16="http://schemas.microsoft.com/office/drawing/2014/main" id="{8871E77C-F800-4023-A812-C29D47CA5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935" y="5172877"/>
            <a:ext cx="1098864" cy="1066986"/>
          </a:xfrm>
          <a:custGeom>
            <a:avLst/>
            <a:gdLst>
              <a:gd name="connsiteX0" fmla="*/ 0 w 1098864"/>
              <a:gd name="connsiteY0" fmla="*/ 0 h 1066986"/>
              <a:gd name="connsiteX1" fmla="*/ 1098864 w 1098864"/>
              <a:gd name="connsiteY1" fmla="*/ 0 h 1066986"/>
              <a:gd name="connsiteX2" fmla="*/ 1098864 w 1098864"/>
              <a:gd name="connsiteY2" fmla="*/ 1066986 h 1066986"/>
              <a:gd name="connsiteX3" fmla="*/ 0 w 1098864"/>
              <a:gd name="connsiteY3" fmla="*/ 1066986 h 1066986"/>
              <a:gd name="connsiteX4" fmla="*/ 0 w 1098864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864" h="1066986">
                <a:moveTo>
                  <a:pt x="0" y="0"/>
                </a:moveTo>
                <a:lnTo>
                  <a:pt x="1098864" y="0"/>
                </a:lnTo>
                <a:lnTo>
                  <a:pt x="1098864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82" name="Freeform: Shape 481">
            <a:extLst>
              <a:ext uri="{FF2B5EF4-FFF2-40B4-BE49-F238E27FC236}">
                <a16:creationId xmlns:a16="http://schemas.microsoft.com/office/drawing/2014/main" id="{E3D60FB5-3AF8-48E3-944C-1EE1D0084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489" y="5172877"/>
            <a:ext cx="1175482" cy="1066986"/>
          </a:xfrm>
          <a:custGeom>
            <a:avLst/>
            <a:gdLst>
              <a:gd name="connsiteX0" fmla="*/ 0 w 1175482"/>
              <a:gd name="connsiteY0" fmla="*/ 0 h 1066986"/>
              <a:gd name="connsiteX1" fmla="*/ 1175482 w 1175482"/>
              <a:gd name="connsiteY1" fmla="*/ 0 h 1066986"/>
              <a:gd name="connsiteX2" fmla="*/ 1175482 w 1175482"/>
              <a:gd name="connsiteY2" fmla="*/ 1066986 h 1066986"/>
              <a:gd name="connsiteX3" fmla="*/ 0 w 1175482"/>
              <a:gd name="connsiteY3" fmla="*/ 1066986 h 1066986"/>
              <a:gd name="connsiteX4" fmla="*/ 0 w 1175482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482" h="1066986">
                <a:moveTo>
                  <a:pt x="0" y="0"/>
                </a:moveTo>
                <a:lnTo>
                  <a:pt x="1175482" y="0"/>
                </a:lnTo>
                <a:lnTo>
                  <a:pt x="1175482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83" name="Freeform: Shape 482">
            <a:extLst>
              <a:ext uri="{FF2B5EF4-FFF2-40B4-BE49-F238E27FC236}">
                <a16:creationId xmlns:a16="http://schemas.microsoft.com/office/drawing/2014/main" id="{7CD238EB-2F83-4511-8BF8-06CB46F39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86" y="6531646"/>
            <a:ext cx="724305" cy="1066986"/>
          </a:xfrm>
          <a:custGeom>
            <a:avLst/>
            <a:gdLst>
              <a:gd name="connsiteX0" fmla="*/ 533508 w 724305"/>
              <a:gd name="connsiteY0" fmla="*/ 0 h 1066986"/>
              <a:gd name="connsiteX1" fmla="*/ 724305 w 724305"/>
              <a:gd name="connsiteY1" fmla="*/ 0 h 1066986"/>
              <a:gd name="connsiteX2" fmla="*/ 724305 w 724305"/>
              <a:gd name="connsiteY2" fmla="*/ 1066986 h 1066986"/>
              <a:gd name="connsiteX3" fmla="*/ 533508 w 724305"/>
              <a:gd name="connsiteY3" fmla="*/ 1066986 h 1066986"/>
              <a:gd name="connsiteX4" fmla="*/ 0 w 724305"/>
              <a:gd name="connsiteY4" fmla="*/ 532589 h 1066986"/>
              <a:gd name="connsiteX5" fmla="*/ 533508 w 724305"/>
              <a:gd name="connsiteY5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05" h="1066986">
                <a:moveTo>
                  <a:pt x="533508" y="0"/>
                </a:moveTo>
                <a:lnTo>
                  <a:pt x="724305" y="0"/>
                </a:lnTo>
                <a:lnTo>
                  <a:pt x="724305" y="1066986"/>
                </a:lnTo>
                <a:lnTo>
                  <a:pt x="533508" y="1066986"/>
                </a:lnTo>
                <a:cubicBezTo>
                  <a:pt x="239626" y="1066986"/>
                  <a:pt x="0" y="826462"/>
                  <a:pt x="0" y="532589"/>
                </a:cubicBezTo>
                <a:cubicBezTo>
                  <a:pt x="0" y="240524"/>
                  <a:pt x="239626" y="0"/>
                  <a:pt x="533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84" name="Freeform: Shape 483">
            <a:extLst>
              <a:ext uri="{FF2B5EF4-FFF2-40B4-BE49-F238E27FC236}">
                <a16:creationId xmlns:a16="http://schemas.microsoft.com/office/drawing/2014/main" id="{AD8C5C49-3679-42AE-B45C-B00703E2C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668" y="6531646"/>
            <a:ext cx="1091812" cy="1066986"/>
          </a:xfrm>
          <a:custGeom>
            <a:avLst/>
            <a:gdLst>
              <a:gd name="connsiteX0" fmla="*/ 0 w 1091812"/>
              <a:gd name="connsiteY0" fmla="*/ 0 h 1066986"/>
              <a:gd name="connsiteX1" fmla="*/ 1091812 w 1091812"/>
              <a:gd name="connsiteY1" fmla="*/ 0 h 1066986"/>
              <a:gd name="connsiteX2" fmla="*/ 1091812 w 1091812"/>
              <a:gd name="connsiteY2" fmla="*/ 1066986 h 1066986"/>
              <a:gd name="connsiteX3" fmla="*/ 0 w 1091812"/>
              <a:gd name="connsiteY3" fmla="*/ 1066986 h 1066986"/>
              <a:gd name="connsiteX4" fmla="*/ 0 w 1091812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812" h="1066986">
                <a:moveTo>
                  <a:pt x="0" y="0"/>
                </a:moveTo>
                <a:lnTo>
                  <a:pt x="1091812" y="0"/>
                </a:lnTo>
                <a:lnTo>
                  <a:pt x="1091812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85" name="Freeform: Shape 484">
            <a:extLst>
              <a:ext uri="{FF2B5EF4-FFF2-40B4-BE49-F238E27FC236}">
                <a16:creationId xmlns:a16="http://schemas.microsoft.com/office/drawing/2014/main" id="{81118409-9378-4E24-8F86-F6F0CEB77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046" y="6531646"/>
            <a:ext cx="1095781" cy="1066986"/>
          </a:xfrm>
          <a:custGeom>
            <a:avLst/>
            <a:gdLst>
              <a:gd name="connsiteX0" fmla="*/ 0 w 1095781"/>
              <a:gd name="connsiteY0" fmla="*/ 0 h 1066986"/>
              <a:gd name="connsiteX1" fmla="*/ 1095781 w 1095781"/>
              <a:gd name="connsiteY1" fmla="*/ 0 h 1066986"/>
              <a:gd name="connsiteX2" fmla="*/ 1095781 w 1095781"/>
              <a:gd name="connsiteY2" fmla="*/ 1066986 h 1066986"/>
              <a:gd name="connsiteX3" fmla="*/ 0 w 1095781"/>
              <a:gd name="connsiteY3" fmla="*/ 1066986 h 1066986"/>
              <a:gd name="connsiteX4" fmla="*/ 0 w 1095781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1" h="1066986">
                <a:moveTo>
                  <a:pt x="0" y="0"/>
                </a:moveTo>
                <a:lnTo>
                  <a:pt x="1095781" y="0"/>
                </a:lnTo>
                <a:lnTo>
                  <a:pt x="1095781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86" name="Freeform: Shape 485">
            <a:extLst>
              <a:ext uri="{FF2B5EF4-FFF2-40B4-BE49-F238E27FC236}">
                <a16:creationId xmlns:a16="http://schemas.microsoft.com/office/drawing/2014/main" id="{F1AA5B89-E14B-4D7F-98EF-D312FDD6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625" y="6531646"/>
            <a:ext cx="1095778" cy="1066986"/>
          </a:xfrm>
          <a:custGeom>
            <a:avLst/>
            <a:gdLst>
              <a:gd name="connsiteX0" fmla="*/ 0 w 1095778"/>
              <a:gd name="connsiteY0" fmla="*/ 0 h 1066986"/>
              <a:gd name="connsiteX1" fmla="*/ 1095778 w 1095778"/>
              <a:gd name="connsiteY1" fmla="*/ 0 h 1066986"/>
              <a:gd name="connsiteX2" fmla="*/ 1095778 w 1095778"/>
              <a:gd name="connsiteY2" fmla="*/ 1066986 h 1066986"/>
              <a:gd name="connsiteX3" fmla="*/ 0 w 1095778"/>
              <a:gd name="connsiteY3" fmla="*/ 1066986 h 1066986"/>
              <a:gd name="connsiteX4" fmla="*/ 0 w 1095778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78" h="1066986">
                <a:moveTo>
                  <a:pt x="0" y="0"/>
                </a:moveTo>
                <a:lnTo>
                  <a:pt x="1095778" y="0"/>
                </a:lnTo>
                <a:lnTo>
                  <a:pt x="1095778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87" name="Freeform: Shape 486">
            <a:extLst>
              <a:ext uri="{FF2B5EF4-FFF2-40B4-BE49-F238E27FC236}">
                <a16:creationId xmlns:a16="http://schemas.microsoft.com/office/drawing/2014/main" id="{20F463E6-3F6F-4ADF-9C29-23AD148B7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093" y="6531646"/>
            <a:ext cx="1091802" cy="1066986"/>
          </a:xfrm>
          <a:custGeom>
            <a:avLst/>
            <a:gdLst>
              <a:gd name="connsiteX0" fmla="*/ 0 w 1091802"/>
              <a:gd name="connsiteY0" fmla="*/ 0 h 1066986"/>
              <a:gd name="connsiteX1" fmla="*/ 1091802 w 1091802"/>
              <a:gd name="connsiteY1" fmla="*/ 0 h 1066986"/>
              <a:gd name="connsiteX2" fmla="*/ 1091802 w 1091802"/>
              <a:gd name="connsiteY2" fmla="*/ 1066986 h 1066986"/>
              <a:gd name="connsiteX3" fmla="*/ 0 w 1091802"/>
              <a:gd name="connsiteY3" fmla="*/ 1066986 h 1066986"/>
              <a:gd name="connsiteX4" fmla="*/ 0 w 1091802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802" h="1066986">
                <a:moveTo>
                  <a:pt x="0" y="0"/>
                </a:moveTo>
                <a:lnTo>
                  <a:pt x="1091802" y="0"/>
                </a:lnTo>
                <a:lnTo>
                  <a:pt x="1091802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88" name="Freeform: Shape 487">
            <a:extLst>
              <a:ext uri="{FF2B5EF4-FFF2-40B4-BE49-F238E27FC236}">
                <a16:creationId xmlns:a16="http://schemas.microsoft.com/office/drawing/2014/main" id="{6CF95EDB-E978-4060-AA7F-A9B69A6E9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460" y="6531646"/>
            <a:ext cx="1095781" cy="1066986"/>
          </a:xfrm>
          <a:custGeom>
            <a:avLst/>
            <a:gdLst>
              <a:gd name="connsiteX0" fmla="*/ 0 w 1095781"/>
              <a:gd name="connsiteY0" fmla="*/ 0 h 1066986"/>
              <a:gd name="connsiteX1" fmla="*/ 1095781 w 1095781"/>
              <a:gd name="connsiteY1" fmla="*/ 0 h 1066986"/>
              <a:gd name="connsiteX2" fmla="*/ 1095781 w 1095781"/>
              <a:gd name="connsiteY2" fmla="*/ 1066986 h 1066986"/>
              <a:gd name="connsiteX3" fmla="*/ 0 w 1095781"/>
              <a:gd name="connsiteY3" fmla="*/ 1066986 h 1066986"/>
              <a:gd name="connsiteX4" fmla="*/ 0 w 1095781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1" h="1066986">
                <a:moveTo>
                  <a:pt x="0" y="0"/>
                </a:moveTo>
                <a:lnTo>
                  <a:pt x="1095781" y="0"/>
                </a:lnTo>
                <a:lnTo>
                  <a:pt x="1095781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89" name="Freeform: Shape 488">
            <a:extLst>
              <a:ext uri="{FF2B5EF4-FFF2-40B4-BE49-F238E27FC236}">
                <a16:creationId xmlns:a16="http://schemas.microsoft.com/office/drawing/2014/main" id="{D50091D9-CE3F-43DF-9C86-55F03C67E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935" y="6531646"/>
            <a:ext cx="1098864" cy="1066986"/>
          </a:xfrm>
          <a:custGeom>
            <a:avLst/>
            <a:gdLst>
              <a:gd name="connsiteX0" fmla="*/ 0 w 1098864"/>
              <a:gd name="connsiteY0" fmla="*/ 0 h 1066986"/>
              <a:gd name="connsiteX1" fmla="*/ 1098864 w 1098864"/>
              <a:gd name="connsiteY1" fmla="*/ 0 h 1066986"/>
              <a:gd name="connsiteX2" fmla="*/ 1098864 w 1098864"/>
              <a:gd name="connsiteY2" fmla="*/ 1066986 h 1066986"/>
              <a:gd name="connsiteX3" fmla="*/ 0 w 1098864"/>
              <a:gd name="connsiteY3" fmla="*/ 1066986 h 1066986"/>
              <a:gd name="connsiteX4" fmla="*/ 0 w 1098864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864" h="1066986">
                <a:moveTo>
                  <a:pt x="0" y="0"/>
                </a:moveTo>
                <a:lnTo>
                  <a:pt x="1098864" y="0"/>
                </a:lnTo>
                <a:lnTo>
                  <a:pt x="1098864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0" name="Freeform: Shape 489">
            <a:extLst>
              <a:ext uri="{FF2B5EF4-FFF2-40B4-BE49-F238E27FC236}">
                <a16:creationId xmlns:a16="http://schemas.microsoft.com/office/drawing/2014/main" id="{E2383731-4131-4D49-BF92-4F4D2FB44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489" y="6531646"/>
            <a:ext cx="1175482" cy="1066986"/>
          </a:xfrm>
          <a:custGeom>
            <a:avLst/>
            <a:gdLst>
              <a:gd name="connsiteX0" fmla="*/ 0 w 1175482"/>
              <a:gd name="connsiteY0" fmla="*/ 0 h 1066986"/>
              <a:gd name="connsiteX1" fmla="*/ 1175482 w 1175482"/>
              <a:gd name="connsiteY1" fmla="*/ 0 h 1066986"/>
              <a:gd name="connsiteX2" fmla="*/ 1175482 w 1175482"/>
              <a:gd name="connsiteY2" fmla="*/ 1066986 h 1066986"/>
              <a:gd name="connsiteX3" fmla="*/ 0 w 1175482"/>
              <a:gd name="connsiteY3" fmla="*/ 1066986 h 1066986"/>
              <a:gd name="connsiteX4" fmla="*/ 0 w 1175482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482" h="1066986">
                <a:moveTo>
                  <a:pt x="0" y="0"/>
                </a:moveTo>
                <a:lnTo>
                  <a:pt x="1175482" y="0"/>
                </a:lnTo>
                <a:lnTo>
                  <a:pt x="1175482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1" name="Freeform: Shape 490">
            <a:extLst>
              <a:ext uri="{FF2B5EF4-FFF2-40B4-BE49-F238E27FC236}">
                <a16:creationId xmlns:a16="http://schemas.microsoft.com/office/drawing/2014/main" id="{63630CA0-9DD2-4B23-A631-FBEE7EBC4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86" y="9245206"/>
            <a:ext cx="724305" cy="1066985"/>
          </a:xfrm>
          <a:custGeom>
            <a:avLst/>
            <a:gdLst>
              <a:gd name="connsiteX0" fmla="*/ 533508 w 724305"/>
              <a:gd name="connsiteY0" fmla="*/ 0 h 1066985"/>
              <a:gd name="connsiteX1" fmla="*/ 724305 w 724305"/>
              <a:gd name="connsiteY1" fmla="*/ 0 h 1066985"/>
              <a:gd name="connsiteX2" fmla="*/ 724305 w 724305"/>
              <a:gd name="connsiteY2" fmla="*/ 1066985 h 1066985"/>
              <a:gd name="connsiteX3" fmla="*/ 533508 w 724305"/>
              <a:gd name="connsiteY3" fmla="*/ 1066985 h 1066985"/>
              <a:gd name="connsiteX4" fmla="*/ 0 w 724305"/>
              <a:gd name="connsiteY4" fmla="*/ 533945 h 1066985"/>
              <a:gd name="connsiteX5" fmla="*/ 533508 w 724305"/>
              <a:gd name="connsiteY5" fmla="*/ 0 h 106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05" h="1066985">
                <a:moveTo>
                  <a:pt x="533508" y="0"/>
                </a:moveTo>
                <a:lnTo>
                  <a:pt x="724305" y="0"/>
                </a:lnTo>
                <a:lnTo>
                  <a:pt x="724305" y="1066985"/>
                </a:lnTo>
                <a:lnTo>
                  <a:pt x="533508" y="1066985"/>
                </a:lnTo>
                <a:cubicBezTo>
                  <a:pt x="239626" y="1066985"/>
                  <a:pt x="0" y="827162"/>
                  <a:pt x="0" y="533945"/>
                </a:cubicBezTo>
                <a:cubicBezTo>
                  <a:pt x="0" y="239823"/>
                  <a:pt x="239626" y="0"/>
                  <a:pt x="5335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2" name="Freeform: Shape 491">
            <a:extLst>
              <a:ext uri="{FF2B5EF4-FFF2-40B4-BE49-F238E27FC236}">
                <a16:creationId xmlns:a16="http://schemas.microsoft.com/office/drawing/2014/main" id="{6A694B8C-9BFE-4098-8D88-08F91FA98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668" y="9245206"/>
            <a:ext cx="1091812" cy="1066985"/>
          </a:xfrm>
          <a:custGeom>
            <a:avLst/>
            <a:gdLst>
              <a:gd name="connsiteX0" fmla="*/ 0 w 1091812"/>
              <a:gd name="connsiteY0" fmla="*/ 0 h 1066985"/>
              <a:gd name="connsiteX1" fmla="*/ 1091812 w 1091812"/>
              <a:gd name="connsiteY1" fmla="*/ 0 h 1066985"/>
              <a:gd name="connsiteX2" fmla="*/ 1091812 w 1091812"/>
              <a:gd name="connsiteY2" fmla="*/ 1066985 h 1066985"/>
              <a:gd name="connsiteX3" fmla="*/ 0 w 1091812"/>
              <a:gd name="connsiteY3" fmla="*/ 1066985 h 1066985"/>
              <a:gd name="connsiteX4" fmla="*/ 0 w 1091812"/>
              <a:gd name="connsiteY4" fmla="*/ 0 h 106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812" h="1066985">
                <a:moveTo>
                  <a:pt x="0" y="0"/>
                </a:moveTo>
                <a:lnTo>
                  <a:pt x="1091812" y="0"/>
                </a:lnTo>
                <a:lnTo>
                  <a:pt x="1091812" y="1066985"/>
                </a:lnTo>
                <a:lnTo>
                  <a:pt x="0" y="10669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3" name="Freeform: Shape 492">
            <a:extLst>
              <a:ext uri="{FF2B5EF4-FFF2-40B4-BE49-F238E27FC236}">
                <a16:creationId xmlns:a16="http://schemas.microsoft.com/office/drawing/2014/main" id="{AB2DDC9E-FA45-4103-A440-4A6131F77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046" y="9245206"/>
            <a:ext cx="1095781" cy="1066985"/>
          </a:xfrm>
          <a:custGeom>
            <a:avLst/>
            <a:gdLst>
              <a:gd name="connsiteX0" fmla="*/ 0 w 1095781"/>
              <a:gd name="connsiteY0" fmla="*/ 0 h 1066985"/>
              <a:gd name="connsiteX1" fmla="*/ 1095781 w 1095781"/>
              <a:gd name="connsiteY1" fmla="*/ 0 h 1066985"/>
              <a:gd name="connsiteX2" fmla="*/ 1095781 w 1095781"/>
              <a:gd name="connsiteY2" fmla="*/ 1066985 h 1066985"/>
              <a:gd name="connsiteX3" fmla="*/ 0 w 1095781"/>
              <a:gd name="connsiteY3" fmla="*/ 1066985 h 1066985"/>
              <a:gd name="connsiteX4" fmla="*/ 0 w 1095781"/>
              <a:gd name="connsiteY4" fmla="*/ 0 h 106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1" h="1066985">
                <a:moveTo>
                  <a:pt x="0" y="0"/>
                </a:moveTo>
                <a:lnTo>
                  <a:pt x="1095781" y="0"/>
                </a:lnTo>
                <a:lnTo>
                  <a:pt x="1095781" y="1066985"/>
                </a:lnTo>
                <a:lnTo>
                  <a:pt x="0" y="10669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4" name="Freeform: Shape 493">
            <a:extLst>
              <a:ext uri="{FF2B5EF4-FFF2-40B4-BE49-F238E27FC236}">
                <a16:creationId xmlns:a16="http://schemas.microsoft.com/office/drawing/2014/main" id="{362FEDE2-6374-4442-960A-C1603CFBF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625" y="9245206"/>
            <a:ext cx="1095778" cy="1066985"/>
          </a:xfrm>
          <a:custGeom>
            <a:avLst/>
            <a:gdLst>
              <a:gd name="connsiteX0" fmla="*/ 0 w 1095778"/>
              <a:gd name="connsiteY0" fmla="*/ 0 h 1066985"/>
              <a:gd name="connsiteX1" fmla="*/ 1095778 w 1095778"/>
              <a:gd name="connsiteY1" fmla="*/ 0 h 1066985"/>
              <a:gd name="connsiteX2" fmla="*/ 1095778 w 1095778"/>
              <a:gd name="connsiteY2" fmla="*/ 1066985 h 1066985"/>
              <a:gd name="connsiteX3" fmla="*/ 0 w 1095778"/>
              <a:gd name="connsiteY3" fmla="*/ 1066985 h 1066985"/>
              <a:gd name="connsiteX4" fmla="*/ 0 w 1095778"/>
              <a:gd name="connsiteY4" fmla="*/ 0 h 106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78" h="1066985">
                <a:moveTo>
                  <a:pt x="0" y="0"/>
                </a:moveTo>
                <a:lnTo>
                  <a:pt x="1095778" y="0"/>
                </a:lnTo>
                <a:lnTo>
                  <a:pt x="1095778" y="1066985"/>
                </a:lnTo>
                <a:lnTo>
                  <a:pt x="0" y="10669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5" name="Freeform: Shape 494">
            <a:extLst>
              <a:ext uri="{FF2B5EF4-FFF2-40B4-BE49-F238E27FC236}">
                <a16:creationId xmlns:a16="http://schemas.microsoft.com/office/drawing/2014/main" id="{F55DF0FC-9637-4A69-8970-FDCA4D26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093" y="9245206"/>
            <a:ext cx="1091802" cy="1066985"/>
          </a:xfrm>
          <a:custGeom>
            <a:avLst/>
            <a:gdLst>
              <a:gd name="connsiteX0" fmla="*/ 0 w 1091802"/>
              <a:gd name="connsiteY0" fmla="*/ 0 h 1066985"/>
              <a:gd name="connsiteX1" fmla="*/ 1091802 w 1091802"/>
              <a:gd name="connsiteY1" fmla="*/ 0 h 1066985"/>
              <a:gd name="connsiteX2" fmla="*/ 1091802 w 1091802"/>
              <a:gd name="connsiteY2" fmla="*/ 1066985 h 1066985"/>
              <a:gd name="connsiteX3" fmla="*/ 0 w 1091802"/>
              <a:gd name="connsiteY3" fmla="*/ 1066985 h 1066985"/>
              <a:gd name="connsiteX4" fmla="*/ 0 w 1091802"/>
              <a:gd name="connsiteY4" fmla="*/ 0 h 106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802" h="1066985">
                <a:moveTo>
                  <a:pt x="0" y="0"/>
                </a:moveTo>
                <a:lnTo>
                  <a:pt x="1091802" y="0"/>
                </a:lnTo>
                <a:lnTo>
                  <a:pt x="1091802" y="1066985"/>
                </a:lnTo>
                <a:lnTo>
                  <a:pt x="0" y="10669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6" name="Freeform: Shape 495">
            <a:extLst>
              <a:ext uri="{FF2B5EF4-FFF2-40B4-BE49-F238E27FC236}">
                <a16:creationId xmlns:a16="http://schemas.microsoft.com/office/drawing/2014/main" id="{96AAC087-2741-43E2-B9EE-5883F27C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460" y="9245206"/>
            <a:ext cx="1095781" cy="1066985"/>
          </a:xfrm>
          <a:custGeom>
            <a:avLst/>
            <a:gdLst>
              <a:gd name="connsiteX0" fmla="*/ 0 w 1095781"/>
              <a:gd name="connsiteY0" fmla="*/ 0 h 1066985"/>
              <a:gd name="connsiteX1" fmla="*/ 1095781 w 1095781"/>
              <a:gd name="connsiteY1" fmla="*/ 0 h 1066985"/>
              <a:gd name="connsiteX2" fmla="*/ 1095781 w 1095781"/>
              <a:gd name="connsiteY2" fmla="*/ 1066985 h 1066985"/>
              <a:gd name="connsiteX3" fmla="*/ 0 w 1095781"/>
              <a:gd name="connsiteY3" fmla="*/ 1066985 h 1066985"/>
              <a:gd name="connsiteX4" fmla="*/ 0 w 1095781"/>
              <a:gd name="connsiteY4" fmla="*/ 0 h 106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1" h="1066985">
                <a:moveTo>
                  <a:pt x="0" y="0"/>
                </a:moveTo>
                <a:lnTo>
                  <a:pt x="1095781" y="0"/>
                </a:lnTo>
                <a:lnTo>
                  <a:pt x="1095781" y="1066985"/>
                </a:lnTo>
                <a:lnTo>
                  <a:pt x="0" y="10669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7" name="Freeform: Shape 496">
            <a:extLst>
              <a:ext uri="{FF2B5EF4-FFF2-40B4-BE49-F238E27FC236}">
                <a16:creationId xmlns:a16="http://schemas.microsoft.com/office/drawing/2014/main" id="{DD0D5158-DB7D-478E-98FB-4C91FDA23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935" y="9245206"/>
            <a:ext cx="1098864" cy="1066985"/>
          </a:xfrm>
          <a:custGeom>
            <a:avLst/>
            <a:gdLst>
              <a:gd name="connsiteX0" fmla="*/ 0 w 1098864"/>
              <a:gd name="connsiteY0" fmla="*/ 0 h 1066985"/>
              <a:gd name="connsiteX1" fmla="*/ 1098864 w 1098864"/>
              <a:gd name="connsiteY1" fmla="*/ 0 h 1066985"/>
              <a:gd name="connsiteX2" fmla="*/ 1098864 w 1098864"/>
              <a:gd name="connsiteY2" fmla="*/ 1066985 h 1066985"/>
              <a:gd name="connsiteX3" fmla="*/ 0 w 1098864"/>
              <a:gd name="connsiteY3" fmla="*/ 1066985 h 1066985"/>
              <a:gd name="connsiteX4" fmla="*/ 0 w 1098864"/>
              <a:gd name="connsiteY4" fmla="*/ 0 h 106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864" h="1066985">
                <a:moveTo>
                  <a:pt x="0" y="0"/>
                </a:moveTo>
                <a:lnTo>
                  <a:pt x="1098864" y="0"/>
                </a:lnTo>
                <a:lnTo>
                  <a:pt x="1098864" y="1066985"/>
                </a:lnTo>
                <a:lnTo>
                  <a:pt x="0" y="10669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8" name="Freeform: Shape 497">
            <a:extLst>
              <a:ext uri="{FF2B5EF4-FFF2-40B4-BE49-F238E27FC236}">
                <a16:creationId xmlns:a16="http://schemas.microsoft.com/office/drawing/2014/main" id="{7AC29801-EF58-4F4B-A265-ABD850111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489" y="9245206"/>
            <a:ext cx="1175482" cy="1066985"/>
          </a:xfrm>
          <a:custGeom>
            <a:avLst/>
            <a:gdLst>
              <a:gd name="connsiteX0" fmla="*/ 0 w 1175482"/>
              <a:gd name="connsiteY0" fmla="*/ 0 h 1066985"/>
              <a:gd name="connsiteX1" fmla="*/ 1175482 w 1175482"/>
              <a:gd name="connsiteY1" fmla="*/ 0 h 1066985"/>
              <a:gd name="connsiteX2" fmla="*/ 1175482 w 1175482"/>
              <a:gd name="connsiteY2" fmla="*/ 1066985 h 1066985"/>
              <a:gd name="connsiteX3" fmla="*/ 0 w 1175482"/>
              <a:gd name="connsiteY3" fmla="*/ 1066985 h 1066985"/>
              <a:gd name="connsiteX4" fmla="*/ 0 w 1175482"/>
              <a:gd name="connsiteY4" fmla="*/ 0 h 106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482" h="1066985">
                <a:moveTo>
                  <a:pt x="0" y="0"/>
                </a:moveTo>
                <a:lnTo>
                  <a:pt x="1175482" y="0"/>
                </a:lnTo>
                <a:lnTo>
                  <a:pt x="1175482" y="1066985"/>
                </a:lnTo>
                <a:lnTo>
                  <a:pt x="0" y="10669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9" name="Freeform 149">
            <a:extLst>
              <a:ext uri="{FF2B5EF4-FFF2-40B4-BE49-F238E27FC236}">
                <a16:creationId xmlns:a16="http://schemas.microsoft.com/office/drawing/2014/main" id="{57453E17-5A68-4117-ACA8-23C765DE6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8267" y="5487667"/>
            <a:ext cx="438313" cy="438313"/>
          </a:xfrm>
          <a:custGeom>
            <a:avLst/>
            <a:gdLst>
              <a:gd name="T0" fmla="*/ 447 w 485"/>
              <a:gd name="T1" fmla="*/ 0 h 484"/>
              <a:gd name="T2" fmla="*/ 242 w 485"/>
              <a:gd name="T3" fmla="*/ 205 h 484"/>
              <a:gd name="T4" fmla="*/ 37 w 485"/>
              <a:gd name="T5" fmla="*/ 0 h 484"/>
              <a:gd name="T6" fmla="*/ 0 w 485"/>
              <a:gd name="T7" fmla="*/ 0 h 484"/>
              <a:gd name="T8" fmla="*/ 0 w 485"/>
              <a:gd name="T9" fmla="*/ 37 h 484"/>
              <a:gd name="T10" fmla="*/ 206 w 485"/>
              <a:gd name="T11" fmla="*/ 241 h 484"/>
              <a:gd name="T12" fmla="*/ 0 w 485"/>
              <a:gd name="T13" fmla="*/ 446 h 484"/>
              <a:gd name="T14" fmla="*/ 0 w 485"/>
              <a:gd name="T15" fmla="*/ 483 h 484"/>
              <a:gd name="T16" fmla="*/ 37 w 485"/>
              <a:gd name="T17" fmla="*/ 483 h 484"/>
              <a:gd name="T18" fmla="*/ 242 w 485"/>
              <a:gd name="T19" fmla="*/ 278 h 484"/>
              <a:gd name="T20" fmla="*/ 447 w 485"/>
              <a:gd name="T21" fmla="*/ 483 h 484"/>
              <a:gd name="T22" fmla="*/ 484 w 485"/>
              <a:gd name="T23" fmla="*/ 483 h 484"/>
              <a:gd name="T24" fmla="*/ 484 w 485"/>
              <a:gd name="T25" fmla="*/ 446 h 484"/>
              <a:gd name="T26" fmla="*/ 279 w 485"/>
              <a:gd name="T27" fmla="*/ 241 h 484"/>
              <a:gd name="T28" fmla="*/ 484 w 485"/>
              <a:gd name="T29" fmla="*/ 37 h 484"/>
              <a:gd name="T30" fmla="*/ 484 w 485"/>
              <a:gd name="T31" fmla="*/ 0 h 484"/>
              <a:gd name="T32" fmla="*/ 447 w 485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5" h="484">
                <a:moveTo>
                  <a:pt x="447" y="0"/>
                </a:moveTo>
                <a:lnTo>
                  <a:pt x="242" y="205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6" y="241"/>
                </a:lnTo>
                <a:lnTo>
                  <a:pt x="0" y="446"/>
                </a:lnTo>
                <a:lnTo>
                  <a:pt x="0" y="483"/>
                </a:lnTo>
                <a:lnTo>
                  <a:pt x="37" y="483"/>
                </a:lnTo>
                <a:lnTo>
                  <a:pt x="242" y="278"/>
                </a:lnTo>
                <a:lnTo>
                  <a:pt x="447" y="483"/>
                </a:lnTo>
                <a:lnTo>
                  <a:pt x="484" y="483"/>
                </a:lnTo>
                <a:lnTo>
                  <a:pt x="484" y="446"/>
                </a:lnTo>
                <a:lnTo>
                  <a:pt x="279" y="241"/>
                </a:lnTo>
                <a:lnTo>
                  <a:pt x="484" y="37"/>
                </a:lnTo>
                <a:lnTo>
                  <a:pt x="484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0" name="Freeform 151">
            <a:extLst>
              <a:ext uri="{FF2B5EF4-FFF2-40B4-BE49-F238E27FC236}">
                <a16:creationId xmlns:a16="http://schemas.microsoft.com/office/drawing/2014/main" id="{2147902A-4CAB-44F8-A7A7-A6BE14054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8267" y="6846439"/>
            <a:ext cx="438313" cy="438313"/>
          </a:xfrm>
          <a:custGeom>
            <a:avLst/>
            <a:gdLst>
              <a:gd name="T0" fmla="*/ 447 w 485"/>
              <a:gd name="T1" fmla="*/ 0 h 484"/>
              <a:gd name="T2" fmla="*/ 242 w 485"/>
              <a:gd name="T3" fmla="*/ 204 h 484"/>
              <a:gd name="T4" fmla="*/ 37 w 485"/>
              <a:gd name="T5" fmla="*/ 0 h 484"/>
              <a:gd name="T6" fmla="*/ 0 w 485"/>
              <a:gd name="T7" fmla="*/ 0 h 484"/>
              <a:gd name="T8" fmla="*/ 0 w 485"/>
              <a:gd name="T9" fmla="*/ 36 h 484"/>
              <a:gd name="T10" fmla="*/ 206 w 485"/>
              <a:gd name="T11" fmla="*/ 240 h 484"/>
              <a:gd name="T12" fmla="*/ 0 w 485"/>
              <a:gd name="T13" fmla="*/ 445 h 484"/>
              <a:gd name="T14" fmla="*/ 0 w 485"/>
              <a:gd name="T15" fmla="*/ 483 h 484"/>
              <a:gd name="T16" fmla="*/ 37 w 485"/>
              <a:gd name="T17" fmla="*/ 483 h 484"/>
              <a:gd name="T18" fmla="*/ 242 w 485"/>
              <a:gd name="T19" fmla="*/ 277 h 484"/>
              <a:gd name="T20" fmla="*/ 447 w 485"/>
              <a:gd name="T21" fmla="*/ 483 h 484"/>
              <a:gd name="T22" fmla="*/ 484 w 485"/>
              <a:gd name="T23" fmla="*/ 483 h 484"/>
              <a:gd name="T24" fmla="*/ 484 w 485"/>
              <a:gd name="T25" fmla="*/ 445 h 484"/>
              <a:gd name="T26" fmla="*/ 279 w 485"/>
              <a:gd name="T27" fmla="*/ 240 h 484"/>
              <a:gd name="T28" fmla="*/ 484 w 485"/>
              <a:gd name="T29" fmla="*/ 36 h 484"/>
              <a:gd name="T30" fmla="*/ 484 w 485"/>
              <a:gd name="T31" fmla="*/ 0 h 484"/>
              <a:gd name="T32" fmla="*/ 447 w 485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5" h="484">
                <a:moveTo>
                  <a:pt x="447" y="0"/>
                </a:moveTo>
                <a:lnTo>
                  <a:pt x="242" y="204"/>
                </a:lnTo>
                <a:lnTo>
                  <a:pt x="37" y="0"/>
                </a:lnTo>
                <a:lnTo>
                  <a:pt x="0" y="0"/>
                </a:lnTo>
                <a:lnTo>
                  <a:pt x="0" y="36"/>
                </a:lnTo>
                <a:lnTo>
                  <a:pt x="206" y="240"/>
                </a:lnTo>
                <a:lnTo>
                  <a:pt x="0" y="445"/>
                </a:lnTo>
                <a:lnTo>
                  <a:pt x="0" y="483"/>
                </a:lnTo>
                <a:lnTo>
                  <a:pt x="37" y="483"/>
                </a:lnTo>
                <a:lnTo>
                  <a:pt x="242" y="277"/>
                </a:lnTo>
                <a:lnTo>
                  <a:pt x="447" y="483"/>
                </a:lnTo>
                <a:lnTo>
                  <a:pt x="484" y="483"/>
                </a:lnTo>
                <a:lnTo>
                  <a:pt x="484" y="445"/>
                </a:lnTo>
                <a:lnTo>
                  <a:pt x="279" y="240"/>
                </a:lnTo>
                <a:lnTo>
                  <a:pt x="484" y="36"/>
                </a:lnTo>
                <a:lnTo>
                  <a:pt x="484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1" name="Freeform 157">
            <a:extLst>
              <a:ext uri="{FF2B5EF4-FFF2-40B4-BE49-F238E27FC236}">
                <a16:creationId xmlns:a16="http://schemas.microsoft.com/office/drawing/2014/main" id="{C9981701-C5CD-4797-B70A-2743BF530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758" y="5487667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2 w 484"/>
              <a:gd name="T3" fmla="*/ 205 h 484"/>
              <a:gd name="T4" fmla="*/ 37 w 484"/>
              <a:gd name="T5" fmla="*/ 0 h 484"/>
              <a:gd name="T6" fmla="*/ 0 w 484"/>
              <a:gd name="T7" fmla="*/ 0 h 484"/>
              <a:gd name="T8" fmla="*/ 0 w 484"/>
              <a:gd name="T9" fmla="*/ 37 h 484"/>
              <a:gd name="T10" fmla="*/ 204 w 484"/>
              <a:gd name="T11" fmla="*/ 241 h 484"/>
              <a:gd name="T12" fmla="*/ 0 w 484"/>
              <a:gd name="T13" fmla="*/ 446 h 484"/>
              <a:gd name="T14" fmla="*/ 0 w 484"/>
              <a:gd name="T15" fmla="*/ 483 h 484"/>
              <a:gd name="T16" fmla="*/ 37 w 484"/>
              <a:gd name="T17" fmla="*/ 483 h 484"/>
              <a:gd name="T18" fmla="*/ 242 w 484"/>
              <a:gd name="T19" fmla="*/ 278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6 h 484"/>
              <a:gd name="T26" fmla="*/ 278 w 484"/>
              <a:gd name="T27" fmla="*/ 241 h 484"/>
              <a:gd name="T28" fmla="*/ 483 w 484"/>
              <a:gd name="T29" fmla="*/ 37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2" y="205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4" y="241"/>
                </a:lnTo>
                <a:lnTo>
                  <a:pt x="0" y="446"/>
                </a:lnTo>
                <a:lnTo>
                  <a:pt x="0" y="483"/>
                </a:lnTo>
                <a:lnTo>
                  <a:pt x="37" y="483"/>
                </a:lnTo>
                <a:lnTo>
                  <a:pt x="242" y="278"/>
                </a:lnTo>
                <a:lnTo>
                  <a:pt x="447" y="483"/>
                </a:lnTo>
                <a:lnTo>
                  <a:pt x="483" y="483"/>
                </a:lnTo>
                <a:lnTo>
                  <a:pt x="483" y="446"/>
                </a:lnTo>
                <a:lnTo>
                  <a:pt x="278" y="241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2" name="Freeform 159">
            <a:extLst>
              <a:ext uri="{FF2B5EF4-FFF2-40B4-BE49-F238E27FC236}">
                <a16:creationId xmlns:a16="http://schemas.microsoft.com/office/drawing/2014/main" id="{3FE7AD83-CB98-4335-BB0D-26BD25DAC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758" y="6846439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2 w 484"/>
              <a:gd name="T3" fmla="*/ 204 h 484"/>
              <a:gd name="T4" fmla="*/ 37 w 484"/>
              <a:gd name="T5" fmla="*/ 0 h 484"/>
              <a:gd name="T6" fmla="*/ 0 w 484"/>
              <a:gd name="T7" fmla="*/ 0 h 484"/>
              <a:gd name="T8" fmla="*/ 0 w 484"/>
              <a:gd name="T9" fmla="*/ 36 h 484"/>
              <a:gd name="T10" fmla="*/ 204 w 484"/>
              <a:gd name="T11" fmla="*/ 240 h 484"/>
              <a:gd name="T12" fmla="*/ 0 w 484"/>
              <a:gd name="T13" fmla="*/ 445 h 484"/>
              <a:gd name="T14" fmla="*/ 0 w 484"/>
              <a:gd name="T15" fmla="*/ 483 h 484"/>
              <a:gd name="T16" fmla="*/ 37 w 484"/>
              <a:gd name="T17" fmla="*/ 483 h 484"/>
              <a:gd name="T18" fmla="*/ 242 w 484"/>
              <a:gd name="T19" fmla="*/ 277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5 h 484"/>
              <a:gd name="T26" fmla="*/ 278 w 484"/>
              <a:gd name="T27" fmla="*/ 240 h 484"/>
              <a:gd name="T28" fmla="*/ 483 w 484"/>
              <a:gd name="T29" fmla="*/ 36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2" y="204"/>
                </a:lnTo>
                <a:lnTo>
                  <a:pt x="37" y="0"/>
                </a:lnTo>
                <a:lnTo>
                  <a:pt x="0" y="0"/>
                </a:lnTo>
                <a:lnTo>
                  <a:pt x="0" y="36"/>
                </a:lnTo>
                <a:lnTo>
                  <a:pt x="204" y="240"/>
                </a:lnTo>
                <a:lnTo>
                  <a:pt x="0" y="445"/>
                </a:lnTo>
                <a:lnTo>
                  <a:pt x="0" y="483"/>
                </a:lnTo>
                <a:lnTo>
                  <a:pt x="37" y="483"/>
                </a:lnTo>
                <a:lnTo>
                  <a:pt x="242" y="277"/>
                </a:lnTo>
                <a:lnTo>
                  <a:pt x="447" y="483"/>
                </a:lnTo>
                <a:lnTo>
                  <a:pt x="483" y="483"/>
                </a:lnTo>
                <a:lnTo>
                  <a:pt x="483" y="445"/>
                </a:lnTo>
                <a:lnTo>
                  <a:pt x="278" y="240"/>
                </a:lnTo>
                <a:lnTo>
                  <a:pt x="483" y="36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3" name="Freeform 166">
            <a:extLst>
              <a:ext uri="{FF2B5EF4-FFF2-40B4-BE49-F238E27FC236}">
                <a16:creationId xmlns:a16="http://schemas.microsoft.com/office/drawing/2014/main" id="{673687F7-3A61-42C1-A1F3-9027DE6A7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75" y="5487667"/>
            <a:ext cx="438313" cy="438313"/>
          </a:xfrm>
          <a:custGeom>
            <a:avLst/>
            <a:gdLst>
              <a:gd name="T0" fmla="*/ 446 w 484"/>
              <a:gd name="T1" fmla="*/ 0 h 484"/>
              <a:gd name="T2" fmla="*/ 242 w 484"/>
              <a:gd name="T3" fmla="*/ 205 h 484"/>
              <a:gd name="T4" fmla="*/ 37 w 484"/>
              <a:gd name="T5" fmla="*/ 0 h 484"/>
              <a:gd name="T6" fmla="*/ 0 w 484"/>
              <a:gd name="T7" fmla="*/ 0 h 484"/>
              <a:gd name="T8" fmla="*/ 0 w 484"/>
              <a:gd name="T9" fmla="*/ 37 h 484"/>
              <a:gd name="T10" fmla="*/ 205 w 484"/>
              <a:gd name="T11" fmla="*/ 241 h 484"/>
              <a:gd name="T12" fmla="*/ 0 w 484"/>
              <a:gd name="T13" fmla="*/ 446 h 484"/>
              <a:gd name="T14" fmla="*/ 0 w 484"/>
              <a:gd name="T15" fmla="*/ 483 h 484"/>
              <a:gd name="T16" fmla="*/ 37 w 484"/>
              <a:gd name="T17" fmla="*/ 483 h 484"/>
              <a:gd name="T18" fmla="*/ 242 w 484"/>
              <a:gd name="T19" fmla="*/ 278 h 484"/>
              <a:gd name="T20" fmla="*/ 446 w 484"/>
              <a:gd name="T21" fmla="*/ 483 h 484"/>
              <a:gd name="T22" fmla="*/ 483 w 484"/>
              <a:gd name="T23" fmla="*/ 483 h 484"/>
              <a:gd name="T24" fmla="*/ 483 w 484"/>
              <a:gd name="T25" fmla="*/ 446 h 484"/>
              <a:gd name="T26" fmla="*/ 278 w 484"/>
              <a:gd name="T27" fmla="*/ 241 h 484"/>
              <a:gd name="T28" fmla="*/ 483 w 484"/>
              <a:gd name="T29" fmla="*/ 37 h 484"/>
              <a:gd name="T30" fmla="*/ 483 w 484"/>
              <a:gd name="T31" fmla="*/ 0 h 484"/>
              <a:gd name="T32" fmla="*/ 446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6" y="0"/>
                </a:moveTo>
                <a:lnTo>
                  <a:pt x="242" y="205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5" y="241"/>
                </a:lnTo>
                <a:lnTo>
                  <a:pt x="0" y="446"/>
                </a:lnTo>
                <a:lnTo>
                  <a:pt x="0" y="483"/>
                </a:lnTo>
                <a:lnTo>
                  <a:pt x="37" y="483"/>
                </a:lnTo>
                <a:lnTo>
                  <a:pt x="242" y="278"/>
                </a:lnTo>
                <a:lnTo>
                  <a:pt x="446" y="483"/>
                </a:lnTo>
                <a:lnTo>
                  <a:pt x="483" y="483"/>
                </a:lnTo>
                <a:lnTo>
                  <a:pt x="483" y="446"/>
                </a:lnTo>
                <a:lnTo>
                  <a:pt x="278" y="241"/>
                </a:lnTo>
                <a:lnTo>
                  <a:pt x="483" y="37"/>
                </a:lnTo>
                <a:lnTo>
                  <a:pt x="483" y="0"/>
                </a:lnTo>
                <a:lnTo>
                  <a:pt x="446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4" name="Freeform 168">
            <a:extLst>
              <a:ext uri="{FF2B5EF4-FFF2-40B4-BE49-F238E27FC236}">
                <a16:creationId xmlns:a16="http://schemas.microsoft.com/office/drawing/2014/main" id="{64842122-1648-47CE-A676-05075ED8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75" y="6846439"/>
            <a:ext cx="438313" cy="438313"/>
          </a:xfrm>
          <a:custGeom>
            <a:avLst/>
            <a:gdLst>
              <a:gd name="T0" fmla="*/ 446 w 484"/>
              <a:gd name="T1" fmla="*/ 0 h 484"/>
              <a:gd name="T2" fmla="*/ 242 w 484"/>
              <a:gd name="T3" fmla="*/ 204 h 484"/>
              <a:gd name="T4" fmla="*/ 37 w 484"/>
              <a:gd name="T5" fmla="*/ 0 h 484"/>
              <a:gd name="T6" fmla="*/ 0 w 484"/>
              <a:gd name="T7" fmla="*/ 0 h 484"/>
              <a:gd name="T8" fmla="*/ 0 w 484"/>
              <a:gd name="T9" fmla="*/ 36 h 484"/>
              <a:gd name="T10" fmla="*/ 205 w 484"/>
              <a:gd name="T11" fmla="*/ 240 h 484"/>
              <a:gd name="T12" fmla="*/ 0 w 484"/>
              <a:gd name="T13" fmla="*/ 445 h 484"/>
              <a:gd name="T14" fmla="*/ 0 w 484"/>
              <a:gd name="T15" fmla="*/ 483 h 484"/>
              <a:gd name="T16" fmla="*/ 37 w 484"/>
              <a:gd name="T17" fmla="*/ 483 h 484"/>
              <a:gd name="T18" fmla="*/ 242 w 484"/>
              <a:gd name="T19" fmla="*/ 277 h 484"/>
              <a:gd name="T20" fmla="*/ 446 w 484"/>
              <a:gd name="T21" fmla="*/ 483 h 484"/>
              <a:gd name="T22" fmla="*/ 483 w 484"/>
              <a:gd name="T23" fmla="*/ 483 h 484"/>
              <a:gd name="T24" fmla="*/ 483 w 484"/>
              <a:gd name="T25" fmla="*/ 445 h 484"/>
              <a:gd name="T26" fmla="*/ 278 w 484"/>
              <a:gd name="T27" fmla="*/ 240 h 484"/>
              <a:gd name="T28" fmla="*/ 483 w 484"/>
              <a:gd name="T29" fmla="*/ 36 h 484"/>
              <a:gd name="T30" fmla="*/ 483 w 484"/>
              <a:gd name="T31" fmla="*/ 0 h 484"/>
              <a:gd name="T32" fmla="*/ 446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6" y="0"/>
                </a:moveTo>
                <a:lnTo>
                  <a:pt x="242" y="204"/>
                </a:lnTo>
                <a:lnTo>
                  <a:pt x="37" y="0"/>
                </a:lnTo>
                <a:lnTo>
                  <a:pt x="0" y="0"/>
                </a:lnTo>
                <a:lnTo>
                  <a:pt x="0" y="36"/>
                </a:lnTo>
                <a:lnTo>
                  <a:pt x="205" y="240"/>
                </a:lnTo>
                <a:lnTo>
                  <a:pt x="0" y="445"/>
                </a:lnTo>
                <a:lnTo>
                  <a:pt x="0" y="483"/>
                </a:lnTo>
                <a:lnTo>
                  <a:pt x="37" y="483"/>
                </a:lnTo>
                <a:lnTo>
                  <a:pt x="242" y="277"/>
                </a:lnTo>
                <a:lnTo>
                  <a:pt x="446" y="483"/>
                </a:lnTo>
                <a:lnTo>
                  <a:pt x="483" y="483"/>
                </a:lnTo>
                <a:lnTo>
                  <a:pt x="483" y="445"/>
                </a:lnTo>
                <a:lnTo>
                  <a:pt x="278" y="240"/>
                </a:lnTo>
                <a:lnTo>
                  <a:pt x="483" y="36"/>
                </a:lnTo>
                <a:lnTo>
                  <a:pt x="483" y="0"/>
                </a:lnTo>
                <a:lnTo>
                  <a:pt x="446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5" name="Freeform 174">
            <a:extLst>
              <a:ext uri="{FF2B5EF4-FFF2-40B4-BE49-F238E27FC236}">
                <a16:creationId xmlns:a16="http://schemas.microsoft.com/office/drawing/2014/main" id="{EACAE879-48A6-441C-BBCA-EB6C28793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7988" y="5487667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1 w 484"/>
              <a:gd name="T3" fmla="*/ 205 h 484"/>
              <a:gd name="T4" fmla="*/ 37 w 484"/>
              <a:gd name="T5" fmla="*/ 0 h 484"/>
              <a:gd name="T6" fmla="*/ 0 w 484"/>
              <a:gd name="T7" fmla="*/ 0 h 484"/>
              <a:gd name="T8" fmla="*/ 0 w 484"/>
              <a:gd name="T9" fmla="*/ 37 h 484"/>
              <a:gd name="T10" fmla="*/ 204 w 484"/>
              <a:gd name="T11" fmla="*/ 241 h 484"/>
              <a:gd name="T12" fmla="*/ 0 w 484"/>
              <a:gd name="T13" fmla="*/ 446 h 484"/>
              <a:gd name="T14" fmla="*/ 0 w 484"/>
              <a:gd name="T15" fmla="*/ 483 h 484"/>
              <a:gd name="T16" fmla="*/ 37 w 484"/>
              <a:gd name="T17" fmla="*/ 483 h 484"/>
              <a:gd name="T18" fmla="*/ 241 w 484"/>
              <a:gd name="T19" fmla="*/ 278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6 h 484"/>
              <a:gd name="T26" fmla="*/ 278 w 484"/>
              <a:gd name="T27" fmla="*/ 241 h 484"/>
              <a:gd name="T28" fmla="*/ 483 w 484"/>
              <a:gd name="T29" fmla="*/ 37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1" y="205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4" y="241"/>
                </a:lnTo>
                <a:lnTo>
                  <a:pt x="0" y="446"/>
                </a:lnTo>
                <a:lnTo>
                  <a:pt x="0" y="483"/>
                </a:lnTo>
                <a:lnTo>
                  <a:pt x="37" y="483"/>
                </a:lnTo>
                <a:lnTo>
                  <a:pt x="241" y="278"/>
                </a:lnTo>
                <a:lnTo>
                  <a:pt x="447" y="483"/>
                </a:lnTo>
                <a:lnTo>
                  <a:pt x="483" y="483"/>
                </a:lnTo>
                <a:lnTo>
                  <a:pt x="483" y="446"/>
                </a:lnTo>
                <a:lnTo>
                  <a:pt x="278" y="241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6" name="Freeform 176">
            <a:extLst>
              <a:ext uri="{FF2B5EF4-FFF2-40B4-BE49-F238E27FC236}">
                <a16:creationId xmlns:a16="http://schemas.microsoft.com/office/drawing/2014/main" id="{CF095BAB-702F-4F1C-BAE1-09ABEC3C9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7988" y="6846439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1 w 484"/>
              <a:gd name="T3" fmla="*/ 204 h 484"/>
              <a:gd name="T4" fmla="*/ 37 w 484"/>
              <a:gd name="T5" fmla="*/ 0 h 484"/>
              <a:gd name="T6" fmla="*/ 0 w 484"/>
              <a:gd name="T7" fmla="*/ 0 h 484"/>
              <a:gd name="T8" fmla="*/ 0 w 484"/>
              <a:gd name="T9" fmla="*/ 36 h 484"/>
              <a:gd name="T10" fmla="*/ 204 w 484"/>
              <a:gd name="T11" fmla="*/ 240 h 484"/>
              <a:gd name="T12" fmla="*/ 0 w 484"/>
              <a:gd name="T13" fmla="*/ 445 h 484"/>
              <a:gd name="T14" fmla="*/ 0 w 484"/>
              <a:gd name="T15" fmla="*/ 483 h 484"/>
              <a:gd name="T16" fmla="*/ 37 w 484"/>
              <a:gd name="T17" fmla="*/ 483 h 484"/>
              <a:gd name="T18" fmla="*/ 241 w 484"/>
              <a:gd name="T19" fmla="*/ 277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5 h 484"/>
              <a:gd name="T26" fmla="*/ 278 w 484"/>
              <a:gd name="T27" fmla="*/ 240 h 484"/>
              <a:gd name="T28" fmla="*/ 483 w 484"/>
              <a:gd name="T29" fmla="*/ 36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1" y="204"/>
                </a:lnTo>
                <a:lnTo>
                  <a:pt x="37" y="0"/>
                </a:lnTo>
                <a:lnTo>
                  <a:pt x="0" y="0"/>
                </a:lnTo>
                <a:lnTo>
                  <a:pt x="0" y="36"/>
                </a:lnTo>
                <a:lnTo>
                  <a:pt x="204" y="240"/>
                </a:lnTo>
                <a:lnTo>
                  <a:pt x="0" y="445"/>
                </a:lnTo>
                <a:lnTo>
                  <a:pt x="0" y="483"/>
                </a:lnTo>
                <a:lnTo>
                  <a:pt x="37" y="483"/>
                </a:lnTo>
                <a:lnTo>
                  <a:pt x="241" y="277"/>
                </a:lnTo>
                <a:lnTo>
                  <a:pt x="447" y="483"/>
                </a:lnTo>
                <a:lnTo>
                  <a:pt x="483" y="483"/>
                </a:lnTo>
                <a:lnTo>
                  <a:pt x="483" y="445"/>
                </a:lnTo>
                <a:lnTo>
                  <a:pt x="278" y="240"/>
                </a:lnTo>
                <a:lnTo>
                  <a:pt x="483" y="36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7" name="Freeform: Shape 506">
            <a:extLst>
              <a:ext uri="{FF2B5EF4-FFF2-40B4-BE49-F238E27FC236}">
                <a16:creationId xmlns:a16="http://schemas.microsoft.com/office/drawing/2014/main" id="{67588F16-CA96-47B2-8636-1B4CF4EB4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85" y="10599991"/>
            <a:ext cx="724305" cy="1066986"/>
          </a:xfrm>
          <a:custGeom>
            <a:avLst/>
            <a:gdLst>
              <a:gd name="connsiteX0" fmla="*/ 533508 w 724305"/>
              <a:gd name="connsiteY0" fmla="*/ 0 h 1066986"/>
              <a:gd name="connsiteX1" fmla="*/ 724305 w 724305"/>
              <a:gd name="connsiteY1" fmla="*/ 0 h 1066986"/>
              <a:gd name="connsiteX2" fmla="*/ 724305 w 724305"/>
              <a:gd name="connsiteY2" fmla="*/ 1066986 h 1066986"/>
              <a:gd name="connsiteX3" fmla="*/ 533508 w 724305"/>
              <a:gd name="connsiteY3" fmla="*/ 1066986 h 1066986"/>
              <a:gd name="connsiteX4" fmla="*/ 0 w 724305"/>
              <a:gd name="connsiteY4" fmla="*/ 533493 h 1066986"/>
              <a:gd name="connsiteX5" fmla="*/ 533508 w 724305"/>
              <a:gd name="connsiteY5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05" h="1066986">
                <a:moveTo>
                  <a:pt x="533508" y="0"/>
                </a:moveTo>
                <a:lnTo>
                  <a:pt x="724305" y="0"/>
                </a:lnTo>
                <a:lnTo>
                  <a:pt x="724305" y="1066986"/>
                </a:lnTo>
                <a:lnTo>
                  <a:pt x="533508" y="1066986"/>
                </a:lnTo>
                <a:cubicBezTo>
                  <a:pt x="239626" y="1066986"/>
                  <a:pt x="0" y="826462"/>
                  <a:pt x="0" y="533493"/>
                </a:cubicBezTo>
                <a:cubicBezTo>
                  <a:pt x="0" y="239620"/>
                  <a:pt x="239626" y="0"/>
                  <a:pt x="5335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8" name="Freeform: Shape 507">
            <a:extLst>
              <a:ext uri="{FF2B5EF4-FFF2-40B4-BE49-F238E27FC236}">
                <a16:creationId xmlns:a16="http://schemas.microsoft.com/office/drawing/2014/main" id="{9378E7DE-CCF6-4FCD-A8F7-58BA741F7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615" y="10599991"/>
            <a:ext cx="1098864" cy="1066986"/>
          </a:xfrm>
          <a:custGeom>
            <a:avLst/>
            <a:gdLst>
              <a:gd name="connsiteX0" fmla="*/ 0 w 1098864"/>
              <a:gd name="connsiteY0" fmla="*/ 0 h 1066986"/>
              <a:gd name="connsiteX1" fmla="*/ 1098864 w 1098864"/>
              <a:gd name="connsiteY1" fmla="*/ 0 h 1066986"/>
              <a:gd name="connsiteX2" fmla="*/ 1098864 w 1098864"/>
              <a:gd name="connsiteY2" fmla="*/ 1066986 h 1066986"/>
              <a:gd name="connsiteX3" fmla="*/ 7053 w 1098864"/>
              <a:gd name="connsiteY3" fmla="*/ 1066986 h 1066986"/>
              <a:gd name="connsiteX4" fmla="*/ 7053 w 1098864"/>
              <a:gd name="connsiteY4" fmla="*/ 1 h 1066986"/>
              <a:gd name="connsiteX5" fmla="*/ 0 w 1098864"/>
              <a:gd name="connsiteY5" fmla="*/ 1 h 1066986"/>
              <a:gd name="connsiteX6" fmla="*/ 0 w 1098864"/>
              <a:gd name="connsiteY6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8864" h="1066986">
                <a:moveTo>
                  <a:pt x="0" y="0"/>
                </a:moveTo>
                <a:lnTo>
                  <a:pt x="1098864" y="0"/>
                </a:lnTo>
                <a:lnTo>
                  <a:pt x="1098864" y="1066986"/>
                </a:lnTo>
                <a:lnTo>
                  <a:pt x="7053" y="1066986"/>
                </a:lnTo>
                <a:lnTo>
                  <a:pt x="7053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9" name="Freeform: Shape 508">
            <a:extLst>
              <a:ext uri="{FF2B5EF4-FFF2-40B4-BE49-F238E27FC236}">
                <a16:creationId xmlns:a16="http://schemas.microsoft.com/office/drawing/2014/main" id="{DDE79303-85A9-4F40-9565-26A86D859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046" y="10599991"/>
            <a:ext cx="1098863" cy="1066986"/>
          </a:xfrm>
          <a:custGeom>
            <a:avLst/>
            <a:gdLst>
              <a:gd name="connsiteX0" fmla="*/ 0 w 1098863"/>
              <a:gd name="connsiteY0" fmla="*/ 0 h 1066986"/>
              <a:gd name="connsiteX1" fmla="*/ 1098863 w 1098863"/>
              <a:gd name="connsiteY1" fmla="*/ 0 h 1066986"/>
              <a:gd name="connsiteX2" fmla="*/ 1098863 w 1098863"/>
              <a:gd name="connsiteY2" fmla="*/ 1 h 1066986"/>
              <a:gd name="connsiteX3" fmla="*/ 1095782 w 1098863"/>
              <a:gd name="connsiteY3" fmla="*/ 1 h 1066986"/>
              <a:gd name="connsiteX4" fmla="*/ 1095782 w 1098863"/>
              <a:gd name="connsiteY4" fmla="*/ 1066986 h 1066986"/>
              <a:gd name="connsiteX5" fmla="*/ 0 w 1098863"/>
              <a:gd name="connsiteY5" fmla="*/ 1066986 h 1066986"/>
              <a:gd name="connsiteX6" fmla="*/ 0 w 1098863"/>
              <a:gd name="connsiteY6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8863" h="1066986">
                <a:moveTo>
                  <a:pt x="0" y="0"/>
                </a:moveTo>
                <a:lnTo>
                  <a:pt x="1098863" y="0"/>
                </a:lnTo>
                <a:lnTo>
                  <a:pt x="1098863" y="1"/>
                </a:lnTo>
                <a:lnTo>
                  <a:pt x="1095782" y="1"/>
                </a:lnTo>
                <a:lnTo>
                  <a:pt x="1095782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10" name="Freeform: Shape 509">
            <a:extLst>
              <a:ext uri="{FF2B5EF4-FFF2-40B4-BE49-F238E27FC236}">
                <a16:creationId xmlns:a16="http://schemas.microsoft.com/office/drawing/2014/main" id="{9BE52B62-FE31-4914-9AB4-89087AB7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537" y="10599991"/>
            <a:ext cx="1098864" cy="1066986"/>
          </a:xfrm>
          <a:custGeom>
            <a:avLst/>
            <a:gdLst>
              <a:gd name="connsiteX0" fmla="*/ 0 w 1098864"/>
              <a:gd name="connsiteY0" fmla="*/ 0 h 1066986"/>
              <a:gd name="connsiteX1" fmla="*/ 1098864 w 1098864"/>
              <a:gd name="connsiteY1" fmla="*/ 0 h 1066986"/>
              <a:gd name="connsiteX2" fmla="*/ 1098864 w 1098864"/>
              <a:gd name="connsiteY2" fmla="*/ 1066986 h 1066986"/>
              <a:gd name="connsiteX3" fmla="*/ 3088 w 1098864"/>
              <a:gd name="connsiteY3" fmla="*/ 1066986 h 1066986"/>
              <a:gd name="connsiteX4" fmla="*/ 3088 w 1098864"/>
              <a:gd name="connsiteY4" fmla="*/ 1 h 1066986"/>
              <a:gd name="connsiteX5" fmla="*/ 0 w 1098864"/>
              <a:gd name="connsiteY5" fmla="*/ 1 h 1066986"/>
              <a:gd name="connsiteX6" fmla="*/ 0 w 1098864"/>
              <a:gd name="connsiteY6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8864" h="1066986">
                <a:moveTo>
                  <a:pt x="0" y="0"/>
                </a:moveTo>
                <a:lnTo>
                  <a:pt x="1098864" y="0"/>
                </a:lnTo>
                <a:lnTo>
                  <a:pt x="1098864" y="1066986"/>
                </a:lnTo>
                <a:lnTo>
                  <a:pt x="3088" y="1066986"/>
                </a:lnTo>
                <a:lnTo>
                  <a:pt x="3088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11" name="Freeform: Shape 510">
            <a:extLst>
              <a:ext uri="{FF2B5EF4-FFF2-40B4-BE49-F238E27FC236}">
                <a16:creationId xmlns:a16="http://schemas.microsoft.com/office/drawing/2014/main" id="{533A445C-C5D5-4309-A72A-3B2A092E9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029" y="10599991"/>
            <a:ext cx="1098864" cy="1066986"/>
          </a:xfrm>
          <a:custGeom>
            <a:avLst/>
            <a:gdLst>
              <a:gd name="connsiteX0" fmla="*/ 0 w 1098864"/>
              <a:gd name="connsiteY0" fmla="*/ 0 h 1066986"/>
              <a:gd name="connsiteX1" fmla="*/ 1098864 w 1098864"/>
              <a:gd name="connsiteY1" fmla="*/ 0 h 1066986"/>
              <a:gd name="connsiteX2" fmla="*/ 1098864 w 1098864"/>
              <a:gd name="connsiteY2" fmla="*/ 1066986 h 1066986"/>
              <a:gd name="connsiteX3" fmla="*/ 7064 w 1098864"/>
              <a:gd name="connsiteY3" fmla="*/ 1066986 h 1066986"/>
              <a:gd name="connsiteX4" fmla="*/ 7064 w 1098864"/>
              <a:gd name="connsiteY4" fmla="*/ 1 h 1066986"/>
              <a:gd name="connsiteX5" fmla="*/ 0 w 1098864"/>
              <a:gd name="connsiteY5" fmla="*/ 1 h 1066986"/>
              <a:gd name="connsiteX6" fmla="*/ 0 w 1098864"/>
              <a:gd name="connsiteY6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8864" h="1066986">
                <a:moveTo>
                  <a:pt x="0" y="0"/>
                </a:moveTo>
                <a:lnTo>
                  <a:pt x="1098864" y="0"/>
                </a:lnTo>
                <a:lnTo>
                  <a:pt x="1098864" y="1066986"/>
                </a:lnTo>
                <a:lnTo>
                  <a:pt x="7064" y="1066986"/>
                </a:lnTo>
                <a:lnTo>
                  <a:pt x="7064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12" name="Freeform: Shape 511">
            <a:extLst>
              <a:ext uri="{FF2B5EF4-FFF2-40B4-BE49-F238E27FC236}">
                <a16:creationId xmlns:a16="http://schemas.microsoft.com/office/drawing/2014/main" id="{6B37A40A-1FB4-4D77-A67B-4C3E8939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459" y="10599991"/>
            <a:ext cx="1098864" cy="1066986"/>
          </a:xfrm>
          <a:custGeom>
            <a:avLst/>
            <a:gdLst>
              <a:gd name="connsiteX0" fmla="*/ 0 w 1098864"/>
              <a:gd name="connsiteY0" fmla="*/ 0 h 1066986"/>
              <a:gd name="connsiteX1" fmla="*/ 1098864 w 1098864"/>
              <a:gd name="connsiteY1" fmla="*/ 0 h 1066986"/>
              <a:gd name="connsiteX2" fmla="*/ 1098864 w 1098864"/>
              <a:gd name="connsiteY2" fmla="*/ 1 h 1066986"/>
              <a:gd name="connsiteX3" fmla="*/ 1095782 w 1098864"/>
              <a:gd name="connsiteY3" fmla="*/ 1 h 1066986"/>
              <a:gd name="connsiteX4" fmla="*/ 1095782 w 1098864"/>
              <a:gd name="connsiteY4" fmla="*/ 1066986 h 1066986"/>
              <a:gd name="connsiteX5" fmla="*/ 0 w 1098864"/>
              <a:gd name="connsiteY5" fmla="*/ 1066986 h 1066986"/>
              <a:gd name="connsiteX6" fmla="*/ 0 w 1098864"/>
              <a:gd name="connsiteY6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8864" h="1066986">
                <a:moveTo>
                  <a:pt x="0" y="0"/>
                </a:moveTo>
                <a:lnTo>
                  <a:pt x="1098864" y="0"/>
                </a:lnTo>
                <a:lnTo>
                  <a:pt x="1098864" y="1"/>
                </a:lnTo>
                <a:lnTo>
                  <a:pt x="1095782" y="1"/>
                </a:lnTo>
                <a:lnTo>
                  <a:pt x="1095782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13" name="Freeform: Shape 512">
            <a:extLst>
              <a:ext uri="{FF2B5EF4-FFF2-40B4-BE49-F238E27FC236}">
                <a16:creationId xmlns:a16="http://schemas.microsoft.com/office/drawing/2014/main" id="{707234C7-59B6-4BA6-AAB2-75DAF54A5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934" y="10599991"/>
            <a:ext cx="1098864" cy="1066986"/>
          </a:xfrm>
          <a:custGeom>
            <a:avLst/>
            <a:gdLst>
              <a:gd name="connsiteX0" fmla="*/ 0 w 1098864"/>
              <a:gd name="connsiteY0" fmla="*/ 0 h 1066986"/>
              <a:gd name="connsiteX1" fmla="*/ 1098864 w 1098864"/>
              <a:gd name="connsiteY1" fmla="*/ 0 h 1066986"/>
              <a:gd name="connsiteX2" fmla="*/ 1098864 w 1098864"/>
              <a:gd name="connsiteY2" fmla="*/ 1066986 h 1066986"/>
              <a:gd name="connsiteX3" fmla="*/ 0 w 1098864"/>
              <a:gd name="connsiteY3" fmla="*/ 1066986 h 1066986"/>
              <a:gd name="connsiteX4" fmla="*/ 0 w 1098864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864" h="1066986">
                <a:moveTo>
                  <a:pt x="0" y="0"/>
                </a:moveTo>
                <a:lnTo>
                  <a:pt x="1098864" y="0"/>
                </a:lnTo>
                <a:lnTo>
                  <a:pt x="1098864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14" name="Freeform: Shape 513">
            <a:extLst>
              <a:ext uri="{FF2B5EF4-FFF2-40B4-BE49-F238E27FC236}">
                <a16:creationId xmlns:a16="http://schemas.microsoft.com/office/drawing/2014/main" id="{179582E9-EFA3-4428-979D-555E42C1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3426" y="10599991"/>
            <a:ext cx="1182544" cy="1066986"/>
          </a:xfrm>
          <a:custGeom>
            <a:avLst/>
            <a:gdLst>
              <a:gd name="connsiteX0" fmla="*/ 0 w 1182544"/>
              <a:gd name="connsiteY0" fmla="*/ 0 h 1066986"/>
              <a:gd name="connsiteX1" fmla="*/ 1182544 w 1182544"/>
              <a:gd name="connsiteY1" fmla="*/ 0 h 1066986"/>
              <a:gd name="connsiteX2" fmla="*/ 1182544 w 1182544"/>
              <a:gd name="connsiteY2" fmla="*/ 1066986 h 1066986"/>
              <a:gd name="connsiteX3" fmla="*/ 7063 w 1182544"/>
              <a:gd name="connsiteY3" fmla="*/ 1066986 h 1066986"/>
              <a:gd name="connsiteX4" fmla="*/ 7063 w 1182544"/>
              <a:gd name="connsiteY4" fmla="*/ 1 h 1066986"/>
              <a:gd name="connsiteX5" fmla="*/ 0 w 1182544"/>
              <a:gd name="connsiteY5" fmla="*/ 1 h 1066986"/>
              <a:gd name="connsiteX6" fmla="*/ 0 w 1182544"/>
              <a:gd name="connsiteY6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2544" h="1066986">
                <a:moveTo>
                  <a:pt x="0" y="0"/>
                </a:moveTo>
                <a:lnTo>
                  <a:pt x="1182544" y="0"/>
                </a:lnTo>
                <a:lnTo>
                  <a:pt x="1182544" y="1066986"/>
                </a:lnTo>
                <a:lnTo>
                  <a:pt x="7063" y="1066986"/>
                </a:lnTo>
                <a:lnTo>
                  <a:pt x="7063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15" name="Freeform 182">
            <a:extLst>
              <a:ext uri="{FF2B5EF4-FFF2-40B4-BE49-F238E27FC236}">
                <a16:creationId xmlns:a16="http://schemas.microsoft.com/office/drawing/2014/main" id="{29849D0A-DD10-4D54-98F4-0D4EC48C8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7988" y="10914781"/>
            <a:ext cx="438313" cy="438313"/>
          </a:xfrm>
          <a:custGeom>
            <a:avLst/>
            <a:gdLst>
              <a:gd name="T0" fmla="*/ 447 w 484"/>
              <a:gd name="T1" fmla="*/ 0 h 485"/>
              <a:gd name="T2" fmla="*/ 241 w 484"/>
              <a:gd name="T3" fmla="*/ 206 h 485"/>
              <a:gd name="T4" fmla="*/ 37 w 484"/>
              <a:gd name="T5" fmla="*/ 0 h 485"/>
              <a:gd name="T6" fmla="*/ 0 w 484"/>
              <a:gd name="T7" fmla="*/ 0 h 485"/>
              <a:gd name="T8" fmla="*/ 0 w 484"/>
              <a:gd name="T9" fmla="*/ 37 h 485"/>
              <a:gd name="T10" fmla="*/ 204 w 484"/>
              <a:gd name="T11" fmla="*/ 242 h 485"/>
              <a:gd name="T12" fmla="*/ 0 w 484"/>
              <a:gd name="T13" fmla="*/ 446 h 485"/>
              <a:gd name="T14" fmla="*/ 0 w 484"/>
              <a:gd name="T15" fmla="*/ 484 h 485"/>
              <a:gd name="T16" fmla="*/ 37 w 484"/>
              <a:gd name="T17" fmla="*/ 484 h 485"/>
              <a:gd name="T18" fmla="*/ 241 w 484"/>
              <a:gd name="T19" fmla="*/ 278 h 485"/>
              <a:gd name="T20" fmla="*/ 447 w 484"/>
              <a:gd name="T21" fmla="*/ 484 h 485"/>
              <a:gd name="T22" fmla="*/ 483 w 484"/>
              <a:gd name="T23" fmla="*/ 484 h 485"/>
              <a:gd name="T24" fmla="*/ 483 w 484"/>
              <a:gd name="T25" fmla="*/ 446 h 485"/>
              <a:gd name="T26" fmla="*/ 278 w 484"/>
              <a:gd name="T27" fmla="*/ 242 h 485"/>
              <a:gd name="T28" fmla="*/ 483 w 484"/>
              <a:gd name="T29" fmla="*/ 37 h 485"/>
              <a:gd name="T30" fmla="*/ 483 w 484"/>
              <a:gd name="T31" fmla="*/ 0 h 485"/>
              <a:gd name="T32" fmla="*/ 447 w 484"/>
              <a:gd name="T33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5">
                <a:moveTo>
                  <a:pt x="447" y="0"/>
                </a:moveTo>
                <a:lnTo>
                  <a:pt x="241" y="206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4" y="242"/>
                </a:lnTo>
                <a:lnTo>
                  <a:pt x="0" y="446"/>
                </a:lnTo>
                <a:lnTo>
                  <a:pt x="0" y="484"/>
                </a:lnTo>
                <a:lnTo>
                  <a:pt x="37" y="484"/>
                </a:lnTo>
                <a:lnTo>
                  <a:pt x="241" y="278"/>
                </a:lnTo>
                <a:lnTo>
                  <a:pt x="447" y="484"/>
                </a:lnTo>
                <a:lnTo>
                  <a:pt x="483" y="484"/>
                </a:lnTo>
                <a:lnTo>
                  <a:pt x="483" y="446"/>
                </a:lnTo>
                <a:lnTo>
                  <a:pt x="278" y="242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16" name="Freeform: Shape 515">
            <a:extLst>
              <a:ext uri="{FF2B5EF4-FFF2-40B4-BE49-F238E27FC236}">
                <a16:creationId xmlns:a16="http://schemas.microsoft.com/office/drawing/2014/main" id="{7044E2AC-08BA-4F74-8DEC-32B83F26D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2347" y="5172877"/>
            <a:ext cx="1183444" cy="1066986"/>
          </a:xfrm>
          <a:custGeom>
            <a:avLst/>
            <a:gdLst>
              <a:gd name="connsiteX0" fmla="*/ 0 w 1183444"/>
              <a:gd name="connsiteY0" fmla="*/ 0 h 1066986"/>
              <a:gd name="connsiteX1" fmla="*/ 1183444 w 1183444"/>
              <a:gd name="connsiteY1" fmla="*/ 0 h 1066986"/>
              <a:gd name="connsiteX2" fmla="*/ 1183444 w 1183444"/>
              <a:gd name="connsiteY2" fmla="*/ 1066986 h 1066986"/>
              <a:gd name="connsiteX3" fmla="*/ 0 w 1183444"/>
              <a:gd name="connsiteY3" fmla="*/ 1066986 h 1066986"/>
              <a:gd name="connsiteX4" fmla="*/ 0 w 1183444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444" h="1066986">
                <a:moveTo>
                  <a:pt x="0" y="0"/>
                </a:moveTo>
                <a:lnTo>
                  <a:pt x="1183444" y="0"/>
                </a:lnTo>
                <a:lnTo>
                  <a:pt x="1183444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D8CC75ED-902E-47B1-AAA0-082D0F5CF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485" y="5172877"/>
            <a:ext cx="1095781" cy="1066986"/>
          </a:xfrm>
          <a:custGeom>
            <a:avLst/>
            <a:gdLst>
              <a:gd name="connsiteX0" fmla="*/ 0 w 1095781"/>
              <a:gd name="connsiteY0" fmla="*/ 0 h 1066986"/>
              <a:gd name="connsiteX1" fmla="*/ 1095781 w 1095781"/>
              <a:gd name="connsiteY1" fmla="*/ 0 h 1066986"/>
              <a:gd name="connsiteX2" fmla="*/ 1095781 w 1095781"/>
              <a:gd name="connsiteY2" fmla="*/ 1066986 h 1066986"/>
              <a:gd name="connsiteX3" fmla="*/ 0 w 1095781"/>
              <a:gd name="connsiteY3" fmla="*/ 1066986 h 1066986"/>
              <a:gd name="connsiteX4" fmla="*/ 0 w 1095781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1" h="1066986">
                <a:moveTo>
                  <a:pt x="0" y="0"/>
                </a:moveTo>
                <a:lnTo>
                  <a:pt x="1095781" y="0"/>
                </a:lnTo>
                <a:lnTo>
                  <a:pt x="1095781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18" name="Freeform: Shape 517">
            <a:extLst>
              <a:ext uri="{FF2B5EF4-FFF2-40B4-BE49-F238E27FC236}">
                <a16:creationId xmlns:a16="http://schemas.microsoft.com/office/drawing/2014/main" id="{E3E438A3-5289-4D91-9BC8-4CC2FB93A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4946" y="5172877"/>
            <a:ext cx="1095782" cy="1066986"/>
          </a:xfrm>
          <a:custGeom>
            <a:avLst/>
            <a:gdLst>
              <a:gd name="connsiteX0" fmla="*/ 0 w 1095782"/>
              <a:gd name="connsiteY0" fmla="*/ 0 h 1066986"/>
              <a:gd name="connsiteX1" fmla="*/ 1095782 w 1095782"/>
              <a:gd name="connsiteY1" fmla="*/ 0 h 1066986"/>
              <a:gd name="connsiteX2" fmla="*/ 1095782 w 1095782"/>
              <a:gd name="connsiteY2" fmla="*/ 1066986 h 1066986"/>
              <a:gd name="connsiteX3" fmla="*/ 0 w 1095782"/>
              <a:gd name="connsiteY3" fmla="*/ 1066986 h 1066986"/>
              <a:gd name="connsiteX4" fmla="*/ 0 w 1095782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2" h="1066986">
                <a:moveTo>
                  <a:pt x="0" y="0"/>
                </a:moveTo>
                <a:lnTo>
                  <a:pt x="1095782" y="0"/>
                </a:lnTo>
                <a:lnTo>
                  <a:pt x="1095782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19" name="Freeform: Shape 518">
            <a:extLst>
              <a:ext uri="{FF2B5EF4-FFF2-40B4-BE49-F238E27FC236}">
                <a16:creationId xmlns:a16="http://schemas.microsoft.com/office/drawing/2014/main" id="{6CAF8BE7-3641-4047-8BAE-05B1D1968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9524" y="5172877"/>
            <a:ext cx="1095778" cy="1066986"/>
          </a:xfrm>
          <a:custGeom>
            <a:avLst/>
            <a:gdLst>
              <a:gd name="connsiteX0" fmla="*/ 0 w 1095778"/>
              <a:gd name="connsiteY0" fmla="*/ 0 h 1066986"/>
              <a:gd name="connsiteX1" fmla="*/ 1095778 w 1095778"/>
              <a:gd name="connsiteY1" fmla="*/ 0 h 1066986"/>
              <a:gd name="connsiteX2" fmla="*/ 1095778 w 1095778"/>
              <a:gd name="connsiteY2" fmla="*/ 1066986 h 1066986"/>
              <a:gd name="connsiteX3" fmla="*/ 0 w 1095778"/>
              <a:gd name="connsiteY3" fmla="*/ 1066986 h 1066986"/>
              <a:gd name="connsiteX4" fmla="*/ 0 w 1095778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78" h="1066986">
                <a:moveTo>
                  <a:pt x="0" y="0"/>
                </a:moveTo>
                <a:lnTo>
                  <a:pt x="1095778" y="0"/>
                </a:lnTo>
                <a:lnTo>
                  <a:pt x="1095778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0" name="Freeform: Shape 519">
            <a:extLst>
              <a:ext uri="{FF2B5EF4-FFF2-40B4-BE49-F238E27FC236}">
                <a16:creationId xmlns:a16="http://schemas.microsoft.com/office/drawing/2014/main" id="{E81E225F-F808-477E-8E3A-9EEF5F0EC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9882" y="5172877"/>
            <a:ext cx="1095786" cy="1066986"/>
          </a:xfrm>
          <a:custGeom>
            <a:avLst/>
            <a:gdLst>
              <a:gd name="connsiteX0" fmla="*/ 0 w 1095786"/>
              <a:gd name="connsiteY0" fmla="*/ 0 h 1066986"/>
              <a:gd name="connsiteX1" fmla="*/ 1095786 w 1095786"/>
              <a:gd name="connsiteY1" fmla="*/ 0 h 1066986"/>
              <a:gd name="connsiteX2" fmla="*/ 1095786 w 1095786"/>
              <a:gd name="connsiteY2" fmla="*/ 1066986 h 1066986"/>
              <a:gd name="connsiteX3" fmla="*/ 0 w 1095786"/>
              <a:gd name="connsiteY3" fmla="*/ 1066986 h 1066986"/>
              <a:gd name="connsiteX4" fmla="*/ 0 w 1095786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6" h="1066986">
                <a:moveTo>
                  <a:pt x="0" y="0"/>
                </a:moveTo>
                <a:lnTo>
                  <a:pt x="1095786" y="0"/>
                </a:lnTo>
                <a:lnTo>
                  <a:pt x="1095786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1" name="Freeform: Shape 520">
            <a:extLst>
              <a:ext uri="{FF2B5EF4-FFF2-40B4-BE49-F238E27FC236}">
                <a16:creationId xmlns:a16="http://schemas.microsoft.com/office/drawing/2014/main" id="{4609F116-9BB1-4323-A2BE-B3060B444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4444" y="5172877"/>
            <a:ext cx="1095794" cy="1066986"/>
          </a:xfrm>
          <a:custGeom>
            <a:avLst/>
            <a:gdLst>
              <a:gd name="connsiteX0" fmla="*/ 0 w 1095794"/>
              <a:gd name="connsiteY0" fmla="*/ 0 h 1066986"/>
              <a:gd name="connsiteX1" fmla="*/ 1095794 w 1095794"/>
              <a:gd name="connsiteY1" fmla="*/ 0 h 1066986"/>
              <a:gd name="connsiteX2" fmla="*/ 1095794 w 1095794"/>
              <a:gd name="connsiteY2" fmla="*/ 1066986 h 1066986"/>
              <a:gd name="connsiteX3" fmla="*/ 0 w 1095794"/>
              <a:gd name="connsiteY3" fmla="*/ 1066986 h 1066986"/>
              <a:gd name="connsiteX4" fmla="*/ 0 w 1095794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94" h="1066986">
                <a:moveTo>
                  <a:pt x="0" y="0"/>
                </a:moveTo>
                <a:lnTo>
                  <a:pt x="1095794" y="0"/>
                </a:lnTo>
                <a:lnTo>
                  <a:pt x="1095794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FFE3FAC1-E8FC-4B4F-AC87-E5382B951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0836" y="5172877"/>
            <a:ext cx="1098864" cy="1066986"/>
          </a:xfrm>
          <a:custGeom>
            <a:avLst/>
            <a:gdLst>
              <a:gd name="connsiteX0" fmla="*/ 0 w 1098864"/>
              <a:gd name="connsiteY0" fmla="*/ 0 h 1066986"/>
              <a:gd name="connsiteX1" fmla="*/ 1098864 w 1098864"/>
              <a:gd name="connsiteY1" fmla="*/ 0 h 1066986"/>
              <a:gd name="connsiteX2" fmla="*/ 1098864 w 1098864"/>
              <a:gd name="connsiteY2" fmla="*/ 1066986 h 1066986"/>
              <a:gd name="connsiteX3" fmla="*/ 0 w 1098864"/>
              <a:gd name="connsiteY3" fmla="*/ 1066986 h 1066986"/>
              <a:gd name="connsiteX4" fmla="*/ 0 w 1098864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864" h="1066986">
                <a:moveTo>
                  <a:pt x="0" y="0"/>
                </a:moveTo>
                <a:lnTo>
                  <a:pt x="1098864" y="0"/>
                </a:lnTo>
                <a:lnTo>
                  <a:pt x="1098864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4722D4A7-C03B-48B0-9435-A5E2DFBC1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388" y="5172877"/>
            <a:ext cx="721232" cy="1066986"/>
          </a:xfrm>
          <a:custGeom>
            <a:avLst/>
            <a:gdLst>
              <a:gd name="connsiteX0" fmla="*/ 0 w 721232"/>
              <a:gd name="connsiteY0" fmla="*/ 0 h 1066986"/>
              <a:gd name="connsiteX1" fmla="*/ 187724 w 721232"/>
              <a:gd name="connsiteY1" fmla="*/ 0 h 1066986"/>
              <a:gd name="connsiteX2" fmla="*/ 721232 w 721232"/>
              <a:gd name="connsiteY2" fmla="*/ 533493 h 1066986"/>
              <a:gd name="connsiteX3" fmla="*/ 187724 w 721232"/>
              <a:gd name="connsiteY3" fmla="*/ 1066986 h 1066986"/>
              <a:gd name="connsiteX4" fmla="*/ 0 w 721232"/>
              <a:gd name="connsiteY4" fmla="*/ 1066986 h 1066986"/>
              <a:gd name="connsiteX5" fmla="*/ 0 w 721232"/>
              <a:gd name="connsiteY5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1232" h="1066986">
                <a:moveTo>
                  <a:pt x="0" y="0"/>
                </a:moveTo>
                <a:lnTo>
                  <a:pt x="187724" y="0"/>
                </a:lnTo>
                <a:cubicBezTo>
                  <a:pt x="481606" y="0"/>
                  <a:pt x="721232" y="240524"/>
                  <a:pt x="721232" y="533493"/>
                </a:cubicBezTo>
                <a:cubicBezTo>
                  <a:pt x="721232" y="827366"/>
                  <a:pt x="481606" y="1066986"/>
                  <a:pt x="187724" y="1066986"/>
                </a:cubicBez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4" name="Freeform 184">
            <a:extLst>
              <a:ext uri="{FF2B5EF4-FFF2-40B4-BE49-F238E27FC236}">
                <a16:creationId xmlns:a16="http://schemas.microsoft.com/office/drawing/2014/main" id="{2EA62259-72DD-4146-AB8B-FD591100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906" y="5487667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1 w 484"/>
              <a:gd name="T3" fmla="*/ 205 h 484"/>
              <a:gd name="T4" fmla="*/ 36 w 484"/>
              <a:gd name="T5" fmla="*/ 0 h 484"/>
              <a:gd name="T6" fmla="*/ 0 w 484"/>
              <a:gd name="T7" fmla="*/ 0 h 484"/>
              <a:gd name="T8" fmla="*/ 0 w 484"/>
              <a:gd name="T9" fmla="*/ 37 h 484"/>
              <a:gd name="T10" fmla="*/ 205 w 484"/>
              <a:gd name="T11" fmla="*/ 241 h 484"/>
              <a:gd name="T12" fmla="*/ 0 w 484"/>
              <a:gd name="T13" fmla="*/ 446 h 484"/>
              <a:gd name="T14" fmla="*/ 0 w 484"/>
              <a:gd name="T15" fmla="*/ 483 h 484"/>
              <a:gd name="T16" fmla="*/ 36 w 484"/>
              <a:gd name="T17" fmla="*/ 483 h 484"/>
              <a:gd name="T18" fmla="*/ 241 w 484"/>
              <a:gd name="T19" fmla="*/ 278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6 h 484"/>
              <a:gd name="T26" fmla="*/ 278 w 484"/>
              <a:gd name="T27" fmla="*/ 241 h 484"/>
              <a:gd name="T28" fmla="*/ 483 w 484"/>
              <a:gd name="T29" fmla="*/ 37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1" y="205"/>
                </a:lnTo>
                <a:lnTo>
                  <a:pt x="36" y="0"/>
                </a:lnTo>
                <a:lnTo>
                  <a:pt x="0" y="0"/>
                </a:lnTo>
                <a:lnTo>
                  <a:pt x="0" y="37"/>
                </a:lnTo>
                <a:lnTo>
                  <a:pt x="205" y="241"/>
                </a:lnTo>
                <a:lnTo>
                  <a:pt x="0" y="446"/>
                </a:lnTo>
                <a:lnTo>
                  <a:pt x="0" y="483"/>
                </a:lnTo>
                <a:lnTo>
                  <a:pt x="36" y="483"/>
                </a:lnTo>
                <a:lnTo>
                  <a:pt x="241" y="278"/>
                </a:lnTo>
                <a:lnTo>
                  <a:pt x="447" y="483"/>
                </a:lnTo>
                <a:lnTo>
                  <a:pt x="483" y="483"/>
                </a:lnTo>
                <a:lnTo>
                  <a:pt x="483" y="446"/>
                </a:lnTo>
                <a:lnTo>
                  <a:pt x="278" y="241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5" name="Freeform: Shape 524">
            <a:extLst>
              <a:ext uri="{FF2B5EF4-FFF2-40B4-BE49-F238E27FC236}">
                <a16:creationId xmlns:a16="http://schemas.microsoft.com/office/drawing/2014/main" id="{262C59A3-D88D-4955-867C-F5798CAE6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2347" y="6531646"/>
            <a:ext cx="1183444" cy="1066986"/>
          </a:xfrm>
          <a:custGeom>
            <a:avLst/>
            <a:gdLst>
              <a:gd name="connsiteX0" fmla="*/ 0 w 1183444"/>
              <a:gd name="connsiteY0" fmla="*/ 0 h 1066986"/>
              <a:gd name="connsiteX1" fmla="*/ 1183444 w 1183444"/>
              <a:gd name="connsiteY1" fmla="*/ 0 h 1066986"/>
              <a:gd name="connsiteX2" fmla="*/ 1183444 w 1183444"/>
              <a:gd name="connsiteY2" fmla="*/ 1066986 h 1066986"/>
              <a:gd name="connsiteX3" fmla="*/ 0 w 1183444"/>
              <a:gd name="connsiteY3" fmla="*/ 1066986 h 1066986"/>
              <a:gd name="connsiteX4" fmla="*/ 0 w 1183444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444" h="1066986">
                <a:moveTo>
                  <a:pt x="0" y="0"/>
                </a:moveTo>
                <a:lnTo>
                  <a:pt x="1183444" y="0"/>
                </a:lnTo>
                <a:lnTo>
                  <a:pt x="1183444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6" name="Freeform: Shape 525">
            <a:extLst>
              <a:ext uri="{FF2B5EF4-FFF2-40B4-BE49-F238E27FC236}">
                <a16:creationId xmlns:a16="http://schemas.microsoft.com/office/drawing/2014/main" id="{DCD658A2-0174-4C84-BA61-88547CD88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485" y="6531646"/>
            <a:ext cx="1095781" cy="1066986"/>
          </a:xfrm>
          <a:custGeom>
            <a:avLst/>
            <a:gdLst>
              <a:gd name="connsiteX0" fmla="*/ 0 w 1095781"/>
              <a:gd name="connsiteY0" fmla="*/ 0 h 1066986"/>
              <a:gd name="connsiteX1" fmla="*/ 1095781 w 1095781"/>
              <a:gd name="connsiteY1" fmla="*/ 0 h 1066986"/>
              <a:gd name="connsiteX2" fmla="*/ 1095781 w 1095781"/>
              <a:gd name="connsiteY2" fmla="*/ 1066986 h 1066986"/>
              <a:gd name="connsiteX3" fmla="*/ 0 w 1095781"/>
              <a:gd name="connsiteY3" fmla="*/ 1066986 h 1066986"/>
              <a:gd name="connsiteX4" fmla="*/ 0 w 1095781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1" h="1066986">
                <a:moveTo>
                  <a:pt x="0" y="0"/>
                </a:moveTo>
                <a:lnTo>
                  <a:pt x="1095781" y="0"/>
                </a:lnTo>
                <a:lnTo>
                  <a:pt x="1095781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7" name="Freeform: Shape 526">
            <a:extLst>
              <a:ext uri="{FF2B5EF4-FFF2-40B4-BE49-F238E27FC236}">
                <a16:creationId xmlns:a16="http://schemas.microsoft.com/office/drawing/2014/main" id="{681D0491-0F97-4C32-BFBD-1D73E954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4946" y="6531646"/>
            <a:ext cx="1095782" cy="1066986"/>
          </a:xfrm>
          <a:custGeom>
            <a:avLst/>
            <a:gdLst>
              <a:gd name="connsiteX0" fmla="*/ 0 w 1095782"/>
              <a:gd name="connsiteY0" fmla="*/ 0 h 1066986"/>
              <a:gd name="connsiteX1" fmla="*/ 1095782 w 1095782"/>
              <a:gd name="connsiteY1" fmla="*/ 0 h 1066986"/>
              <a:gd name="connsiteX2" fmla="*/ 1095782 w 1095782"/>
              <a:gd name="connsiteY2" fmla="*/ 1066986 h 1066986"/>
              <a:gd name="connsiteX3" fmla="*/ 0 w 1095782"/>
              <a:gd name="connsiteY3" fmla="*/ 1066986 h 1066986"/>
              <a:gd name="connsiteX4" fmla="*/ 0 w 1095782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2" h="1066986">
                <a:moveTo>
                  <a:pt x="0" y="0"/>
                </a:moveTo>
                <a:lnTo>
                  <a:pt x="1095782" y="0"/>
                </a:lnTo>
                <a:lnTo>
                  <a:pt x="1095782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8" name="Freeform: Shape 527">
            <a:extLst>
              <a:ext uri="{FF2B5EF4-FFF2-40B4-BE49-F238E27FC236}">
                <a16:creationId xmlns:a16="http://schemas.microsoft.com/office/drawing/2014/main" id="{583A755D-551A-4067-BB4F-8C2FD0F38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9524" y="6531646"/>
            <a:ext cx="1095778" cy="1066986"/>
          </a:xfrm>
          <a:custGeom>
            <a:avLst/>
            <a:gdLst>
              <a:gd name="connsiteX0" fmla="*/ 0 w 1095778"/>
              <a:gd name="connsiteY0" fmla="*/ 0 h 1066986"/>
              <a:gd name="connsiteX1" fmla="*/ 1095778 w 1095778"/>
              <a:gd name="connsiteY1" fmla="*/ 0 h 1066986"/>
              <a:gd name="connsiteX2" fmla="*/ 1095778 w 1095778"/>
              <a:gd name="connsiteY2" fmla="*/ 1066986 h 1066986"/>
              <a:gd name="connsiteX3" fmla="*/ 0 w 1095778"/>
              <a:gd name="connsiteY3" fmla="*/ 1066986 h 1066986"/>
              <a:gd name="connsiteX4" fmla="*/ 0 w 1095778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78" h="1066986">
                <a:moveTo>
                  <a:pt x="0" y="0"/>
                </a:moveTo>
                <a:lnTo>
                  <a:pt x="1095778" y="0"/>
                </a:lnTo>
                <a:lnTo>
                  <a:pt x="1095778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9" name="Freeform: Shape 528">
            <a:extLst>
              <a:ext uri="{FF2B5EF4-FFF2-40B4-BE49-F238E27FC236}">
                <a16:creationId xmlns:a16="http://schemas.microsoft.com/office/drawing/2014/main" id="{86D56290-779D-4B56-B38D-C624D353D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9882" y="6531646"/>
            <a:ext cx="1095786" cy="1066986"/>
          </a:xfrm>
          <a:custGeom>
            <a:avLst/>
            <a:gdLst>
              <a:gd name="connsiteX0" fmla="*/ 0 w 1095786"/>
              <a:gd name="connsiteY0" fmla="*/ 0 h 1066986"/>
              <a:gd name="connsiteX1" fmla="*/ 1095786 w 1095786"/>
              <a:gd name="connsiteY1" fmla="*/ 0 h 1066986"/>
              <a:gd name="connsiteX2" fmla="*/ 1095786 w 1095786"/>
              <a:gd name="connsiteY2" fmla="*/ 1066986 h 1066986"/>
              <a:gd name="connsiteX3" fmla="*/ 0 w 1095786"/>
              <a:gd name="connsiteY3" fmla="*/ 1066986 h 1066986"/>
              <a:gd name="connsiteX4" fmla="*/ 0 w 1095786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6" h="1066986">
                <a:moveTo>
                  <a:pt x="0" y="0"/>
                </a:moveTo>
                <a:lnTo>
                  <a:pt x="1095786" y="0"/>
                </a:lnTo>
                <a:lnTo>
                  <a:pt x="1095786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30" name="Freeform: Shape 529">
            <a:extLst>
              <a:ext uri="{FF2B5EF4-FFF2-40B4-BE49-F238E27FC236}">
                <a16:creationId xmlns:a16="http://schemas.microsoft.com/office/drawing/2014/main" id="{9201429D-AC20-47D9-9CFD-060EB355F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4444" y="6531646"/>
            <a:ext cx="1095794" cy="1066986"/>
          </a:xfrm>
          <a:custGeom>
            <a:avLst/>
            <a:gdLst>
              <a:gd name="connsiteX0" fmla="*/ 0 w 1095794"/>
              <a:gd name="connsiteY0" fmla="*/ 0 h 1066986"/>
              <a:gd name="connsiteX1" fmla="*/ 1095794 w 1095794"/>
              <a:gd name="connsiteY1" fmla="*/ 0 h 1066986"/>
              <a:gd name="connsiteX2" fmla="*/ 1095794 w 1095794"/>
              <a:gd name="connsiteY2" fmla="*/ 1066986 h 1066986"/>
              <a:gd name="connsiteX3" fmla="*/ 0 w 1095794"/>
              <a:gd name="connsiteY3" fmla="*/ 1066986 h 1066986"/>
              <a:gd name="connsiteX4" fmla="*/ 0 w 1095794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94" h="1066986">
                <a:moveTo>
                  <a:pt x="0" y="0"/>
                </a:moveTo>
                <a:lnTo>
                  <a:pt x="1095794" y="0"/>
                </a:lnTo>
                <a:lnTo>
                  <a:pt x="1095794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31" name="Freeform: Shape 530">
            <a:extLst>
              <a:ext uri="{FF2B5EF4-FFF2-40B4-BE49-F238E27FC236}">
                <a16:creationId xmlns:a16="http://schemas.microsoft.com/office/drawing/2014/main" id="{1CD04755-9CD7-4F60-A62D-7405678FA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0836" y="6531646"/>
            <a:ext cx="1098864" cy="1066986"/>
          </a:xfrm>
          <a:custGeom>
            <a:avLst/>
            <a:gdLst>
              <a:gd name="connsiteX0" fmla="*/ 0 w 1098864"/>
              <a:gd name="connsiteY0" fmla="*/ 0 h 1066986"/>
              <a:gd name="connsiteX1" fmla="*/ 1098864 w 1098864"/>
              <a:gd name="connsiteY1" fmla="*/ 0 h 1066986"/>
              <a:gd name="connsiteX2" fmla="*/ 1098864 w 1098864"/>
              <a:gd name="connsiteY2" fmla="*/ 1066986 h 1066986"/>
              <a:gd name="connsiteX3" fmla="*/ 0 w 1098864"/>
              <a:gd name="connsiteY3" fmla="*/ 1066986 h 1066986"/>
              <a:gd name="connsiteX4" fmla="*/ 0 w 1098864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864" h="1066986">
                <a:moveTo>
                  <a:pt x="0" y="0"/>
                </a:moveTo>
                <a:lnTo>
                  <a:pt x="1098864" y="0"/>
                </a:lnTo>
                <a:lnTo>
                  <a:pt x="1098864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32" name="Freeform: Shape 531">
            <a:extLst>
              <a:ext uri="{FF2B5EF4-FFF2-40B4-BE49-F238E27FC236}">
                <a16:creationId xmlns:a16="http://schemas.microsoft.com/office/drawing/2014/main" id="{38579780-6D7C-47DA-B975-485CA4B7C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388" y="6531646"/>
            <a:ext cx="721232" cy="1066986"/>
          </a:xfrm>
          <a:custGeom>
            <a:avLst/>
            <a:gdLst>
              <a:gd name="connsiteX0" fmla="*/ 0 w 721232"/>
              <a:gd name="connsiteY0" fmla="*/ 0 h 1066986"/>
              <a:gd name="connsiteX1" fmla="*/ 187724 w 721232"/>
              <a:gd name="connsiteY1" fmla="*/ 0 h 1066986"/>
              <a:gd name="connsiteX2" fmla="*/ 721232 w 721232"/>
              <a:gd name="connsiteY2" fmla="*/ 532589 h 1066986"/>
              <a:gd name="connsiteX3" fmla="*/ 187724 w 721232"/>
              <a:gd name="connsiteY3" fmla="*/ 1066986 h 1066986"/>
              <a:gd name="connsiteX4" fmla="*/ 0 w 721232"/>
              <a:gd name="connsiteY4" fmla="*/ 1066986 h 1066986"/>
              <a:gd name="connsiteX5" fmla="*/ 0 w 721232"/>
              <a:gd name="connsiteY5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1232" h="1066986">
                <a:moveTo>
                  <a:pt x="0" y="0"/>
                </a:moveTo>
                <a:lnTo>
                  <a:pt x="187724" y="0"/>
                </a:lnTo>
                <a:cubicBezTo>
                  <a:pt x="481606" y="0"/>
                  <a:pt x="721232" y="240524"/>
                  <a:pt x="721232" y="532589"/>
                </a:cubicBezTo>
                <a:cubicBezTo>
                  <a:pt x="721232" y="826462"/>
                  <a:pt x="481606" y="1066986"/>
                  <a:pt x="187724" y="1066986"/>
                </a:cubicBez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33" name="Freeform 186">
            <a:extLst>
              <a:ext uri="{FF2B5EF4-FFF2-40B4-BE49-F238E27FC236}">
                <a16:creationId xmlns:a16="http://schemas.microsoft.com/office/drawing/2014/main" id="{46114A52-A232-49B7-A3CA-7692A78B5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906" y="6846439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1 w 484"/>
              <a:gd name="T3" fmla="*/ 204 h 484"/>
              <a:gd name="T4" fmla="*/ 36 w 484"/>
              <a:gd name="T5" fmla="*/ 0 h 484"/>
              <a:gd name="T6" fmla="*/ 0 w 484"/>
              <a:gd name="T7" fmla="*/ 0 h 484"/>
              <a:gd name="T8" fmla="*/ 0 w 484"/>
              <a:gd name="T9" fmla="*/ 36 h 484"/>
              <a:gd name="T10" fmla="*/ 205 w 484"/>
              <a:gd name="T11" fmla="*/ 240 h 484"/>
              <a:gd name="T12" fmla="*/ 0 w 484"/>
              <a:gd name="T13" fmla="*/ 445 h 484"/>
              <a:gd name="T14" fmla="*/ 0 w 484"/>
              <a:gd name="T15" fmla="*/ 483 h 484"/>
              <a:gd name="T16" fmla="*/ 36 w 484"/>
              <a:gd name="T17" fmla="*/ 483 h 484"/>
              <a:gd name="T18" fmla="*/ 241 w 484"/>
              <a:gd name="T19" fmla="*/ 277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5 h 484"/>
              <a:gd name="T26" fmla="*/ 278 w 484"/>
              <a:gd name="T27" fmla="*/ 240 h 484"/>
              <a:gd name="T28" fmla="*/ 483 w 484"/>
              <a:gd name="T29" fmla="*/ 36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1" y="204"/>
                </a:lnTo>
                <a:lnTo>
                  <a:pt x="36" y="0"/>
                </a:lnTo>
                <a:lnTo>
                  <a:pt x="0" y="0"/>
                </a:lnTo>
                <a:lnTo>
                  <a:pt x="0" y="36"/>
                </a:lnTo>
                <a:lnTo>
                  <a:pt x="205" y="240"/>
                </a:lnTo>
                <a:lnTo>
                  <a:pt x="0" y="445"/>
                </a:lnTo>
                <a:lnTo>
                  <a:pt x="0" y="483"/>
                </a:lnTo>
                <a:lnTo>
                  <a:pt x="36" y="483"/>
                </a:lnTo>
                <a:lnTo>
                  <a:pt x="241" y="277"/>
                </a:lnTo>
                <a:lnTo>
                  <a:pt x="447" y="483"/>
                </a:lnTo>
                <a:lnTo>
                  <a:pt x="483" y="483"/>
                </a:lnTo>
                <a:lnTo>
                  <a:pt x="483" y="445"/>
                </a:lnTo>
                <a:lnTo>
                  <a:pt x="278" y="240"/>
                </a:lnTo>
                <a:lnTo>
                  <a:pt x="483" y="36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34" name="Freeform 188">
            <a:extLst>
              <a:ext uri="{FF2B5EF4-FFF2-40B4-BE49-F238E27FC236}">
                <a16:creationId xmlns:a16="http://schemas.microsoft.com/office/drawing/2014/main" id="{91E2818C-8F31-4225-928A-C731103C4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906" y="8201225"/>
            <a:ext cx="438313" cy="438313"/>
          </a:xfrm>
          <a:custGeom>
            <a:avLst/>
            <a:gdLst>
              <a:gd name="T0" fmla="*/ 447 w 484"/>
              <a:gd name="T1" fmla="*/ 0 h 483"/>
              <a:gd name="T2" fmla="*/ 241 w 484"/>
              <a:gd name="T3" fmla="*/ 204 h 483"/>
              <a:gd name="T4" fmla="*/ 36 w 484"/>
              <a:gd name="T5" fmla="*/ 0 h 483"/>
              <a:gd name="T6" fmla="*/ 0 w 484"/>
              <a:gd name="T7" fmla="*/ 0 h 483"/>
              <a:gd name="T8" fmla="*/ 0 w 484"/>
              <a:gd name="T9" fmla="*/ 36 h 483"/>
              <a:gd name="T10" fmla="*/ 205 w 484"/>
              <a:gd name="T11" fmla="*/ 241 h 483"/>
              <a:gd name="T12" fmla="*/ 0 w 484"/>
              <a:gd name="T13" fmla="*/ 446 h 483"/>
              <a:gd name="T14" fmla="*/ 0 w 484"/>
              <a:gd name="T15" fmla="*/ 482 h 483"/>
              <a:gd name="T16" fmla="*/ 36 w 484"/>
              <a:gd name="T17" fmla="*/ 482 h 483"/>
              <a:gd name="T18" fmla="*/ 241 w 484"/>
              <a:gd name="T19" fmla="*/ 278 h 483"/>
              <a:gd name="T20" fmla="*/ 447 w 484"/>
              <a:gd name="T21" fmla="*/ 482 h 483"/>
              <a:gd name="T22" fmla="*/ 483 w 484"/>
              <a:gd name="T23" fmla="*/ 482 h 483"/>
              <a:gd name="T24" fmla="*/ 483 w 484"/>
              <a:gd name="T25" fmla="*/ 446 h 483"/>
              <a:gd name="T26" fmla="*/ 278 w 484"/>
              <a:gd name="T27" fmla="*/ 241 h 483"/>
              <a:gd name="T28" fmla="*/ 483 w 484"/>
              <a:gd name="T29" fmla="*/ 36 h 483"/>
              <a:gd name="T30" fmla="*/ 483 w 484"/>
              <a:gd name="T31" fmla="*/ 0 h 483"/>
              <a:gd name="T32" fmla="*/ 447 w 484"/>
              <a:gd name="T3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3">
                <a:moveTo>
                  <a:pt x="447" y="0"/>
                </a:moveTo>
                <a:lnTo>
                  <a:pt x="241" y="204"/>
                </a:lnTo>
                <a:lnTo>
                  <a:pt x="36" y="0"/>
                </a:lnTo>
                <a:lnTo>
                  <a:pt x="0" y="0"/>
                </a:lnTo>
                <a:lnTo>
                  <a:pt x="0" y="36"/>
                </a:lnTo>
                <a:lnTo>
                  <a:pt x="205" y="241"/>
                </a:lnTo>
                <a:lnTo>
                  <a:pt x="0" y="446"/>
                </a:lnTo>
                <a:lnTo>
                  <a:pt x="0" y="482"/>
                </a:lnTo>
                <a:lnTo>
                  <a:pt x="36" y="482"/>
                </a:lnTo>
                <a:lnTo>
                  <a:pt x="241" y="278"/>
                </a:lnTo>
                <a:lnTo>
                  <a:pt x="447" y="482"/>
                </a:lnTo>
                <a:lnTo>
                  <a:pt x="483" y="482"/>
                </a:lnTo>
                <a:lnTo>
                  <a:pt x="483" y="446"/>
                </a:lnTo>
                <a:lnTo>
                  <a:pt x="278" y="241"/>
                </a:lnTo>
                <a:lnTo>
                  <a:pt x="483" y="36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35" name="Freeform: Shape 534">
            <a:extLst>
              <a:ext uri="{FF2B5EF4-FFF2-40B4-BE49-F238E27FC236}">
                <a16:creationId xmlns:a16="http://schemas.microsoft.com/office/drawing/2014/main" id="{9CDE585F-527C-4604-96B1-36E4F2095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2347" y="10599991"/>
            <a:ext cx="1186525" cy="1066986"/>
          </a:xfrm>
          <a:custGeom>
            <a:avLst/>
            <a:gdLst>
              <a:gd name="connsiteX0" fmla="*/ 0 w 1186525"/>
              <a:gd name="connsiteY0" fmla="*/ 0 h 1066986"/>
              <a:gd name="connsiteX1" fmla="*/ 1186525 w 1186525"/>
              <a:gd name="connsiteY1" fmla="*/ 0 h 1066986"/>
              <a:gd name="connsiteX2" fmla="*/ 1186525 w 1186525"/>
              <a:gd name="connsiteY2" fmla="*/ 1 h 1066986"/>
              <a:gd name="connsiteX3" fmla="*/ 1183444 w 1186525"/>
              <a:gd name="connsiteY3" fmla="*/ 1 h 1066986"/>
              <a:gd name="connsiteX4" fmla="*/ 1183444 w 1186525"/>
              <a:gd name="connsiteY4" fmla="*/ 1066986 h 1066986"/>
              <a:gd name="connsiteX5" fmla="*/ 0 w 1186525"/>
              <a:gd name="connsiteY5" fmla="*/ 1066986 h 1066986"/>
              <a:gd name="connsiteX6" fmla="*/ 0 w 1186525"/>
              <a:gd name="connsiteY6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6525" h="1066986">
                <a:moveTo>
                  <a:pt x="0" y="0"/>
                </a:moveTo>
                <a:lnTo>
                  <a:pt x="1186525" y="0"/>
                </a:lnTo>
                <a:lnTo>
                  <a:pt x="1186525" y="1"/>
                </a:lnTo>
                <a:lnTo>
                  <a:pt x="1183444" y="1"/>
                </a:lnTo>
                <a:lnTo>
                  <a:pt x="1183444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36" name="Freeform: Shape 535">
            <a:extLst>
              <a:ext uri="{FF2B5EF4-FFF2-40B4-BE49-F238E27FC236}">
                <a16:creationId xmlns:a16="http://schemas.microsoft.com/office/drawing/2014/main" id="{2EB52CD4-E73E-4D57-AE41-F53B93851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485" y="10599991"/>
            <a:ext cx="1098864" cy="1066986"/>
          </a:xfrm>
          <a:custGeom>
            <a:avLst/>
            <a:gdLst>
              <a:gd name="connsiteX0" fmla="*/ 0 w 1098864"/>
              <a:gd name="connsiteY0" fmla="*/ 0 h 1066986"/>
              <a:gd name="connsiteX1" fmla="*/ 1098864 w 1098864"/>
              <a:gd name="connsiteY1" fmla="*/ 0 h 1066986"/>
              <a:gd name="connsiteX2" fmla="*/ 1098864 w 1098864"/>
              <a:gd name="connsiteY2" fmla="*/ 1 h 1066986"/>
              <a:gd name="connsiteX3" fmla="*/ 1095781 w 1098864"/>
              <a:gd name="connsiteY3" fmla="*/ 1 h 1066986"/>
              <a:gd name="connsiteX4" fmla="*/ 1095781 w 1098864"/>
              <a:gd name="connsiteY4" fmla="*/ 1066986 h 1066986"/>
              <a:gd name="connsiteX5" fmla="*/ 0 w 1098864"/>
              <a:gd name="connsiteY5" fmla="*/ 1066986 h 1066986"/>
              <a:gd name="connsiteX6" fmla="*/ 0 w 1098864"/>
              <a:gd name="connsiteY6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8864" h="1066986">
                <a:moveTo>
                  <a:pt x="0" y="0"/>
                </a:moveTo>
                <a:lnTo>
                  <a:pt x="1098864" y="0"/>
                </a:lnTo>
                <a:lnTo>
                  <a:pt x="1098864" y="1"/>
                </a:lnTo>
                <a:lnTo>
                  <a:pt x="1095781" y="1"/>
                </a:lnTo>
                <a:lnTo>
                  <a:pt x="1095781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37" name="Freeform: Shape 536">
            <a:extLst>
              <a:ext uri="{FF2B5EF4-FFF2-40B4-BE49-F238E27FC236}">
                <a16:creationId xmlns:a16="http://schemas.microsoft.com/office/drawing/2014/main" id="{9002892C-F7F4-489D-B035-D9013FF66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4946" y="10599991"/>
            <a:ext cx="1098866" cy="1066986"/>
          </a:xfrm>
          <a:custGeom>
            <a:avLst/>
            <a:gdLst>
              <a:gd name="connsiteX0" fmla="*/ 0 w 1098866"/>
              <a:gd name="connsiteY0" fmla="*/ 0 h 1066986"/>
              <a:gd name="connsiteX1" fmla="*/ 1098866 w 1098866"/>
              <a:gd name="connsiteY1" fmla="*/ 0 h 1066986"/>
              <a:gd name="connsiteX2" fmla="*/ 1098866 w 1098866"/>
              <a:gd name="connsiteY2" fmla="*/ 1 h 1066986"/>
              <a:gd name="connsiteX3" fmla="*/ 1095782 w 1098866"/>
              <a:gd name="connsiteY3" fmla="*/ 1 h 1066986"/>
              <a:gd name="connsiteX4" fmla="*/ 1095782 w 1098866"/>
              <a:gd name="connsiteY4" fmla="*/ 1066986 h 1066986"/>
              <a:gd name="connsiteX5" fmla="*/ 0 w 1098866"/>
              <a:gd name="connsiteY5" fmla="*/ 1066986 h 1066986"/>
              <a:gd name="connsiteX6" fmla="*/ 0 w 1098866"/>
              <a:gd name="connsiteY6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8866" h="1066986">
                <a:moveTo>
                  <a:pt x="0" y="0"/>
                </a:moveTo>
                <a:lnTo>
                  <a:pt x="1098866" y="0"/>
                </a:lnTo>
                <a:lnTo>
                  <a:pt x="1098866" y="1"/>
                </a:lnTo>
                <a:lnTo>
                  <a:pt x="1095782" y="1"/>
                </a:lnTo>
                <a:lnTo>
                  <a:pt x="1095782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38" name="Freeform: Shape 537">
            <a:extLst>
              <a:ext uri="{FF2B5EF4-FFF2-40B4-BE49-F238E27FC236}">
                <a16:creationId xmlns:a16="http://schemas.microsoft.com/office/drawing/2014/main" id="{BBF13958-AFD2-4119-ABCC-C07579A6F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6438" y="10599991"/>
            <a:ext cx="1098864" cy="1066986"/>
          </a:xfrm>
          <a:custGeom>
            <a:avLst/>
            <a:gdLst>
              <a:gd name="connsiteX0" fmla="*/ 0 w 1098864"/>
              <a:gd name="connsiteY0" fmla="*/ 0 h 1066986"/>
              <a:gd name="connsiteX1" fmla="*/ 1098864 w 1098864"/>
              <a:gd name="connsiteY1" fmla="*/ 0 h 1066986"/>
              <a:gd name="connsiteX2" fmla="*/ 1098864 w 1098864"/>
              <a:gd name="connsiteY2" fmla="*/ 1066986 h 1066986"/>
              <a:gd name="connsiteX3" fmla="*/ 3086 w 1098864"/>
              <a:gd name="connsiteY3" fmla="*/ 1066986 h 1066986"/>
              <a:gd name="connsiteX4" fmla="*/ 3086 w 1098864"/>
              <a:gd name="connsiteY4" fmla="*/ 1 h 1066986"/>
              <a:gd name="connsiteX5" fmla="*/ 0 w 1098864"/>
              <a:gd name="connsiteY5" fmla="*/ 1 h 1066986"/>
              <a:gd name="connsiteX6" fmla="*/ 0 w 1098864"/>
              <a:gd name="connsiteY6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8864" h="1066986">
                <a:moveTo>
                  <a:pt x="0" y="0"/>
                </a:moveTo>
                <a:lnTo>
                  <a:pt x="1098864" y="0"/>
                </a:lnTo>
                <a:lnTo>
                  <a:pt x="1098864" y="1066986"/>
                </a:lnTo>
                <a:lnTo>
                  <a:pt x="3086" y="1066986"/>
                </a:lnTo>
                <a:lnTo>
                  <a:pt x="3086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39" name="Freeform: Shape 538">
            <a:extLst>
              <a:ext uri="{FF2B5EF4-FFF2-40B4-BE49-F238E27FC236}">
                <a16:creationId xmlns:a16="http://schemas.microsoft.com/office/drawing/2014/main" id="{98926835-7E69-4B9E-982C-9B2407484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9882" y="10599991"/>
            <a:ext cx="1098864" cy="1066986"/>
          </a:xfrm>
          <a:custGeom>
            <a:avLst/>
            <a:gdLst>
              <a:gd name="connsiteX0" fmla="*/ 0 w 1098864"/>
              <a:gd name="connsiteY0" fmla="*/ 0 h 1066986"/>
              <a:gd name="connsiteX1" fmla="*/ 1098864 w 1098864"/>
              <a:gd name="connsiteY1" fmla="*/ 0 h 1066986"/>
              <a:gd name="connsiteX2" fmla="*/ 1098864 w 1098864"/>
              <a:gd name="connsiteY2" fmla="*/ 1 h 1066986"/>
              <a:gd name="connsiteX3" fmla="*/ 1095786 w 1098864"/>
              <a:gd name="connsiteY3" fmla="*/ 1 h 1066986"/>
              <a:gd name="connsiteX4" fmla="*/ 1095786 w 1098864"/>
              <a:gd name="connsiteY4" fmla="*/ 1066986 h 1066986"/>
              <a:gd name="connsiteX5" fmla="*/ 0 w 1098864"/>
              <a:gd name="connsiteY5" fmla="*/ 1066986 h 1066986"/>
              <a:gd name="connsiteX6" fmla="*/ 0 w 1098864"/>
              <a:gd name="connsiteY6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8864" h="1066986">
                <a:moveTo>
                  <a:pt x="0" y="0"/>
                </a:moveTo>
                <a:lnTo>
                  <a:pt x="1098864" y="0"/>
                </a:lnTo>
                <a:lnTo>
                  <a:pt x="1098864" y="1"/>
                </a:lnTo>
                <a:lnTo>
                  <a:pt x="1095786" y="1"/>
                </a:lnTo>
                <a:lnTo>
                  <a:pt x="1095786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40" name="Freeform: Shape 539">
            <a:extLst>
              <a:ext uri="{FF2B5EF4-FFF2-40B4-BE49-F238E27FC236}">
                <a16:creationId xmlns:a16="http://schemas.microsoft.com/office/drawing/2014/main" id="{07387F7B-526B-4A72-9500-019D8C5C0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1374" y="10599991"/>
            <a:ext cx="1098864" cy="1066986"/>
          </a:xfrm>
          <a:custGeom>
            <a:avLst/>
            <a:gdLst>
              <a:gd name="connsiteX0" fmla="*/ 0 w 1098864"/>
              <a:gd name="connsiteY0" fmla="*/ 0 h 1066986"/>
              <a:gd name="connsiteX1" fmla="*/ 1098864 w 1098864"/>
              <a:gd name="connsiteY1" fmla="*/ 0 h 1066986"/>
              <a:gd name="connsiteX2" fmla="*/ 1098864 w 1098864"/>
              <a:gd name="connsiteY2" fmla="*/ 1066986 h 1066986"/>
              <a:gd name="connsiteX3" fmla="*/ 3070 w 1098864"/>
              <a:gd name="connsiteY3" fmla="*/ 1066986 h 1066986"/>
              <a:gd name="connsiteX4" fmla="*/ 3070 w 1098864"/>
              <a:gd name="connsiteY4" fmla="*/ 1 h 1066986"/>
              <a:gd name="connsiteX5" fmla="*/ 0 w 1098864"/>
              <a:gd name="connsiteY5" fmla="*/ 1 h 1066986"/>
              <a:gd name="connsiteX6" fmla="*/ 0 w 1098864"/>
              <a:gd name="connsiteY6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8864" h="1066986">
                <a:moveTo>
                  <a:pt x="0" y="0"/>
                </a:moveTo>
                <a:lnTo>
                  <a:pt x="1098864" y="0"/>
                </a:lnTo>
                <a:lnTo>
                  <a:pt x="1098864" y="1066986"/>
                </a:lnTo>
                <a:lnTo>
                  <a:pt x="3070" y="1066986"/>
                </a:lnTo>
                <a:lnTo>
                  <a:pt x="3070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41" name="Freeform: Shape 540">
            <a:extLst>
              <a:ext uri="{FF2B5EF4-FFF2-40B4-BE49-F238E27FC236}">
                <a16:creationId xmlns:a16="http://schemas.microsoft.com/office/drawing/2014/main" id="{DE91A30F-69FB-4E08-BE99-484688979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0836" y="10599991"/>
            <a:ext cx="1098864" cy="1066986"/>
          </a:xfrm>
          <a:custGeom>
            <a:avLst/>
            <a:gdLst>
              <a:gd name="connsiteX0" fmla="*/ 0 w 1098864"/>
              <a:gd name="connsiteY0" fmla="*/ 0 h 1066986"/>
              <a:gd name="connsiteX1" fmla="*/ 1098864 w 1098864"/>
              <a:gd name="connsiteY1" fmla="*/ 0 h 1066986"/>
              <a:gd name="connsiteX2" fmla="*/ 1098864 w 1098864"/>
              <a:gd name="connsiteY2" fmla="*/ 1066986 h 1066986"/>
              <a:gd name="connsiteX3" fmla="*/ 0 w 1098864"/>
              <a:gd name="connsiteY3" fmla="*/ 1066986 h 1066986"/>
              <a:gd name="connsiteX4" fmla="*/ 0 w 1098864"/>
              <a:gd name="connsiteY4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864" h="1066986">
                <a:moveTo>
                  <a:pt x="0" y="0"/>
                </a:moveTo>
                <a:lnTo>
                  <a:pt x="1098864" y="0"/>
                </a:lnTo>
                <a:lnTo>
                  <a:pt x="1098864" y="1066986"/>
                </a:lnTo>
                <a:lnTo>
                  <a:pt x="0" y="1066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42" name="Freeform: Shape 541">
            <a:extLst>
              <a:ext uri="{FF2B5EF4-FFF2-40B4-BE49-F238E27FC236}">
                <a16:creationId xmlns:a16="http://schemas.microsoft.com/office/drawing/2014/main" id="{502A3E25-E702-4DA8-8AF0-DC39230C6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6316" y="10599991"/>
            <a:ext cx="724304" cy="1066986"/>
          </a:xfrm>
          <a:custGeom>
            <a:avLst/>
            <a:gdLst>
              <a:gd name="connsiteX0" fmla="*/ 0 w 724304"/>
              <a:gd name="connsiteY0" fmla="*/ 0 h 1066986"/>
              <a:gd name="connsiteX1" fmla="*/ 190796 w 724304"/>
              <a:gd name="connsiteY1" fmla="*/ 0 h 1066986"/>
              <a:gd name="connsiteX2" fmla="*/ 724304 w 724304"/>
              <a:gd name="connsiteY2" fmla="*/ 533493 h 1066986"/>
              <a:gd name="connsiteX3" fmla="*/ 190796 w 724304"/>
              <a:gd name="connsiteY3" fmla="*/ 1066986 h 1066986"/>
              <a:gd name="connsiteX4" fmla="*/ 3072 w 724304"/>
              <a:gd name="connsiteY4" fmla="*/ 1066986 h 1066986"/>
              <a:gd name="connsiteX5" fmla="*/ 3072 w 724304"/>
              <a:gd name="connsiteY5" fmla="*/ 1 h 1066986"/>
              <a:gd name="connsiteX6" fmla="*/ 0 w 724304"/>
              <a:gd name="connsiteY6" fmla="*/ 1 h 1066986"/>
              <a:gd name="connsiteX7" fmla="*/ 0 w 724304"/>
              <a:gd name="connsiteY7" fmla="*/ 0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4304" h="1066986">
                <a:moveTo>
                  <a:pt x="0" y="0"/>
                </a:moveTo>
                <a:lnTo>
                  <a:pt x="190796" y="0"/>
                </a:lnTo>
                <a:cubicBezTo>
                  <a:pt x="484678" y="0"/>
                  <a:pt x="724304" y="239620"/>
                  <a:pt x="724304" y="533493"/>
                </a:cubicBezTo>
                <a:cubicBezTo>
                  <a:pt x="724304" y="826462"/>
                  <a:pt x="484678" y="1066986"/>
                  <a:pt x="190796" y="1066986"/>
                </a:cubicBezTo>
                <a:lnTo>
                  <a:pt x="3072" y="1066986"/>
                </a:lnTo>
                <a:lnTo>
                  <a:pt x="3072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43" name="Freeform 192">
            <a:extLst>
              <a:ext uri="{FF2B5EF4-FFF2-40B4-BE49-F238E27FC236}">
                <a16:creationId xmlns:a16="http://schemas.microsoft.com/office/drawing/2014/main" id="{9B1677D6-ADCA-4221-BA7B-486BC843A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906" y="10914781"/>
            <a:ext cx="438313" cy="438313"/>
          </a:xfrm>
          <a:custGeom>
            <a:avLst/>
            <a:gdLst>
              <a:gd name="T0" fmla="*/ 447 w 484"/>
              <a:gd name="T1" fmla="*/ 0 h 485"/>
              <a:gd name="T2" fmla="*/ 241 w 484"/>
              <a:gd name="T3" fmla="*/ 206 h 485"/>
              <a:gd name="T4" fmla="*/ 36 w 484"/>
              <a:gd name="T5" fmla="*/ 0 h 485"/>
              <a:gd name="T6" fmla="*/ 0 w 484"/>
              <a:gd name="T7" fmla="*/ 0 h 485"/>
              <a:gd name="T8" fmla="*/ 0 w 484"/>
              <a:gd name="T9" fmla="*/ 37 h 485"/>
              <a:gd name="T10" fmla="*/ 205 w 484"/>
              <a:gd name="T11" fmla="*/ 242 h 485"/>
              <a:gd name="T12" fmla="*/ 0 w 484"/>
              <a:gd name="T13" fmla="*/ 446 h 485"/>
              <a:gd name="T14" fmla="*/ 0 w 484"/>
              <a:gd name="T15" fmla="*/ 484 h 485"/>
              <a:gd name="T16" fmla="*/ 36 w 484"/>
              <a:gd name="T17" fmla="*/ 484 h 485"/>
              <a:gd name="T18" fmla="*/ 241 w 484"/>
              <a:gd name="T19" fmla="*/ 278 h 485"/>
              <a:gd name="T20" fmla="*/ 447 w 484"/>
              <a:gd name="T21" fmla="*/ 484 h 485"/>
              <a:gd name="T22" fmla="*/ 483 w 484"/>
              <a:gd name="T23" fmla="*/ 484 h 485"/>
              <a:gd name="T24" fmla="*/ 483 w 484"/>
              <a:gd name="T25" fmla="*/ 446 h 485"/>
              <a:gd name="T26" fmla="*/ 278 w 484"/>
              <a:gd name="T27" fmla="*/ 242 h 485"/>
              <a:gd name="T28" fmla="*/ 483 w 484"/>
              <a:gd name="T29" fmla="*/ 37 h 485"/>
              <a:gd name="T30" fmla="*/ 483 w 484"/>
              <a:gd name="T31" fmla="*/ 0 h 485"/>
              <a:gd name="T32" fmla="*/ 447 w 484"/>
              <a:gd name="T33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5">
                <a:moveTo>
                  <a:pt x="447" y="0"/>
                </a:moveTo>
                <a:lnTo>
                  <a:pt x="241" y="206"/>
                </a:lnTo>
                <a:lnTo>
                  <a:pt x="36" y="0"/>
                </a:lnTo>
                <a:lnTo>
                  <a:pt x="0" y="0"/>
                </a:lnTo>
                <a:lnTo>
                  <a:pt x="0" y="37"/>
                </a:lnTo>
                <a:lnTo>
                  <a:pt x="205" y="242"/>
                </a:lnTo>
                <a:lnTo>
                  <a:pt x="0" y="446"/>
                </a:lnTo>
                <a:lnTo>
                  <a:pt x="0" y="484"/>
                </a:lnTo>
                <a:lnTo>
                  <a:pt x="36" y="484"/>
                </a:lnTo>
                <a:lnTo>
                  <a:pt x="241" y="278"/>
                </a:lnTo>
                <a:lnTo>
                  <a:pt x="447" y="484"/>
                </a:lnTo>
                <a:lnTo>
                  <a:pt x="483" y="484"/>
                </a:lnTo>
                <a:lnTo>
                  <a:pt x="483" y="446"/>
                </a:lnTo>
                <a:lnTo>
                  <a:pt x="278" y="242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44" name="Freeform 194">
            <a:extLst>
              <a:ext uri="{FF2B5EF4-FFF2-40B4-BE49-F238E27FC236}">
                <a16:creationId xmlns:a16="http://schemas.microsoft.com/office/drawing/2014/main" id="{6D58343E-14C8-4493-89D5-87CE43E7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6213" y="5487667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1 w 484"/>
              <a:gd name="T3" fmla="*/ 205 h 484"/>
              <a:gd name="T4" fmla="*/ 36 w 484"/>
              <a:gd name="T5" fmla="*/ 0 h 484"/>
              <a:gd name="T6" fmla="*/ 0 w 484"/>
              <a:gd name="T7" fmla="*/ 0 h 484"/>
              <a:gd name="T8" fmla="*/ 0 w 484"/>
              <a:gd name="T9" fmla="*/ 37 h 484"/>
              <a:gd name="T10" fmla="*/ 205 w 484"/>
              <a:gd name="T11" fmla="*/ 241 h 484"/>
              <a:gd name="T12" fmla="*/ 0 w 484"/>
              <a:gd name="T13" fmla="*/ 446 h 484"/>
              <a:gd name="T14" fmla="*/ 0 w 484"/>
              <a:gd name="T15" fmla="*/ 483 h 484"/>
              <a:gd name="T16" fmla="*/ 36 w 484"/>
              <a:gd name="T17" fmla="*/ 483 h 484"/>
              <a:gd name="T18" fmla="*/ 241 w 484"/>
              <a:gd name="T19" fmla="*/ 278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6 h 484"/>
              <a:gd name="T26" fmla="*/ 278 w 484"/>
              <a:gd name="T27" fmla="*/ 241 h 484"/>
              <a:gd name="T28" fmla="*/ 483 w 484"/>
              <a:gd name="T29" fmla="*/ 37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1" y="205"/>
                </a:lnTo>
                <a:lnTo>
                  <a:pt x="36" y="0"/>
                </a:lnTo>
                <a:lnTo>
                  <a:pt x="0" y="0"/>
                </a:lnTo>
                <a:lnTo>
                  <a:pt x="0" y="37"/>
                </a:lnTo>
                <a:lnTo>
                  <a:pt x="205" y="241"/>
                </a:lnTo>
                <a:lnTo>
                  <a:pt x="0" y="446"/>
                </a:lnTo>
                <a:lnTo>
                  <a:pt x="0" y="483"/>
                </a:lnTo>
                <a:lnTo>
                  <a:pt x="36" y="483"/>
                </a:lnTo>
                <a:lnTo>
                  <a:pt x="241" y="278"/>
                </a:lnTo>
                <a:lnTo>
                  <a:pt x="447" y="483"/>
                </a:lnTo>
                <a:lnTo>
                  <a:pt x="483" y="483"/>
                </a:lnTo>
                <a:lnTo>
                  <a:pt x="483" y="446"/>
                </a:lnTo>
                <a:lnTo>
                  <a:pt x="278" y="241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45" name="Freeform 196">
            <a:extLst>
              <a:ext uri="{FF2B5EF4-FFF2-40B4-BE49-F238E27FC236}">
                <a16:creationId xmlns:a16="http://schemas.microsoft.com/office/drawing/2014/main" id="{0F660313-847F-4CD1-82F8-D87D2C988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6213" y="6846439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1 w 484"/>
              <a:gd name="T3" fmla="*/ 204 h 484"/>
              <a:gd name="T4" fmla="*/ 36 w 484"/>
              <a:gd name="T5" fmla="*/ 0 h 484"/>
              <a:gd name="T6" fmla="*/ 0 w 484"/>
              <a:gd name="T7" fmla="*/ 0 h 484"/>
              <a:gd name="T8" fmla="*/ 0 w 484"/>
              <a:gd name="T9" fmla="*/ 36 h 484"/>
              <a:gd name="T10" fmla="*/ 205 w 484"/>
              <a:gd name="T11" fmla="*/ 240 h 484"/>
              <a:gd name="T12" fmla="*/ 0 w 484"/>
              <a:gd name="T13" fmla="*/ 445 h 484"/>
              <a:gd name="T14" fmla="*/ 0 w 484"/>
              <a:gd name="T15" fmla="*/ 483 h 484"/>
              <a:gd name="T16" fmla="*/ 36 w 484"/>
              <a:gd name="T17" fmla="*/ 483 h 484"/>
              <a:gd name="T18" fmla="*/ 241 w 484"/>
              <a:gd name="T19" fmla="*/ 277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5 h 484"/>
              <a:gd name="T26" fmla="*/ 278 w 484"/>
              <a:gd name="T27" fmla="*/ 240 h 484"/>
              <a:gd name="T28" fmla="*/ 483 w 484"/>
              <a:gd name="T29" fmla="*/ 36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1" y="204"/>
                </a:lnTo>
                <a:lnTo>
                  <a:pt x="36" y="0"/>
                </a:lnTo>
                <a:lnTo>
                  <a:pt x="0" y="0"/>
                </a:lnTo>
                <a:lnTo>
                  <a:pt x="0" y="36"/>
                </a:lnTo>
                <a:lnTo>
                  <a:pt x="205" y="240"/>
                </a:lnTo>
                <a:lnTo>
                  <a:pt x="0" y="445"/>
                </a:lnTo>
                <a:lnTo>
                  <a:pt x="0" y="483"/>
                </a:lnTo>
                <a:lnTo>
                  <a:pt x="36" y="483"/>
                </a:lnTo>
                <a:lnTo>
                  <a:pt x="241" y="277"/>
                </a:lnTo>
                <a:lnTo>
                  <a:pt x="447" y="483"/>
                </a:lnTo>
                <a:lnTo>
                  <a:pt x="483" y="483"/>
                </a:lnTo>
                <a:lnTo>
                  <a:pt x="483" y="445"/>
                </a:lnTo>
                <a:lnTo>
                  <a:pt x="278" y="240"/>
                </a:lnTo>
                <a:lnTo>
                  <a:pt x="483" y="36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46" name="Freeform 198">
            <a:extLst>
              <a:ext uri="{FF2B5EF4-FFF2-40B4-BE49-F238E27FC236}">
                <a16:creationId xmlns:a16="http://schemas.microsoft.com/office/drawing/2014/main" id="{F0BD144D-4928-4264-9E49-BEA816C7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6213" y="8201225"/>
            <a:ext cx="438313" cy="438313"/>
          </a:xfrm>
          <a:custGeom>
            <a:avLst/>
            <a:gdLst>
              <a:gd name="T0" fmla="*/ 447 w 484"/>
              <a:gd name="T1" fmla="*/ 0 h 483"/>
              <a:gd name="T2" fmla="*/ 241 w 484"/>
              <a:gd name="T3" fmla="*/ 204 h 483"/>
              <a:gd name="T4" fmla="*/ 36 w 484"/>
              <a:gd name="T5" fmla="*/ 0 h 483"/>
              <a:gd name="T6" fmla="*/ 0 w 484"/>
              <a:gd name="T7" fmla="*/ 0 h 483"/>
              <a:gd name="T8" fmla="*/ 0 w 484"/>
              <a:gd name="T9" fmla="*/ 36 h 483"/>
              <a:gd name="T10" fmla="*/ 205 w 484"/>
              <a:gd name="T11" fmla="*/ 241 h 483"/>
              <a:gd name="T12" fmla="*/ 0 w 484"/>
              <a:gd name="T13" fmla="*/ 446 h 483"/>
              <a:gd name="T14" fmla="*/ 0 w 484"/>
              <a:gd name="T15" fmla="*/ 482 h 483"/>
              <a:gd name="T16" fmla="*/ 36 w 484"/>
              <a:gd name="T17" fmla="*/ 482 h 483"/>
              <a:gd name="T18" fmla="*/ 241 w 484"/>
              <a:gd name="T19" fmla="*/ 278 h 483"/>
              <a:gd name="T20" fmla="*/ 447 w 484"/>
              <a:gd name="T21" fmla="*/ 482 h 483"/>
              <a:gd name="T22" fmla="*/ 483 w 484"/>
              <a:gd name="T23" fmla="*/ 482 h 483"/>
              <a:gd name="T24" fmla="*/ 483 w 484"/>
              <a:gd name="T25" fmla="*/ 446 h 483"/>
              <a:gd name="T26" fmla="*/ 278 w 484"/>
              <a:gd name="T27" fmla="*/ 241 h 483"/>
              <a:gd name="T28" fmla="*/ 483 w 484"/>
              <a:gd name="T29" fmla="*/ 36 h 483"/>
              <a:gd name="T30" fmla="*/ 483 w 484"/>
              <a:gd name="T31" fmla="*/ 0 h 483"/>
              <a:gd name="T32" fmla="*/ 447 w 484"/>
              <a:gd name="T3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3">
                <a:moveTo>
                  <a:pt x="447" y="0"/>
                </a:moveTo>
                <a:lnTo>
                  <a:pt x="241" y="204"/>
                </a:lnTo>
                <a:lnTo>
                  <a:pt x="36" y="0"/>
                </a:lnTo>
                <a:lnTo>
                  <a:pt x="0" y="0"/>
                </a:lnTo>
                <a:lnTo>
                  <a:pt x="0" y="36"/>
                </a:lnTo>
                <a:lnTo>
                  <a:pt x="205" y="241"/>
                </a:lnTo>
                <a:lnTo>
                  <a:pt x="0" y="446"/>
                </a:lnTo>
                <a:lnTo>
                  <a:pt x="0" y="482"/>
                </a:lnTo>
                <a:lnTo>
                  <a:pt x="36" y="482"/>
                </a:lnTo>
                <a:lnTo>
                  <a:pt x="241" y="278"/>
                </a:lnTo>
                <a:lnTo>
                  <a:pt x="447" y="482"/>
                </a:lnTo>
                <a:lnTo>
                  <a:pt x="483" y="482"/>
                </a:lnTo>
                <a:lnTo>
                  <a:pt x="483" y="446"/>
                </a:lnTo>
                <a:lnTo>
                  <a:pt x="278" y="241"/>
                </a:lnTo>
                <a:lnTo>
                  <a:pt x="483" y="36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47" name="Freeform 202">
            <a:extLst>
              <a:ext uri="{FF2B5EF4-FFF2-40B4-BE49-F238E27FC236}">
                <a16:creationId xmlns:a16="http://schemas.microsoft.com/office/drawing/2014/main" id="{7E524E7F-C1C0-43ED-8E16-938D6DA9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6213" y="10914781"/>
            <a:ext cx="438313" cy="438313"/>
          </a:xfrm>
          <a:custGeom>
            <a:avLst/>
            <a:gdLst>
              <a:gd name="T0" fmla="*/ 447 w 484"/>
              <a:gd name="T1" fmla="*/ 0 h 485"/>
              <a:gd name="T2" fmla="*/ 241 w 484"/>
              <a:gd name="T3" fmla="*/ 206 h 485"/>
              <a:gd name="T4" fmla="*/ 36 w 484"/>
              <a:gd name="T5" fmla="*/ 0 h 485"/>
              <a:gd name="T6" fmla="*/ 0 w 484"/>
              <a:gd name="T7" fmla="*/ 0 h 485"/>
              <a:gd name="T8" fmla="*/ 0 w 484"/>
              <a:gd name="T9" fmla="*/ 37 h 485"/>
              <a:gd name="T10" fmla="*/ 205 w 484"/>
              <a:gd name="T11" fmla="*/ 242 h 485"/>
              <a:gd name="T12" fmla="*/ 0 w 484"/>
              <a:gd name="T13" fmla="*/ 446 h 485"/>
              <a:gd name="T14" fmla="*/ 0 w 484"/>
              <a:gd name="T15" fmla="*/ 484 h 485"/>
              <a:gd name="T16" fmla="*/ 36 w 484"/>
              <a:gd name="T17" fmla="*/ 484 h 485"/>
              <a:gd name="T18" fmla="*/ 241 w 484"/>
              <a:gd name="T19" fmla="*/ 278 h 485"/>
              <a:gd name="T20" fmla="*/ 447 w 484"/>
              <a:gd name="T21" fmla="*/ 484 h 485"/>
              <a:gd name="T22" fmla="*/ 483 w 484"/>
              <a:gd name="T23" fmla="*/ 484 h 485"/>
              <a:gd name="T24" fmla="*/ 483 w 484"/>
              <a:gd name="T25" fmla="*/ 446 h 485"/>
              <a:gd name="T26" fmla="*/ 278 w 484"/>
              <a:gd name="T27" fmla="*/ 242 h 485"/>
              <a:gd name="T28" fmla="*/ 483 w 484"/>
              <a:gd name="T29" fmla="*/ 37 h 485"/>
              <a:gd name="T30" fmla="*/ 483 w 484"/>
              <a:gd name="T31" fmla="*/ 0 h 485"/>
              <a:gd name="T32" fmla="*/ 447 w 484"/>
              <a:gd name="T33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5">
                <a:moveTo>
                  <a:pt x="447" y="0"/>
                </a:moveTo>
                <a:lnTo>
                  <a:pt x="241" y="206"/>
                </a:lnTo>
                <a:lnTo>
                  <a:pt x="36" y="0"/>
                </a:lnTo>
                <a:lnTo>
                  <a:pt x="0" y="0"/>
                </a:lnTo>
                <a:lnTo>
                  <a:pt x="0" y="37"/>
                </a:lnTo>
                <a:lnTo>
                  <a:pt x="205" y="242"/>
                </a:lnTo>
                <a:lnTo>
                  <a:pt x="0" y="446"/>
                </a:lnTo>
                <a:lnTo>
                  <a:pt x="0" y="484"/>
                </a:lnTo>
                <a:lnTo>
                  <a:pt x="36" y="484"/>
                </a:lnTo>
                <a:lnTo>
                  <a:pt x="241" y="278"/>
                </a:lnTo>
                <a:lnTo>
                  <a:pt x="447" y="484"/>
                </a:lnTo>
                <a:lnTo>
                  <a:pt x="483" y="484"/>
                </a:lnTo>
                <a:lnTo>
                  <a:pt x="483" y="446"/>
                </a:lnTo>
                <a:lnTo>
                  <a:pt x="278" y="242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48" name="Freeform 204">
            <a:extLst>
              <a:ext uri="{FF2B5EF4-FFF2-40B4-BE49-F238E27FC236}">
                <a16:creationId xmlns:a16="http://schemas.microsoft.com/office/drawing/2014/main" id="{E5FBB675-E406-45E3-B4E5-70428E7AC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675" y="5487667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2 w 484"/>
              <a:gd name="T3" fmla="*/ 205 h 484"/>
              <a:gd name="T4" fmla="*/ 36 w 484"/>
              <a:gd name="T5" fmla="*/ 0 h 484"/>
              <a:gd name="T6" fmla="*/ 0 w 484"/>
              <a:gd name="T7" fmla="*/ 0 h 484"/>
              <a:gd name="T8" fmla="*/ 0 w 484"/>
              <a:gd name="T9" fmla="*/ 37 h 484"/>
              <a:gd name="T10" fmla="*/ 205 w 484"/>
              <a:gd name="T11" fmla="*/ 241 h 484"/>
              <a:gd name="T12" fmla="*/ 0 w 484"/>
              <a:gd name="T13" fmla="*/ 446 h 484"/>
              <a:gd name="T14" fmla="*/ 0 w 484"/>
              <a:gd name="T15" fmla="*/ 483 h 484"/>
              <a:gd name="T16" fmla="*/ 36 w 484"/>
              <a:gd name="T17" fmla="*/ 483 h 484"/>
              <a:gd name="T18" fmla="*/ 242 w 484"/>
              <a:gd name="T19" fmla="*/ 278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6 h 484"/>
              <a:gd name="T26" fmla="*/ 278 w 484"/>
              <a:gd name="T27" fmla="*/ 241 h 484"/>
              <a:gd name="T28" fmla="*/ 483 w 484"/>
              <a:gd name="T29" fmla="*/ 37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2" y="205"/>
                </a:lnTo>
                <a:lnTo>
                  <a:pt x="36" y="0"/>
                </a:lnTo>
                <a:lnTo>
                  <a:pt x="0" y="0"/>
                </a:lnTo>
                <a:lnTo>
                  <a:pt x="0" y="37"/>
                </a:lnTo>
                <a:lnTo>
                  <a:pt x="205" y="241"/>
                </a:lnTo>
                <a:lnTo>
                  <a:pt x="0" y="446"/>
                </a:lnTo>
                <a:lnTo>
                  <a:pt x="0" y="483"/>
                </a:lnTo>
                <a:lnTo>
                  <a:pt x="36" y="483"/>
                </a:lnTo>
                <a:lnTo>
                  <a:pt x="242" y="278"/>
                </a:lnTo>
                <a:lnTo>
                  <a:pt x="447" y="483"/>
                </a:lnTo>
                <a:lnTo>
                  <a:pt x="483" y="483"/>
                </a:lnTo>
                <a:lnTo>
                  <a:pt x="483" y="446"/>
                </a:lnTo>
                <a:lnTo>
                  <a:pt x="278" y="241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49" name="Freeform 206">
            <a:extLst>
              <a:ext uri="{FF2B5EF4-FFF2-40B4-BE49-F238E27FC236}">
                <a16:creationId xmlns:a16="http://schemas.microsoft.com/office/drawing/2014/main" id="{0F98FCEB-B79E-46F0-B493-C698371B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675" y="6846439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2 w 484"/>
              <a:gd name="T3" fmla="*/ 204 h 484"/>
              <a:gd name="T4" fmla="*/ 36 w 484"/>
              <a:gd name="T5" fmla="*/ 0 h 484"/>
              <a:gd name="T6" fmla="*/ 0 w 484"/>
              <a:gd name="T7" fmla="*/ 0 h 484"/>
              <a:gd name="T8" fmla="*/ 0 w 484"/>
              <a:gd name="T9" fmla="*/ 36 h 484"/>
              <a:gd name="T10" fmla="*/ 205 w 484"/>
              <a:gd name="T11" fmla="*/ 240 h 484"/>
              <a:gd name="T12" fmla="*/ 0 w 484"/>
              <a:gd name="T13" fmla="*/ 445 h 484"/>
              <a:gd name="T14" fmla="*/ 0 w 484"/>
              <a:gd name="T15" fmla="*/ 483 h 484"/>
              <a:gd name="T16" fmla="*/ 36 w 484"/>
              <a:gd name="T17" fmla="*/ 483 h 484"/>
              <a:gd name="T18" fmla="*/ 242 w 484"/>
              <a:gd name="T19" fmla="*/ 277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5 h 484"/>
              <a:gd name="T26" fmla="*/ 278 w 484"/>
              <a:gd name="T27" fmla="*/ 240 h 484"/>
              <a:gd name="T28" fmla="*/ 483 w 484"/>
              <a:gd name="T29" fmla="*/ 36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2" y="204"/>
                </a:lnTo>
                <a:lnTo>
                  <a:pt x="36" y="0"/>
                </a:lnTo>
                <a:lnTo>
                  <a:pt x="0" y="0"/>
                </a:lnTo>
                <a:lnTo>
                  <a:pt x="0" y="36"/>
                </a:lnTo>
                <a:lnTo>
                  <a:pt x="205" y="240"/>
                </a:lnTo>
                <a:lnTo>
                  <a:pt x="0" y="445"/>
                </a:lnTo>
                <a:lnTo>
                  <a:pt x="0" y="483"/>
                </a:lnTo>
                <a:lnTo>
                  <a:pt x="36" y="483"/>
                </a:lnTo>
                <a:lnTo>
                  <a:pt x="242" y="277"/>
                </a:lnTo>
                <a:lnTo>
                  <a:pt x="447" y="483"/>
                </a:lnTo>
                <a:lnTo>
                  <a:pt x="483" y="483"/>
                </a:lnTo>
                <a:lnTo>
                  <a:pt x="483" y="445"/>
                </a:lnTo>
                <a:lnTo>
                  <a:pt x="278" y="240"/>
                </a:lnTo>
                <a:lnTo>
                  <a:pt x="483" y="36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50" name="Freeform 208">
            <a:extLst>
              <a:ext uri="{FF2B5EF4-FFF2-40B4-BE49-F238E27FC236}">
                <a16:creationId xmlns:a16="http://schemas.microsoft.com/office/drawing/2014/main" id="{0625E0CA-CE41-4AF9-B97A-C83C09D86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675" y="8201225"/>
            <a:ext cx="438313" cy="438313"/>
          </a:xfrm>
          <a:custGeom>
            <a:avLst/>
            <a:gdLst>
              <a:gd name="T0" fmla="*/ 447 w 484"/>
              <a:gd name="T1" fmla="*/ 0 h 483"/>
              <a:gd name="T2" fmla="*/ 242 w 484"/>
              <a:gd name="T3" fmla="*/ 204 h 483"/>
              <a:gd name="T4" fmla="*/ 36 w 484"/>
              <a:gd name="T5" fmla="*/ 0 h 483"/>
              <a:gd name="T6" fmla="*/ 0 w 484"/>
              <a:gd name="T7" fmla="*/ 0 h 483"/>
              <a:gd name="T8" fmla="*/ 0 w 484"/>
              <a:gd name="T9" fmla="*/ 36 h 483"/>
              <a:gd name="T10" fmla="*/ 205 w 484"/>
              <a:gd name="T11" fmla="*/ 241 h 483"/>
              <a:gd name="T12" fmla="*/ 0 w 484"/>
              <a:gd name="T13" fmla="*/ 446 h 483"/>
              <a:gd name="T14" fmla="*/ 0 w 484"/>
              <a:gd name="T15" fmla="*/ 482 h 483"/>
              <a:gd name="T16" fmla="*/ 36 w 484"/>
              <a:gd name="T17" fmla="*/ 482 h 483"/>
              <a:gd name="T18" fmla="*/ 242 w 484"/>
              <a:gd name="T19" fmla="*/ 278 h 483"/>
              <a:gd name="T20" fmla="*/ 447 w 484"/>
              <a:gd name="T21" fmla="*/ 482 h 483"/>
              <a:gd name="T22" fmla="*/ 483 w 484"/>
              <a:gd name="T23" fmla="*/ 482 h 483"/>
              <a:gd name="T24" fmla="*/ 483 w 484"/>
              <a:gd name="T25" fmla="*/ 446 h 483"/>
              <a:gd name="T26" fmla="*/ 278 w 484"/>
              <a:gd name="T27" fmla="*/ 241 h 483"/>
              <a:gd name="T28" fmla="*/ 483 w 484"/>
              <a:gd name="T29" fmla="*/ 36 h 483"/>
              <a:gd name="T30" fmla="*/ 483 w 484"/>
              <a:gd name="T31" fmla="*/ 0 h 483"/>
              <a:gd name="T32" fmla="*/ 447 w 484"/>
              <a:gd name="T3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3">
                <a:moveTo>
                  <a:pt x="447" y="0"/>
                </a:moveTo>
                <a:lnTo>
                  <a:pt x="242" y="204"/>
                </a:lnTo>
                <a:lnTo>
                  <a:pt x="36" y="0"/>
                </a:lnTo>
                <a:lnTo>
                  <a:pt x="0" y="0"/>
                </a:lnTo>
                <a:lnTo>
                  <a:pt x="0" y="36"/>
                </a:lnTo>
                <a:lnTo>
                  <a:pt x="205" y="241"/>
                </a:lnTo>
                <a:lnTo>
                  <a:pt x="0" y="446"/>
                </a:lnTo>
                <a:lnTo>
                  <a:pt x="0" y="482"/>
                </a:lnTo>
                <a:lnTo>
                  <a:pt x="36" y="482"/>
                </a:lnTo>
                <a:lnTo>
                  <a:pt x="242" y="278"/>
                </a:lnTo>
                <a:lnTo>
                  <a:pt x="447" y="482"/>
                </a:lnTo>
                <a:lnTo>
                  <a:pt x="483" y="482"/>
                </a:lnTo>
                <a:lnTo>
                  <a:pt x="483" y="446"/>
                </a:lnTo>
                <a:lnTo>
                  <a:pt x="278" y="241"/>
                </a:lnTo>
                <a:lnTo>
                  <a:pt x="483" y="36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51" name="Freeform 212">
            <a:extLst>
              <a:ext uri="{FF2B5EF4-FFF2-40B4-BE49-F238E27FC236}">
                <a16:creationId xmlns:a16="http://schemas.microsoft.com/office/drawing/2014/main" id="{A82D372B-79BF-44FA-B848-83C43E089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675" y="10914781"/>
            <a:ext cx="438313" cy="438313"/>
          </a:xfrm>
          <a:custGeom>
            <a:avLst/>
            <a:gdLst>
              <a:gd name="T0" fmla="*/ 447 w 484"/>
              <a:gd name="T1" fmla="*/ 0 h 485"/>
              <a:gd name="T2" fmla="*/ 242 w 484"/>
              <a:gd name="T3" fmla="*/ 206 h 485"/>
              <a:gd name="T4" fmla="*/ 36 w 484"/>
              <a:gd name="T5" fmla="*/ 0 h 485"/>
              <a:gd name="T6" fmla="*/ 0 w 484"/>
              <a:gd name="T7" fmla="*/ 0 h 485"/>
              <a:gd name="T8" fmla="*/ 0 w 484"/>
              <a:gd name="T9" fmla="*/ 37 h 485"/>
              <a:gd name="T10" fmla="*/ 205 w 484"/>
              <a:gd name="T11" fmla="*/ 242 h 485"/>
              <a:gd name="T12" fmla="*/ 0 w 484"/>
              <a:gd name="T13" fmla="*/ 446 h 485"/>
              <a:gd name="T14" fmla="*/ 0 w 484"/>
              <a:gd name="T15" fmla="*/ 484 h 485"/>
              <a:gd name="T16" fmla="*/ 36 w 484"/>
              <a:gd name="T17" fmla="*/ 484 h 485"/>
              <a:gd name="T18" fmla="*/ 242 w 484"/>
              <a:gd name="T19" fmla="*/ 278 h 485"/>
              <a:gd name="T20" fmla="*/ 447 w 484"/>
              <a:gd name="T21" fmla="*/ 484 h 485"/>
              <a:gd name="T22" fmla="*/ 483 w 484"/>
              <a:gd name="T23" fmla="*/ 484 h 485"/>
              <a:gd name="T24" fmla="*/ 483 w 484"/>
              <a:gd name="T25" fmla="*/ 446 h 485"/>
              <a:gd name="T26" fmla="*/ 278 w 484"/>
              <a:gd name="T27" fmla="*/ 242 h 485"/>
              <a:gd name="T28" fmla="*/ 483 w 484"/>
              <a:gd name="T29" fmla="*/ 37 h 485"/>
              <a:gd name="T30" fmla="*/ 483 w 484"/>
              <a:gd name="T31" fmla="*/ 0 h 485"/>
              <a:gd name="T32" fmla="*/ 447 w 484"/>
              <a:gd name="T33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5">
                <a:moveTo>
                  <a:pt x="447" y="0"/>
                </a:moveTo>
                <a:lnTo>
                  <a:pt x="242" y="206"/>
                </a:lnTo>
                <a:lnTo>
                  <a:pt x="36" y="0"/>
                </a:lnTo>
                <a:lnTo>
                  <a:pt x="0" y="0"/>
                </a:lnTo>
                <a:lnTo>
                  <a:pt x="0" y="37"/>
                </a:lnTo>
                <a:lnTo>
                  <a:pt x="205" y="242"/>
                </a:lnTo>
                <a:lnTo>
                  <a:pt x="0" y="446"/>
                </a:lnTo>
                <a:lnTo>
                  <a:pt x="0" y="484"/>
                </a:lnTo>
                <a:lnTo>
                  <a:pt x="36" y="484"/>
                </a:lnTo>
                <a:lnTo>
                  <a:pt x="242" y="278"/>
                </a:lnTo>
                <a:lnTo>
                  <a:pt x="447" y="484"/>
                </a:lnTo>
                <a:lnTo>
                  <a:pt x="483" y="484"/>
                </a:lnTo>
                <a:lnTo>
                  <a:pt x="483" y="446"/>
                </a:lnTo>
                <a:lnTo>
                  <a:pt x="278" y="242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52" name="Freeform 214">
            <a:extLst>
              <a:ext uri="{FF2B5EF4-FFF2-40B4-BE49-F238E27FC236}">
                <a16:creationId xmlns:a16="http://schemas.microsoft.com/office/drawing/2014/main" id="{08194BE7-B952-462E-A677-218355A3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7166" y="5487667"/>
            <a:ext cx="438313" cy="438313"/>
          </a:xfrm>
          <a:custGeom>
            <a:avLst/>
            <a:gdLst>
              <a:gd name="T0" fmla="*/ 447 w 485"/>
              <a:gd name="T1" fmla="*/ 0 h 484"/>
              <a:gd name="T2" fmla="*/ 242 w 485"/>
              <a:gd name="T3" fmla="*/ 205 h 484"/>
              <a:gd name="T4" fmla="*/ 37 w 485"/>
              <a:gd name="T5" fmla="*/ 0 h 484"/>
              <a:gd name="T6" fmla="*/ 0 w 485"/>
              <a:gd name="T7" fmla="*/ 0 h 484"/>
              <a:gd name="T8" fmla="*/ 0 w 485"/>
              <a:gd name="T9" fmla="*/ 37 h 484"/>
              <a:gd name="T10" fmla="*/ 206 w 485"/>
              <a:gd name="T11" fmla="*/ 241 h 484"/>
              <a:gd name="T12" fmla="*/ 0 w 485"/>
              <a:gd name="T13" fmla="*/ 446 h 484"/>
              <a:gd name="T14" fmla="*/ 0 w 485"/>
              <a:gd name="T15" fmla="*/ 483 h 484"/>
              <a:gd name="T16" fmla="*/ 37 w 485"/>
              <a:gd name="T17" fmla="*/ 483 h 484"/>
              <a:gd name="T18" fmla="*/ 242 w 485"/>
              <a:gd name="T19" fmla="*/ 278 h 484"/>
              <a:gd name="T20" fmla="*/ 447 w 485"/>
              <a:gd name="T21" fmla="*/ 483 h 484"/>
              <a:gd name="T22" fmla="*/ 484 w 485"/>
              <a:gd name="T23" fmla="*/ 483 h 484"/>
              <a:gd name="T24" fmla="*/ 484 w 485"/>
              <a:gd name="T25" fmla="*/ 446 h 484"/>
              <a:gd name="T26" fmla="*/ 278 w 485"/>
              <a:gd name="T27" fmla="*/ 241 h 484"/>
              <a:gd name="T28" fmla="*/ 484 w 485"/>
              <a:gd name="T29" fmla="*/ 37 h 484"/>
              <a:gd name="T30" fmla="*/ 484 w 485"/>
              <a:gd name="T31" fmla="*/ 0 h 484"/>
              <a:gd name="T32" fmla="*/ 447 w 485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5" h="484">
                <a:moveTo>
                  <a:pt x="447" y="0"/>
                </a:moveTo>
                <a:lnTo>
                  <a:pt x="242" y="205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6" y="241"/>
                </a:lnTo>
                <a:lnTo>
                  <a:pt x="0" y="446"/>
                </a:lnTo>
                <a:lnTo>
                  <a:pt x="0" y="483"/>
                </a:lnTo>
                <a:lnTo>
                  <a:pt x="37" y="483"/>
                </a:lnTo>
                <a:lnTo>
                  <a:pt x="242" y="278"/>
                </a:lnTo>
                <a:lnTo>
                  <a:pt x="447" y="483"/>
                </a:lnTo>
                <a:lnTo>
                  <a:pt x="484" y="483"/>
                </a:lnTo>
                <a:lnTo>
                  <a:pt x="484" y="446"/>
                </a:lnTo>
                <a:lnTo>
                  <a:pt x="278" y="241"/>
                </a:lnTo>
                <a:lnTo>
                  <a:pt x="484" y="37"/>
                </a:lnTo>
                <a:lnTo>
                  <a:pt x="484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53" name="Freeform 216">
            <a:extLst>
              <a:ext uri="{FF2B5EF4-FFF2-40B4-BE49-F238E27FC236}">
                <a16:creationId xmlns:a16="http://schemas.microsoft.com/office/drawing/2014/main" id="{2585C220-5208-4DEE-84C1-35BA6545C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7166" y="6846439"/>
            <a:ext cx="438313" cy="438313"/>
          </a:xfrm>
          <a:custGeom>
            <a:avLst/>
            <a:gdLst>
              <a:gd name="T0" fmla="*/ 447 w 485"/>
              <a:gd name="T1" fmla="*/ 0 h 484"/>
              <a:gd name="T2" fmla="*/ 242 w 485"/>
              <a:gd name="T3" fmla="*/ 204 h 484"/>
              <a:gd name="T4" fmla="*/ 37 w 485"/>
              <a:gd name="T5" fmla="*/ 0 h 484"/>
              <a:gd name="T6" fmla="*/ 0 w 485"/>
              <a:gd name="T7" fmla="*/ 0 h 484"/>
              <a:gd name="T8" fmla="*/ 0 w 485"/>
              <a:gd name="T9" fmla="*/ 36 h 484"/>
              <a:gd name="T10" fmla="*/ 206 w 485"/>
              <a:gd name="T11" fmla="*/ 240 h 484"/>
              <a:gd name="T12" fmla="*/ 0 w 485"/>
              <a:gd name="T13" fmla="*/ 445 h 484"/>
              <a:gd name="T14" fmla="*/ 0 w 485"/>
              <a:gd name="T15" fmla="*/ 483 h 484"/>
              <a:gd name="T16" fmla="*/ 37 w 485"/>
              <a:gd name="T17" fmla="*/ 483 h 484"/>
              <a:gd name="T18" fmla="*/ 242 w 485"/>
              <a:gd name="T19" fmla="*/ 277 h 484"/>
              <a:gd name="T20" fmla="*/ 447 w 485"/>
              <a:gd name="T21" fmla="*/ 483 h 484"/>
              <a:gd name="T22" fmla="*/ 484 w 485"/>
              <a:gd name="T23" fmla="*/ 483 h 484"/>
              <a:gd name="T24" fmla="*/ 484 w 485"/>
              <a:gd name="T25" fmla="*/ 445 h 484"/>
              <a:gd name="T26" fmla="*/ 278 w 485"/>
              <a:gd name="T27" fmla="*/ 240 h 484"/>
              <a:gd name="T28" fmla="*/ 484 w 485"/>
              <a:gd name="T29" fmla="*/ 36 h 484"/>
              <a:gd name="T30" fmla="*/ 484 w 485"/>
              <a:gd name="T31" fmla="*/ 0 h 484"/>
              <a:gd name="T32" fmla="*/ 447 w 485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5" h="484">
                <a:moveTo>
                  <a:pt x="447" y="0"/>
                </a:moveTo>
                <a:lnTo>
                  <a:pt x="242" y="204"/>
                </a:lnTo>
                <a:lnTo>
                  <a:pt x="37" y="0"/>
                </a:lnTo>
                <a:lnTo>
                  <a:pt x="0" y="0"/>
                </a:lnTo>
                <a:lnTo>
                  <a:pt x="0" y="36"/>
                </a:lnTo>
                <a:lnTo>
                  <a:pt x="206" y="240"/>
                </a:lnTo>
                <a:lnTo>
                  <a:pt x="0" y="445"/>
                </a:lnTo>
                <a:lnTo>
                  <a:pt x="0" y="483"/>
                </a:lnTo>
                <a:lnTo>
                  <a:pt x="37" y="483"/>
                </a:lnTo>
                <a:lnTo>
                  <a:pt x="242" y="277"/>
                </a:lnTo>
                <a:lnTo>
                  <a:pt x="447" y="483"/>
                </a:lnTo>
                <a:lnTo>
                  <a:pt x="484" y="483"/>
                </a:lnTo>
                <a:lnTo>
                  <a:pt x="484" y="445"/>
                </a:lnTo>
                <a:lnTo>
                  <a:pt x="278" y="240"/>
                </a:lnTo>
                <a:lnTo>
                  <a:pt x="484" y="36"/>
                </a:lnTo>
                <a:lnTo>
                  <a:pt x="484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54" name="Freeform 218">
            <a:extLst>
              <a:ext uri="{FF2B5EF4-FFF2-40B4-BE49-F238E27FC236}">
                <a16:creationId xmlns:a16="http://schemas.microsoft.com/office/drawing/2014/main" id="{3A259BCF-8D75-4747-BEF9-7E74D0392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7166" y="8201225"/>
            <a:ext cx="438313" cy="438313"/>
          </a:xfrm>
          <a:custGeom>
            <a:avLst/>
            <a:gdLst>
              <a:gd name="T0" fmla="*/ 447 w 485"/>
              <a:gd name="T1" fmla="*/ 0 h 483"/>
              <a:gd name="T2" fmla="*/ 242 w 485"/>
              <a:gd name="T3" fmla="*/ 204 h 483"/>
              <a:gd name="T4" fmla="*/ 37 w 485"/>
              <a:gd name="T5" fmla="*/ 0 h 483"/>
              <a:gd name="T6" fmla="*/ 0 w 485"/>
              <a:gd name="T7" fmla="*/ 0 h 483"/>
              <a:gd name="T8" fmla="*/ 0 w 485"/>
              <a:gd name="T9" fmla="*/ 36 h 483"/>
              <a:gd name="T10" fmla="*/ 206 w 485"/>
              <a:gd name="T11" fmla="*/ 241 h 483"/>
              <a:gd name="T12" fmla="*/ 0 w 485"/>
              <a:gd name="T13" fmla="*/ 446 h 483"/>
              <a:gd name="T14" fmla="*/ 0 w 485"/>
              <a:gd name="T15" fmla="*/ 482 h 483"/>
              <a:gd name="T16" fmla="*/ 37 w 485"/>
              <a:gd name="T17" fmla="*/ 482 h 483"/>
              <a:gd name="T18" fmla="*/ 242 w 485"/>
              <a:gd name="T19" fmla="*/ 278 h 483"/>
              <a:gd name="T20" fmla="*/ 447 w 485"/>
              <a:gd name="T21" fmla="*/ 482 h 483"/>
              <a:gd name="T22" fmla="*/ 484 w 485"/>
              <a:gd name="T23" fmla="*/ 482 h 483"/>
              <a:gd name="T24" fmla="*/ 484 w 485"/>
              <a:gd name="T25" fmla="*/ 446 h 483"/>
              <a:gd name="T26" fmla="*/ 278 w 485"/>
              <a:gd name="T27" fmla="*/ 241 h 483"/>
              <a:gd name="T28" fmla="*/ 484 w 485"/>
              <a:gd name="T29" fmla="*/ 36 h 483"/>
              <a:gd name="T30" fmla="*/ 484 w 485"/>
              <a:gd name="T31" fmla="*/ 0 h 483"/>
              <a:gd name="T32" fmla="*/ 447 w 485"/>
              <a:gd name="T3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5" h="483">
                <a:moveTo>
                  <a:pt x="447" y="0"/>
                </a:moveTo>
                <a:lnTo>
                  <a:pt x="242" y="204"/>
                </a:lnTo>
                <a:lnTo>
                  <a:pt x="37" y="0"/>
                </a:lnTo>
                <a:lnTo>
                  <a:pt x="0" y="0"/>
                </a:lnTo>
                <a:lnTo>
                  <a:pt x="0" y="36"/>
                </a:lnTo>
                <a:lnTo>
                  <a:pt x="206" y="241"/>
                </a:lnTo>
                <a:lnTo>
                  <a:pt x="0" y="446"/>
                </a:lnTo>
                <a:lnTo>
                  <a:pt x="0" y="482"/>
                </a:lnTo>
                <a:lnTo>
                  <a:pt x="37" y="482"/>
                </a:lnTo>
                <a:lnTo>
                  <a:pt x="242" y="278"/>
                </a:lnTo>
                <a:lnTo>
                  <a:pt x="447" y="482"/>
                </a:lnTo>
                <a:lnTo>
                  <a:pt x="484" y="482"/>
                </a:lnTo>
                <a:lnTo>
                  <a:pt x="484" y="446"/>
                </a:lnTo>
                <a:lnTo>
                  <a:pt x="278" y="241"/>
                </a:lnTo>
                <a:lnTo>
                  <a:pt x="484" y="36"/>
                </a:lnTo>
                <a:lnTo>
                  <a:pt x="484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55" name="Freeform 222">
            <a:extLst>
              <a:ext uri="{FF2B5EF4-FFF2-40B4-BE49-F238E27FC236}">
                <a16:creationId xmlns:a16="http://schemas.microsoft.com/office/drawing/2014/main" id="{E8A8A318-C024-44F5-8807-476AE33B1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7166" y="10914781"/>
            <a:ext cx="438313" cy="438313"/>
          </a:xfrm>
          <a:custGeom>
            <a:avLst/>
            <a:gdLst>
              <a:gd name="T0" fmla="*/ 447 w 485"/>
              <a:gd name="T1" fmla="*/ 0 h 485"/>
              <a:gd name="T2" fmla="*/ 242 w 485"/>
              <a:gd name="T3" fmla="*/ 206 h 485"/>
              <a:gd name="T4" fmla="*/ 37 w 485"/>
              <a:gd name="T5" fmla="*/ 0 h 485"/>
              <a:gd name="T6" fmla="*/ 0 w 485"/>
              <a:gd name="T7" fmla="*/ 0 h 485"/>
              <a:gd name="T8" fmla="*/ 0 w 485"/>
              <a:gd name="T9" fmla="*/ 37 h 485"/>
              <a:gd name="T10" fmla="*/ 206 w 485"/>
              <a:gd name="T11" fmla="*/ 242 h 485"/>
              <a:gd name="T12" fmla="*/ 0 w 485"/>
              <a:gd name="T13" fmla="*/ 446 h 485"/>
              <a:gd name="T14" fmla="*/ 0 w 485"/>
              <a:gd name="T15" fmla="*/ 484 h 485"/>
              <a:gd name="T16" fmla="*/ 37 w 485"/>
              <a:gd name="T17" fmla="*/ 484 h 485"/>
              <a:gd name="T18" fmla="*/ 242 w 485"/>
              <a:gd name="T19" fmla="*/ 278 h 485"/>
              <a:gd name="T20" fmla="*/ 447 w 485"/>
              <a:gd name="T21" fmla="*/ 484 h 485"/>
              <a:gd name="T22" fmla="*/ 484 w 485"/>
              <a:gd name="T23" fmla="*/ 484 h 485"/>
              <a:gd name="T24" fmla="*/ 484 w 485"/>
              <a:gd name="T25" fmla="*/ 446 h 485"/>
              <a:gd name="T26" fmla="*/ 278 w 485"/>
              <a:gd name="T27" fmla="*/ 242 h 485"/>
              <a:gd name="T28" fmla="*/ 484 w 485"/>
              <a:gd name="T29" fmla="*/ 37 h 485"/>
              <a:gd name="T30" fmla="*/ 484 w 485"/>
              <a:gd name="T31" fmla="*/ 0 h 485"/>
              <a:gd name="T32" fmla="*/ 447 w 485"/>
              <a:gd name="T33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5" h="485">
                <a:moveTo>
                  <a:pt x="447" y="0"/>
                </a:moveTo>
                <a:lnTo>
                  <a:pt x="242" y="206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6" y="242"/>
                </a:lnTo>
                <a:lnTo>
                  <a:pt x="0" y="446"/>
                </a:lnTo>
                <a:lnTo>
                  <a:pt x="0" y="484"/>
                </a:lnTo>
                <a:lnTo>
                  <a:pt x="37" y="484"/>
                </a:lnTo>
                <a:lnTo>
                  <a:pt x="242" y="278"/>
                </a:lnTo>
                <a:lnTo>
                  <a:pt x="447" y="484"/>
                </a:lnTo>
                <a:lnTo>
                  <a:pt x="484" y="484"/>
                </a:lnTo>
                <a:lnTo>
                  <a:pt x="484" y="446"/>
                </a:lnTo>
                <a:lnTo>
                  <a:pt x="278" y="242"/>
                </a:lnTo>
                <a:lnTo>
                  <a:pt x="484" y="37"/>
                </a:lnTo>
                <a:lnTo>
                  <a:pt x="484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56" name="Freeform 225">
            <a:extLst>
              <a:ext uri="{FF2B5EF4-FFF2-40B4-BE49-F238E27FC236}">
                <a16:creationId xmlns:a16="http://schemas.microsoft.com/office/drawing/2014/main" id="{9EB922CB-6821-41A1-BB5C-2174D0F01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0613" y="6846439"/>
            <a:ext cx="438313" cy="438313"/>
          </a:xfrm>
          <a:custGeom>
            <a:avLst/>
            <a:gdLst>
              <a:gd name="T0" fmla="*/ 447 w 485"/>
              <a:gd name="T1" fmla="*/ 0 h 484"/>
              <a:gd name="T2" fmla="*/ 241 w 485"/>
              <a:gd name="T3" fmla="*/ 204 h 484"/>
              <a:gd name="T4" fmla="*/ 37 w 485"/>
              <a:gd name="T5" fmla="*/ 0 h 484"/>
              <a:gd name="T6" fmla="*/ 0 w 485"/>
              <a:gd name="T7" fmla="*/ 0 h 484"/>
              <a:gd name="T8" fmla="*/ 0 w 485"/>
              <a:gd name="T9" fmla="*/ 36 h 484"/>
              <a:gd name="T10" fmla="*/ 205 w 485"/>
              <a:gd name="T11" fmla="*/ 240 h 484"/>
              <a:gd name="T12" fmla="*/ 0 w 485"/>
              <a:gd name="T13" fmla="*/ 445 h 484"/>
              <a:gd name="T14" fmla="*/ 0 w 485"/>
              <a:gd name="T15" fmla="*/ 483 h 484"/>
              <a:gd name="T16" fmla="*/ 37 w 485"/>
              <a:gd name="T17" fmla="*/ 483 h 484"/>
              <a:gd name="T18" fmla="*/ 241 w 485"/>
              <a:gd name="T19" fmla="*/ 277 h 484"/>
              <a:gd name="T20" fmla="*/ 447 w 485"/>
              <a:gd name="T21" fmla="*/ 483 h 484"/>
              <a:gd name="T22" fmla="*/ 484 w 485"/>
              <a:gd name="T23" fmla="*/ 483 h 484"/>
              <a:gd name="T24" fmla="*/ 484 w 485"/>
              <a:gd name="T25" fmla="*/ 445 h 484"/>
              <a:gd name="T26" fmla="*/ 278 w 485"/>
              <a:gd name="T27" fmla="*/ 240 h 484"/>
              <a:gd name="T28" fmla="*/ 484 w 485"/>
              <a:gd name="T29" fmla="*/ 36 h 484"/>
              <a:gd name="T30" fmla="*/ 484 w 485"/>
              <a:gd name="T31" fmla="*/ 0 h 484"/>
              <a:gd name="T32" fmla="*/ 447 w 485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5" h="484">
                <a:moveTo>
                  <a:pt x="447" y="0"/>
                </a:moveTo>
                <a:lnTo>
                  <a:pt x="241" y="204"/>
                </a:lnTo>
                <a:lnTo>
                  <a:pt x="37" y="0"/>
                </a:lnTo>
                <a:lnTo>
                  <a:pt x="0" y="0"/>
                </a:lnTo>
                <a:lnTo>
                  <a:pt x="0" y="36"/>
                </a:lnTo>
                <a:lnTo>
                  <a:pt x="205" y="240"/>
                </a:lnTo>
                <a:lnTo>
                  <a:pt x="0" y="445"/>
                </a:lnTo>
                <a:lnTo>
                  <a:pt x="0" y="483"/>
                </a:lnTo>
                <a:lnTo>
                  <a:pt x="37" y="483"/>
                </a:lnTo>
                <a:lnTo>
                  <a:pt x="241" y="277"/>
                </a:lnTo>
                <a:lnTo>
                  <a:pt x="447" y="483"/>
                </a:lnTo>
                <a:lnTo>
                  <a:pt x="484" y="483"/>
                </a:lnTo>
                <a:lnTo>
                  <a:pt x="484" y="445"/>
                </a:lnTo>
                <a:lnTo>
                  <a:pt x="278" y="240"/>
                </a:lnTo>
                <a:lnTo>
                  <a:pt x="484" y="36"/>
                </a:lnTo>
                <a:lnTo>
                  <a:pt x="484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57" name="Freeform 230">
            <a:extLst>
              <a:ext uri="{FF2B5EF4-FFF2-40B4-BE49-F238E27FC236}">
                <a16:creationId xmlns:a16="http://schemas.microsoft.com/office/drawing/2014/main" id="{BAB9CB34-E72D-49B5-9C2E-06BEC7C5F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0613" y="10914781"/>
            <a:ext cx="438313" cy="438313"/>
          </a:xfrm>
          <a:custGeom>
            <a:avLst/>
            <a:gdLst>
              <a:gd name="T0" fmla="*/ 447 w 485"/>
              <a:gd name="T1" fmla="*/ 0 h 485"/>
              <a:gd name="T2" fmla="*/ 241 w 485"/>
              <a:gd name="T3" fmla="*/ 206 h 485"/>
              <a:gd name="T4" fmla="*/ 37 w 485"/>
              <a:gd name="T5" fmla="*/ 0 h 485"/>
              <a:gd name="T6" fmla="*/ 0 w 485"/>
              <a:gd name="T7" fmla="*/ 0 h 485"/>
              <a:gd name="T8" fmla="*/ 0 w 485"/>
              <a:gd name="T9" fmla="*/ 37 h 485"/>
              <a:gd name="T10" fmla="*/ 205 w 485"/>
              <a:gd name="T11" fmla="*/ 242 h 485"/>
              <a:gd name="T12" fmla="*/ 0 w 485"/>
              <a:gd name="T13" fmla="*/ 446 h 485"/>
              <a:gd name="T14" fmla="*/ 0 w 485"/>
              <a:gd name="T15" fmla="*/ 484 h 485"/>
              <a:gd name="T16" fmla="*/ 37 w 485"/>
              <a:gd name="T17" fmla="*/ 484 h 485"/>
              <a:gd name="T18" fmla="*/ 241 w 485"/>
              <a:gd name="T19" fmla="*/ 278 h 485"/>
              <a:gd name="T20" fmla="*/ 447 w 485"/>
              <a:gd name="T21" fmla="*/ 484 h 485"/>
              <a:gd name="T22" fmla="*/ 484 w 485"/>
              <a:gd name="T23" fmla="*/ 484 h 485"/>
              <a:gd name="T24" fmla="*/ 484 w 485"/>
              <a:gd name="T25" fmla="*/ 446 h 485"/>
              <a:gd name="T26" fmla="*/ 278 w 485"/>
              <a:gd name="T27" fmla="*/ 242 h 485"/>
              <a:gd name="T28" fmla="*/ 484 w 485"/>
              <a:gd name="T29" fmla="*/ 37 h 485"/>
              <a:gd name="T30" fmla="*/ 484 w 485"/>
              <a:gd name="T31" fmla="*/ 0 h 485"/>
              <a:gd name="T32" fmla="*/ 447 w 485"/>
              <a:gd name="T33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5" h="485">
                <a:moveTo>
                  <a:pt x="447" y="0"/>
                </a:moveTo>
                <a:lnTo>
                  <a:pt x="241" y="206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5" y="242"/>
                </a:lnTo>
                <a:lnTo>
                  <a:pt x="0" y="446"/>
                </a:lnTo>
                <a:lnTo>
                  <a:pt x="0" y="484"/>
                </a:lnTo>
                <a:lnTo>
                  <a:pt x="37" y="484"/>
                </a:lnTo>
                <a:lnTo>
                  <a:pt x="241" y="278"/>
                </a:lnTo>
                <a:lnTo>
                  <a:pt x="447" y="484"/>
                </a:lnTo>
                <a:lnTo>
                  <a:pt x="484" y="484"/>
                </a:lnTo>
                <a:lnTo>
                  <a:pt x="484" y="446"/>
                </a:lnTo>
                <a:lnTo>
                  <a:pt x="278" y="242"/>
                </a:lnTo>
                <a:lnTo>
                  <a:pt x="484" y="37"/>
                </a:lnTo>
                <a:lnTo>
                  <a:pt x="484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58" name="Freeform 233">
            <a:extLst>
              <a:ext uri="{FF2B5EF4-FFF2-40B4-BE49-F238E27FC236}">
                <a16:creationId xmlns:a16="http://schemas.microsoft.com/office/drawing/2014/main" id="{012AF0DE-C985-45CE-8BC9-BF094A3FF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2105" y="6846439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1 w 484"/>
              <a:gd name="T3" fmla="*/ 204 h 484"/>
              <a:gd name="T4" fmla="*/ 37 w 484"/>
              <a:gd name="T5" fmla="*/ 0 h 484"/>
              <a:gd name="T6" fmla="*/ 0 w 484"/>
              <a:gd name="T7" fmla="*/ 0 h 484"/>
              <a:gd name="T8" fmla="*/ 0 w 484"/>
              <a:gd name="T9" fmla="*/ 36 h 484"/>
              <a:gd name="T10" fmla="*/ 205 w 484"/>
              <a:gd name="T11" fmla="*/ 240 h 484"/>
              <a:gd name="T12" fmla="*/ 0 w 484"/>
              <a:gd name="T13" fmla="*/ 445 h 484"/>
              <a:gd name="T14" fmla="*/ 0 w 484"/>
              <a:gd name="T15" fmla="*/ 483 h 484"/>
              <a:gd name="T16" fmla="*/ 37 w 484"/>
              <a:gd name="T17" fmla="*/ 483 h 484"/>
              <a:gd name="T18" fmla="*/ 241 w 484"/>
              <a:gd name="T19" fmla="*/ 277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5 h 484"/>
              <a:gd name="T26" fmla="*/ 279 w 484"/>
              <a:gd name="T27" fmla="*/ 240 h 484"/>
              <a:gd name="T28" fmla="*/ 483 w 484"/>
              <a:gd name="T29" fmla="*/ 36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1" y="204"/>
                </a:lnTo>
                <a:lnTo>
                  <a:pt x="37" y="0"/>
                </a:lnTo>
                <a:lnTo>
                  <a:pt x="0" y="0"/>
                </a:lnTo>
                <a:lnTo>
                  <a:pt x="0" y="36"/>
                </a:lnTo>
                <a:lnTo>
                  <a:pt x="205" y="240"/>
                </a:lnTo>
                <a:lnTo>
                  <a:pt x="0" y="445"/>
                </a:lnTo>
                <a:lnTo>
                  <a:pt x="0" y="483"/>
                </a:lnTo>
                <a:lnTo>
                  <a:pt x="37" y="483"/>
                </a:lnTo>
                <a:lnTo>
                  <a:pt x="241" y="277"/>
                </a:lnTo>
                <a:lnTo>
                  <a:pt x="447" y="483"/>
                </a:lnTo>
                <a:lnTo>
                  <a:pt x="483" y="483"/>
                </a:lnTo>
                <a:lnTo>
                  <a:pt x="483" y="445"/>
                </a:lnTo>
                <a:lnTo>
                  <a:pt x="279" y="240"/>
                </a:lnTo>
                <a:lnTo>
                  <a:pt x="483" y="36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59" name="Freeform 238">
            <a:extLst>
              <a:ext uri="{FF2B5EF4-FFF2-40B4-BE49-F238E27FC236}">
                <a16:creationId xmlns:a16="http://schemas.microsoft.com/office/drawing/2014/main" id="{C0208ACB-C134-4D0A-B727-E1AD9FEA8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2105" y="10914781"/>
            <a:ext cx="438313" cy="438313"/>
          </a:xfrm>
          <a:custGeom>
            <a:avLst/>
            <a:gdLst>
              <a:gd name="T0" fmla="*/ 447 w 484"/>
              <a:gd name="T1" fmla="*/ 0 h 485"/>
              <a:gd name="T2" fmla="*/ 241 w 484"/>
              <a:gd name="T3" fmla="*/ 206 h 485"/>
              <a:gd name="T4" fmla="*/ 37 w 484"/>
              <a:gd name="T5" fmla="*/ 0 h 485"/>
              <a:gd name="T6" fmla="*/ 0 w 484"/>
              <a:gd name="T7" fmla="*/ 0 h 485"/>
              <a:gd name="T8" fmla="*/ 0 w 484"/>
              <a:gd name="T9" fmla="*/ 37 h 485"/>
              <a:gd name="T10" fmla="*/ 205 w 484"/>
              <a:gd name="T11" fmla="*/ 242 h 485"/>
              <a:gd name="T12" fmla="*/ 0 w 484"/>
              <a:gd name="T13" fmla="*/ 446 h 485"/>
              <a:gd name="T14" fmla="*/ 0 w 484"/>
              <a:gd name="T15" fmla="*/ 484 h 485"/>
              <a:gd name="T16" fmla="*/ 37 w 484"/>
              <a:gd name="T17" fmla="*/ 484 h 485"/>
              <a:gd name="T18" fmla="*/ 241 w 484"/>
              <a:gd name="T19" fmla="*/ 278 h 485"/>
              <a:gd name="T20" fmla="*/ 447 w 484"/>
              <a:gd name="T21" fmla="*/ 484 h 485"/>
              <a:gd name="T22" fmla="*/ 483 w 484"/>
              <a:gd name="T23" fmla="*/ 484 h 485"/>
              <a:gd name="T24" fmla="*/ 483 w 484"/>
              <a:gd name="T25" fmla="*/ 446 h 485"/>
              <a:gd name="T26" fmla="*/ 279 w 484"/>
              <a:gd name="T27" fmla="*/ 242 h 485"/>
              <a:gd name="T28" fmla="*/ 483 w 484"/>
              <a:gd name="T29" fmla="*/ 37 h 485"/>
              <a:gd name="T30" fmla="*/ 483 w 484"/>
              <a:gd name="T31" fmla="*/ 0 h 485"/>
              <a:gd name="T32" fmla="*/ 447 w 484"/>
              <a:gd name="T33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5">
                <a:moveTo>
                  <a:pt x="447" y="0"/>
                </a:moveTo>
                <a:lnTo>
                  <a:pt x="241" y="206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5" y="242"/>
                </a:lnTo>
                <a:lnTo>
                  <a:pt x="0" y="446"/>
                </a:lnTo>
                <a:lnTo>
                  <a:pt x="0" y="484"/>
                </a:lnTo>
                <a:lnTo>
                  <a:pt x="37" y="484"/>
                </a:lnTo>
                <a:lnTo>
                  <a:pt x="241" y="278"/>
                </a:lnTo>
                <a:lnTo>
                  <a:pt x="447" y="484"/>
                </a:lnTo>
                <a:lnTo>
                  <a:pt x="483" y="484"/>
                </a:lnTo>
                <a:lnTo>
                  <a:pt x="483" y="446"/>
                </a:lnTo>
                <a:lnTo>
                  <a:pt x="279" y="242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60" name="Freeform 240">
            <a:extLst>
              <a:ext uri="{FF2B5EF4-FFF2-40B4-BE49-F238E27FC236}">
                <a16:creationId xmlns:a16="http://schemas.microsoft.com/office/drawing/2014/main" id="{5FFF6D57-9ABE-4905-BAED-D00529931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666" y="5487667"/>
            <a:ext cx="438313" cy="438313"/>
          </a:xfrm>
          <a:custGeom>
            <a:avLst/>
            <a:gdLst>
              <a:gd name="T0" fmla="*/ 447 w 485"/>
              <a:gd name="T1" fmla="*/ 0 h 484"/>
              <a:gd name="T2" fmla="*/ 242 w 485"/>
              <a:gd name="T3" fmla="*/ 205 h 484"/>
              <a:gd name="T4" fmla="*/ 37 w 485"/>
              <a:gd name="T5" fmla="*/ 0 h 484"/>
              <a:gd name="T6" fmla="*/ 0 w 485"/>
              <a:gd name="T7" fmla="*/ 0 h 484"/>
              <a:gd name="T8" fmla="*/ 0 w 485"/>
              <a:gd name="T9" fmla="*/ 37 h 484"/>
              <a:gd name="T10" fmla="*/ 206 w 485"/>
              <a:gd name="T11" fmla="*/ 241 h 484"/>
              <a:gd name="T12" fmla="*/ 0 w 485"/>
              <a:gd name="T13" fmla="*/ 446 h 484"/>
              <a:gd name="T14" fmla="*/ 0 w 485"/>
              <a:gd name="T15" fmla="*/ 483 h 484"/>
              <a:gd name="T16" fmla="*/ 37 w 485"/>
              <a:gd name="T17" fmla="*/ 483 h 484"/>
              <a:gd name="T18" fmla="*/ 242 w 485"/>
              <a:gd name="T19" fmla="*/ 278 h 484"/>
              <a:gd name="T20" fmla="*/ 447 w 485"/>
              <a:gd name="T21" fmla="*/ 483 h 484"/>
              <a:gd name="T22" fmla="*/ 484 w 485"/>
              <a:gd name="T23" fmla="*/ 483 h 484"/>
              <a:gd name="T24" fmla="*/ 484 w 485"/>
              <a:gd name="T25" fmla="*/ 446 h 484"/>
              <a:gd name="T26" fmla="*/ 278 w 485"/>
              <a:gd name="T27" fmla="*/ 241 h 484"/>
              <a:gd name="T28" fmla="*/ 484 w 485"/>
              <a:gd name="T29" fmla="*/ 37 h 484"/>
              <a:gd name="T30" fmla="*/ 484 w 485"/>
              <a:gd name="T31" fmla="*/ 0 h 484"/>
              <a:gd name="T32" fmla="*/ 447 w 485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5" h="484">
                <a:moveTo>
                  <a:pt x="447" y="0"/>
                </a:moveTo>
                <a:lnTo>
                  <a:pt x="242" y="205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6" y="241"/>
                </a:lnTo>
                <a:lnTo>
                  <a:pt x="0" y="446"/>
                </a:lnTo>
                <a:lnTo>
                  <a:pt x="0" y="483"/>
                </a:lnTo>
                <a:lnTo>
                  <a:pt x="37" y="483"/>
                </a:lnTo>
                <a:lnTo>
                  <a:pt x="242" y="278"/>
                </a:lnTo>
                <a:lnTo>
                  <a:pt x="447" y="483"/>
                </a:lnTo>
                <a:lnTo>
                  <a:pt x="484" y="483"/>
                </a:lnTo>
                <a:lnTo>
                  <a:pt x="484" y="446"/>
                </a:lnTo>
                <a:lnTo>
                  <a:pt x="278" y="241"/>
                </a:lnTo>
                <a:lnTo>
                  <a:pt x="484" y="37"/>
                </a:lnTo>
                <a:lnTo>
                  <a:pt x="484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61" name="Freeform 242">
            <a:extLst>
              <a:ext uri="{FF2B5EF4-FFF2-40B4-BE49-F238E27FC236}">
                <a16:creationId xmlns:a16="http://schemas.microsoft.com/office/drawing/2014/main" id="{4BED1918-6509-4F47-BA90-686808AE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666" y="6846439"/>
            <a:ext cx="438313" cy="438313"/>
          </a:xfrm>
          <a:custGeom>
            <a:avLst/>
            <a:gdLst>
              <a:gd name="T0" fmla="*/ 447 w 485"/>
              <a:gd name="T1" fmla="*/ 0 h 484"/>
              <a:gd name="T2" fmla="*/ 242 w 485"/>
              <a:gd name="T3" fmla="*/ 204 h 484"/>
              <a:gd name="T4" fmla="*/ 37 w 485"/>
              <a:gd name="T5" fmla="*/ 0 h 484"/>
              <a:gd name="T6" fmla="*/ 0 w 485"/>
              <a:gd name="T7" fmla="*/ 0 h 484"/>
              <a:gd name="T8" fmla="*/ 0 w 485"/>
              <a:gd name="T9" fmla="*/ 36 h 484"/>
              <a:gd name="T10" fmla="*/ 206 w 485"/>
              <a:gd name="T11" fmla="*/ 240 h 484"/>
              <a:gd name="T12" fmla="*/ 0 w 485"/>
              <a:gd name="T13" fmla="*/ 445 h 484"/>
              <a:gd name="T14" fmla="*/ 0 w 485"/>
              <a:gd name="T15" fmla="*/ 483 h 484"/>
              <a:gd name="T16" fmla="*/ 37 w 485"/>
              <a:gd name="T17" fmla="*/ 483 h 484"/>
              <a:gd name="T18" fmla="*/ 242 w 485"/>
              <a:gd name="T19" fmla="*/ 277 h 484"/>
              <a:gd name="T20" fmla="*/ 447 w 485"/>
              <a:gd name="T21" fmla="*/ 483 h 484"/>
              <a:gd name="T22" fmla="*/ 484 w 485"/>
              <a:gd name="T23" fmla="*/ 483 h 484"/>
              <a:gd name="T24" fmla="*/ 484 w 485"/>
              <a:gd name="T25" fmla="*/ 445 h 484"/>
              <a:gd name="T26" fmla="*/ 278 w 485"/>
              <a:gd name="T27" fmla="*/ 240 h 484"/>
              <a:gd name="T28" fmla="*/ 484 w 485"/>
              <a:gd name="T29" fmla="*/ 36 h 484"/>
              <a:gd name="T30" fmla="*/ 484 w 485"/>
              <a:gd name="T31" fmla="*/ 0 h 484"/>
              <a:gd name="T32" fmla="*/ 447 w 485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5" h="484">
                <a:moveTo>
                  <a:pt x="447" y="0"/>
                </a:moveTo>
                <a:lnTo>
                  <a:pt x="242" y="204"/>
                </a:lnTo>
                <a:lnTo>
                  <a:pt x="37" y="0"/>
                </a:lnTo>
                <a:lnTo>
                  <a:pt x="0" y="0"/>
                </a:lnTo>
                <a:lnTo>
                  <a:pt x="0" y="36"/>
                </a:lnTo>
                <a:lnTo>
                  <a:pt x="206" y="240"/>
                </a:lnTo>
                <a:lnTo>
                  <a:pt x="0" y="445"/>
                </a:lnTo>
                <a:lnTo>
                  <a:pt x="0" y="483"/>
                </a:lnTo>
                <a:lnTo>
                  <a:pt x="37" y="483"/>
                </a:lnTo>
                <a:lnTo>
                  <a:pt x="242" y="277"/>
                </a:lnTo>
                <a:lnTo>
                  <a:pt x="447" y="483"/>
                </a:lnTo>
                <a:lnTo>
                  <a:pt x="484" y="483"/>
                </a:lnTo>
                <a:lnTo>
                  <a:pt x="484" y="445"/>
                </a:lnTo>
                <a:lnTo>
                  <a:pt x="278" y="240"/>
                </a:lnTo>
                <a:lnTo>
                  <a:pt x="484" y="36"/>
                </a:lnTo>
                <a:lnTo>
                  <a:pt x="484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62" name="Freeform 248">
            <a:extLst>
              <a:ext uri="{FF2B5EF4-FFF2-40B4-BE49-F238E27FC236}">
                <a16:creationId xmlns:a16="http://schemas.microsoft.com/office/drawing/2014/main" id="{F8BA011E-3BB5-4BB6-85D6-412BDCF6B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666" y="10914781"/>
            <a:ext cx="438313" cy="438313"/>
          </a:xfrm>
          <a:custGeom>
            <a:avLst/>
            <a:gdLst>
              <a:gd name="T0" fmla="*/ 447 w 485"/>
              <a:gd name="T1" fmla="*/ 0 h 485"/>
              <a:gd name="T2" fmla="*/ 242 w 485"/>
              <a:gd name="T3" fmla="*/ 206 h 485"/>
              <a:gd name="T4" fmla="*/ 37 w 485"/>
              <a:gd name="T5" fmla="*/ 0 h 485"/>
              <a:gd name="T6" fmla="*/ 0 w 485"/>
              <a:gd name="T7" fmla="*/ 0 h 485"/>
              <a:gd name="T8" fmla="*/ 0 w 485"/>
              <a:gd name="T9" fmla="*/ 37 h 485"/>
              <a:gd name="T10" fmla="*/ 206 w 485"/>
              <a:gd name="T11" fmla="*/ 242 h 485"/>
              <a:gd name="T12" fmla="*/ 0 w 485"/>
              <a:gd name="T13" fmla="*/ 446 h 485"/>
              <a:gd name="T14" fmla="*/ 0 w 485"/>
              <a:gd name="T15" fmla="*/ 484 h 485"/>
              <a:gd name="T16" fmla="*/ 37 w 485"/>
              <a:gd name="T17" fmla="*/ 484 h 485"/>
              <a:gd name="T18" fmla="*/ 242 w 485"/>
              <a:gd name="T19" fmla="*/ 278 h 485"/>
              <a:gd name="T20" fmla="*/ 447 w 485"/>
              <a:gd name="T21" fmla="*/ 484 h 485"/>
              <a:gd name="T22" fmla="*/ 484 w 485"/>
              <a:gd name="T23" fmla="*/ 484 h 485"/>
              <a:gd name="T24" fmla="*/ 484 w 485"/>
              <a:gd name="T25" fmla="*/ 446 h 485"/>
              <a:gd name="T26" fmla="*/ 278 w 485"/>
              <a:gd name="T27" fmla="*/ 242 h 485"/>
              <a:gd name="T28" fmla="*/ 484 w 485"/>
              <a:gd name="T29" fmla="*/ 37 h 485"/>
              <a:gd name="T30" fmla="*/ 484 w 485"/>
              <a:gd name="T31" fmla="*/ 0 h 485"/>
              <a:gd name="T32" fmla="*/ 447 w 485"/>
              <a:gd name="T33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5" h="485">
                <a:moveTo>
                  <a:pt x="447" y="0"/>
                </a:moveTo>
                <a:lnTo>
                  <a:pt x="242" y="206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6" y="242"/>
                </a:lnTo>
                <a:lnTo>
                  <a:pt x="0" y="446"/>
                </a:lnTo>
                <a:lnTo>
                  <a:pt x="0" y="484"/>
                </a:lnTo>
                <a:lnTo>
                  <a:pt x="37" y="484"/>
                </a:lnTo>
                <a:lnTo>
                  <a:pt x="242" y="278"/>
                </a:lnTo>
                <a:lnTo>
                  <a:pt x="447" y="484"/>
                </a:lnTo>
                <a:lnTo>
                  <a:pt x="484" y="484"/>
                </a:lnTo>
                <a:lnTo>
                  <a:pt x="484" y="446"/>
                </a:lnTo>
                <a:lnTo>
                  <a:pt x="278" y="242"/>
                </a:lnTo>
                <a:lnTo>
                  <a:pt x="484" y="37"/>
                </a:lnTo>
                <a:lnTo>
                  <a:pt x="484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63" name="Freeform 250">
            <a:extLst>
              <a:ext uri="{FF2B5EF4-FFF2-40B4-BE49-F238E27FC236}">
                <a16:creationId xmlns:a16="http://schemas.microsoft.com/office/drawing/2014/main" id="{EC87EB45-5823-4338-96C9-2BD9775BF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189" y="5487667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2 w 484"/>
              <a:gd name="T3" fmla="*/ 205 h 484"/>
              <a:gd name="T4" fmla="*/ 36 w 484"/>
              <a:gd name="T5" fmla="*/ 0 h 484"/>
              <a:gd name="T6" fmla="*/ 0 w 484"/>
              <a:gd name="T7" fmla="*/ 0 h 484"/>
              <a:gd name="T8" fmla="*/ 0 w 484"/>
              <a:gd name="T9" fmla="*/ 37 h 484"/>
              <a:gd name="T10" fmla="*/ 205 w 484"/>
              <a:gd name="T11" fmla="*/ 241 h 484"/>
              <a:gd name="T12" fmla="*/ 0 w 484"/>
              <a:gd name="T13" fmla="*/ 446 h 484"/>
              <a:gd name="T14" fmla="*/ 0 w 484"/>
              <a:gd name="T15" fmla="*/ 483 h 484"/>
              <a:gd name="T16" fmla="*/ 36 w 484"/>
              <a:gd name="T17" fmla="*/ 483 h 484"/>
              <a:gd name="T18" fmla="*/ 242 w 484"/>
              <a:gd name="T19" fmla="*/ 278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6 h 484"/>
              <a:gd name="T26" fmla="*/ 278 w 484"/>
              <a:gd name="T27" fmla="*/ 241 h 484"/>
              <a:gd name="T28" fmla="*/ 483 w 484"/>
              <a:gd name="T29" fmla="*/ 37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2" y="205"/>
                </a:lnTo>
                <a:lnTo>
                  <a:pt x="36" y="0"/>
                </a:lnTo>
                <a:lnTo>
                  <a:pt x="0" y="0"/>
                </a:lnTo>
                <a:lnTo>
                  <a:pt x="0" y="37"/>
                </a:lnTo>
                <a:lnTo>
                  <a:pt x="205" y="241"/>
                </a:lnTo>
                <a:lnTo>
                  <a:pt x="0" y="446"/>
                </a:lnTo>
                <a:lnTo>
                  <a:pt x="0" y="483"/>
                </a:lnTo>
                <a:lnTo>
                  <a:pt x="36" y="483"/>
                </a:lnTo>
                <a:lnTo>
                  <a:pt x="242" y="278"/>
                </a:lnTo>
                <a:lnTo>
                  <a:pt x="447" y="483"/>
                </a:lnTo>
                <a:lnTo>
                  <a:pt x="483" y="483"/>
                </a:lnTo>
                <a:lnTo>
                  <a:pt x="483" y="446"/>
                </a:lnTo>
                <a:lnTo>
                  <a:pt x="278" y="241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64" name="Freeform 252">
            <a:extLst>
              <a:ext uri="{FF2B5EF4-FFF2-40B4-BE49-F238E27FC236}">
                <a16:creationId xmlns:a16="http://schemas.microsoft.com/office/drawing/2014/main" id="{97F84046-2075-41F1-87B9-CE7F461D1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189" y="6846439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2 w 484"/>
              <a:gd name="T3" fmla="*/ 204 h 484"/>
              <a:gd name="T4" fmla="*/ 36 w 484"/>
              <a:gd name="T5" fmla="*/ 0 h 484"/>
              <a:gd name="T6" fmla="*/ 0 w 484"/>
              <a:gd name="T7" fmla="*/ 0 h 484"/>
              <a:gd name="T8" fmla="*/ 0 w 484"/>
              <a:gd name="T9" fmla="*/ 36 h 484"/>
              <a:gd name="T10" fmla="*/ 205 w 484"/>
              <a:gd name="T11" fmla="*/ 240 h 484"/>
              <a:gd name="T12" fmla="*/ 0 w 484"/>
              <a:gd name="T13" fmla="*/ 445 h 484"/>
              <a:gd name="T14" fmla="*/ 0 w 484"/>
              <a:gd name="T15" fmla="*/ 483 h 484"/>
              <a:gd name="T16" fmla="*/ 36 w 484"/>
              <a:gd name="T17" fmla="*/ 483 h 484"/>
              <a:gd name="T18" fmla="*/ 242 w 484"/>
              <a:gd name="T19" fmla="*/ 277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5 h 484"/>
              <a:gd name="T26" fmla="*/ 278 w 484"/>
              <a:gd name="T27" fmla="*/ 240 h 484"/>
              <a:gd name="T28" fmla="*/ 483 w 484"/>
              <a:gd name="T29" fmla="*/ 36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2" y="204"/>
                </a:lnTo>
                <a:lnTo>
                  <a:pt x="36" y="0"/>
                </a:lnTo>
                <a:lnTo>
                  <a:pt x="0" y="0"/>
                </a:lnTo>
                <a:lnTo>
                  <a:pt x="0" y="36"/>
                </a:lnTo>
                <a:lnTo>
                  <a:pt x="205" y="240"/>
                </a:lnTo>
                <a:lnTo>
                  <a:pt x="0" y="445"/>
                </a:lnTo>
                <a:lnTo>
                  <a:pt x="0" y="483"/>
                </a:lnTo>
                <a:lnTo>
                  <a:pt x="36" y="483"/>
                </a:lnTo>
                <a:lnTo>
                  <a:pt x="242" y="277"/>
                </a:lnTo>
                <a:lnTo>
                  <a:pt x="447" y="483"/>
                </a:lnTo>
                <a:lnTo>
                  <a:pt x="483" y="483"/>
                </a:lnTo>
                <a:lnTo>
                  <a:pt x="483" y="445"/>
                </a:lnTo>
                <a:lnTo>
                  <a:pt x="278" y="240"/>
                </a:lnTo>
                <a:lnTo>
                  <a:pt x="483" y="36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65" name="Freeform: Shape 564">
            <a:extLst>
              <a:ext uri="{FF2B5EF4-FFF2-40B4-BE49-F238E27FC236}">
                <a16:creationId xmlns:a16="http://schemas.microsoft.com/office/drawing/2014/main" id="{1FFCE495-A1E0-463A-ACEE-389A5D238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86" y="7886434"/>
            <a:ext cx="724304" cy="1066987"/>
          </a:xfrm>
          <a:custGeom>
            <a:avLst/>
            <a:gdLst>
              <a:gd name="connsiteX0" fmla="*/ 533508 w 724304"/>
              <a:gd name="connsiteY0" fmla="*/ 0 h 1066987"/>
              <a:gd name="connsiteX1" fmla="*/ 724304 w 724304"/>
              <a:gd name="connsiteY1" fmla="*/ 0 h 1066987"/>
              <a:gd name="connsiteX2" fmla="*/ 724304 w 724304"/>
              <a:gd name="connsiteY2" fmla="*/ 1066987 h 1066987"/>
              <a:gd name="connsiteX3" fmla="*/ 533508 w 724304"/>
              <a:gd name="connsiteY3" fmla="*/ 1066987 h 1066987"/>
              <a:gd name="connsiteX4" fmla="*/ 0 w 724304"/>
              <a:gd name="connsiteY4" fmla="*/ 533042 h 1066987"/>
              <a:gd name="connsiteX5" fmla="*/ 533508 w 724304"/>
              <a:gd name="connsiteY5" fmla="*/ 0 h 106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04" h="1066987">
                <a:moveTo>
                  <a:pt x="533508" y="0"/>
                </a:moveTo>
                <a:lnTo>
                  <a:pt x="724304" y="0"/>
                </a:lnTo>
                <a:lnTo>
                  <a:pt x="724304" y="1066987"/>
                </a:lnTo>
                <a:lnTo>
                  <a:pt x="533508" y="1066987"/>
                </a:lnTo>
                <a:cubicBezTo>
                  <a:pt x="239626" y="1066987"/>
                  <a:pt x="0" y="826666"/>
                  <a:pt x="0" y="533042"/>
                </a:cubicBezTo>
                <a:cubicBezTo>
                  <a:pt x="0" y="240321"/>
                  <a:pt x="239626" y="0"/>
                  <a:pt x="5335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66" name="Freeform: Shape 565">
            <a:extLst>
              <a:ext uri="{FF2B5EF4-FFF2-40B4-BE49-F238E27FC236}">
                <a16:creationId xmlns:a16="http://schemas.microsoft.com/office/drawing/2014/main" id="{144E95A8-9C5C-45B2-A672-605372D1A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668" y="7886434"/>
            <a:ext cx="1091812" cy="1066987"/>
          </a:xfrm>
          <a:custGeom>
            <a:avLst/>
            <a:gdLst>
              <a:gd name="connsiteX0" fmla="*/ 0 w 1091812"/>
              <a:gd name="connsiteY0" fmla="*/ 0 h 1066987"/>
              <a:gd name="connsiteX1" fmla="*/ 1091812 w 1091812"/>
              <a:gd name="connsiteY1" fmla="*/ 0 h 1066987"/>
              <a:gd name="connsiteX2" fmla="*/ 1091812 w 1091812"/>
              <a:gd name="connsiteY2" fmla="*/ 1066987 h 1066987"/>
              <a:gd name="connsiteX3" fmla="*/ 0 w 1091812"/>
              <a:gd name="connsiteY3" fmla="*/ 1066987 h 1066987"/>
              <a:gd name="connsiteX4" fmla="*/ 0 w 1091812"/>
              <a:gd name="connsiteY4" fmla="*/ 0 h 106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812" h="1066987">
                <a:moveTo>
                  <a:pt x="0" y="0"/>
                </a:moveTo>
                <a:lnTo>
                  <a:pt x="1091812" y="0"/>
                </a:lnTo>
                <a:lnTo>
                  <a:pt x="1091812" y="1066987"/>
                </a:lnTo>
                <a:lnTo>
                  <a:pt x="0" y="1066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67" name="Freeform: Shape 566">
            <a:extLst>
              <a:ext uri="{FF2B5EF4-FFF2-40B4-BE49-F238E27FC236}">
                <a16:creationId xmlns:a16="http://schemas.microsoft.com/office/drawing/2014/main" id="{00CBADA1-F0E7-46CD-B664-CA897CA69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046" y="7886434"/>
            <a:ext cx="1095781" cy="1066987"/>
          </a:xfrm>
          <a:custGeom>
            <a:avLst/>
            <a:gdLst>
              <a:gd name="connsiteX0" fmla="*/ 0 w 1095781"/>
              <a:gd name="connsiteY0" fmla="*/ 0 h 1066987"/>
              <a:gd name="connsiteX1" fmla="*/ 1095781 w 1095781"/>
              <a:gd name="connsiteY1" fmla="*/ 0 h 1066987"/>
              <a:gd name="connsiteX2" fmla="*/ 1095781 w 1095781"/>
              <a:gd name="connsiteY2" fmla="*/ 1066987 h 1066987"/>
              <a:gd name="connsiteX3" fmla="*/ 0 w 1095781"/>
              <a:gd name="connsiteY3" fmla="*/ 1066987 h 1066987"/>
              <a:gd name="connsiteX4" fmla="*/ 0 w 1095781"/>
              <a:gd name="connsiteY4" fmla="*/ 0 h 106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1" h="1066987">
                <a:moveTo>
                  <a:pt x="0" y="0"/>
                </a:moveTo>
                <a:lnTo>
                  <a:pt x="1095781" y="0"/>
                </a:lnTo>
                <a:lnTo>
                  <a:pt x="1095781" y="1066987"/>
                </a:lnTo>
                <a:lnTo>
                  <a:pt x="0" y="1066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68" name="Freeform: Shape 567">
            <a:extLst>
              <a:ext uri="{FF2B5EF4-FFF2-40B4-BE49-F238E27FC236}">
                <a16:creationId xmlns:a16="http://schemas.microsoft.com/office/drawing/2014/main" id="{36DE219B-59AF-455D-A5C8-40645D84E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625" y="7886434"/>
            <a:ext cx="1095777" cy="1066987"/>
          </a:xfrm>
          <a:custGeom>
            <a:avLst/>
            <a:gdLst>
              <a:gd name="connsiteX0" fmla="*/ 0 w 1095777"/>
              <a:gd name="connsiteY0" fmla="*/ 0 h 1066987"/>
              <a:gd name="connsiteX1" fmla="*/ 1095777 w 1095777"/>
              <a:gd name="connsiteY1" fmla="*/ 0 h 1066987"/>
              <a:gd name="connsiteX2" fmla="*/ 1095777 w 1095777"/>
              <a:gd name="connsiteY2" fmla="*/ 1066987 h 1066987"/>
              <a:gd name="connsiteX3" fmla="*/ 0 w 1095777"/>
              <a:gd name="connsiteY3" fmla="*/ 1066987 h 1066987"/>
              <a:gd name="connsiteX4" fmla="*/ 0 w 1095777"/>
              <a:gd name="connsiteY4" fmla="*/ 0 h 106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77" h="1066987">
                <a:moveTo>
                  <a:pt x="0" y="0"/>
                </a:moveTo>
                <a:lnTo>
                  <a:pt x="1095777" y="0"/>
                </a:lnTo>
                <a:lnTo>
                  <a:pt x="1095777" y="1066987"/>
                </a:lnTo>
                <a:lnTo>
                  <a:pt x="0" y="1066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69" name="Freeform: Shape 568">
            <a:extLst>
              <a:ext uri="{FF2B5EF4-FFF2-40B4-BE49-F238E27FC236}">
                <a16:creationId xmlns:a16="http://schemas.microsoft.com/office/drawing/2014/main" id="{1290B3D3-C841-4444-8914-9B28EB0D6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093" y="7886434"/>
            <a:ext cx="1091801" cy="1066987"/>
          </a:xfrm>
          <a:custGeom>
            <a:avLst/>
            <a:gdLst>
              <a:gd name="connsiteX0" fmla="*/ 0 w 1091801"/>
              <a:gd name="connsiteY0" fmla="*/ 0 h 1066987"/>
              <a:gd name="connsiteX1" fmla="*/ 1091801 w 1091801"/>
              <a:gd name="connsiteY1" fmla="*/ 0 h 1066987"/>
              <a:gd name="connsiteX2" fmla="*/ 1091801 w 1091801"/>
              <a:gd name="connsiteY2" fmla="*/ 1066987 h 1066987"/>
              <a:gd name="connsiteX3" fmla="*/ 0 w 1091801"/>
              <a:gd name="connsiteY3" fmla="*/ 1066987 h 1066987"/>
              <a:gd name="connsiteX4" fmla="*/ 0 w 1091801"/>
              <a:gd name="connsiteY4" fmla="*/ 0 h 106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801" h="1066987">
                <a:moveTo>
                  <a:pt x="0" y="0"/>
                </a:moveTo>
                <a:lnTo>
                  <a:pt x="1091801" y="0"/>
                </a:lnTo>
                <a:lnTo>
                  <a:pt x="1091801" y="1066987"/>
                </a:lnTo>
                <a:lnTo>
                  <a:pt x="0" y="1066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0" name="Freeform: Shape 569">
            <a:extLst>
              <a:ext uri="{FF2B5EF4-FFF2-40B4-BE49-F238E27FC236}">
                <a16:creationId xmlns:a16="http://schemas.microsoft.com/office/drawing/2014/main" id="{89237FFE-C486-4B2A-95FF-41B2B5ECD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460" y="7886434"/>
            <a:ext cx="1095781" cy="1066987"/>
          </a:xfrm>
          <a:custGeom>
            <a:avLst/>
            <a:gdLst>
              <a:gd name="connsiteX0" fmla="*/ 0 w 1095781"/>
              <a:gd name="connsiteY0" fmla="*/ 0 h 1066987"/>
              <a:gd name="connsiteX1" fmla="*/ 1095781 w 1095781"/>
              <a:gd name="connsiteY1" fmla="*/ 0 h 1066987"/>
              <a:gd name="connsiteX2" fmla="*/ 1095781 w 1095781"/>
              <a:gd name="connsiteY2" fmla="*/ 1066987 h 1066987"/>
              <a:gd name="connsiteX3" fmla="*/ 0 w 1095781"/>
              <a:gd name="connsiteY3" fmla="*/ 1066987 h 1066987"/>
              <a:gd name="connsiteX4" fmla="*/ 0 w 1095781"/>
              <a:gd name="connsiteY4" fmla="*/ 0 h 106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81" h="1066987">
                <a:moveTo>
                  <a:pt x="0" y="0"/>
                </a:moveTo>
                <a:lnTo>
                  <a:pt x="1095781" y="0"/>
                </a:lnTo>
                <a:lnTo>
                  <a:pt x="1095781" y="1066987"/>
                </a:lnTo>
                <a:lnTo>
                  <a:pt x="0" y="1066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6215CD66-6D8D-4B7E-992E-43DA6B1F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935" y="7886434"/>
            <a:ext cx="1098864" cy="1066987"/>
          </a:xfrm>
          <a:custGeom>
            <a:avLst/>
            <a:gdLst>
              <a:gd name="connsiteX0" fmla="*/ 0 w 1098864"/>
              <a:gd name="connsiteY0" fmla="*/ 0 h 1066987"/>
              <a:gd name="connsiteX1" fmla="*/ 1098864 w 1098864"/>
              <a:gd name="connsiteY1" fmla="*/ 0 h 1066987"/>
              <a:gd name="connsiteX2" fmla="*/ 1098864 w 1098864"/>
              <a:gd name="connsiteY2" fmla="*/ 1066987 h 1066987"/>
              <a:gd name="connsiteX3" fmla="*/ 0 w 1098864"/>
              <a:gd name="connsiteY3" fmla="*/ 1066987 h 1066987"/>
              <a:gd name="connsiteX4" fmla="*/ 0 w 1098864"/>
              <a:gd name="connsiteY4" fmla="*/ 0 h 106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864" h="1066987">
                <a:moveTo>
                  <a:pt x="0" y="0"/>
                </a:moveTo>
                <a:lnTo>
                  <a:pt x="1098864" y="0"/>
                </a:lnTo>
                <a:lnTo>
                  <a:pt x="1098864" y="1066987"/>
                </a:lnTo>
                <a:lnTo>
                  <a:pt x="0" y="1066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2" name="Freeform: Shape 571">
            <a:extLst>
              <a:ext uri="{FF2B5EF4-FFF2-40B4-BE49-F238E27FC236}">
                <a16:creationId xmlns:a16="http://schemas.microsoft.com/office/drawing/2014/main" id="{06C60EEB-1945-47C8-B756-79969A195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489" y="7886434"/>
            <a:ext cx="1175482" cy="1066987"/>
          </a:xfrm>
          <a:custGeom>
            <a:avLst/>
            <a:gdLst>
              <a:gd name="connsiteX0" fmla="*/ 0 w 1175482"/>
              <a:gd name="connsiteY0" fmla="*/ 0 h 1066987"/>
              <a:gd name="connsiteX1" fmla="*/ 1175482 w 1175482"/>
              <a:gd name="connsiteY1" fmla="*/ 0 h 1066987"/>
              <a:gd name="connsiteX2" fmla="*/ 1175482 w 1175482"/>
              <a:gd name="connsiteY2" fmla="*/ 1066987 h 1066987"/>
              <a:gd name="connsiteX3" fmla="*/ 0 w 1175482"/>
              <a:gd name="connsiteY3" fmla="*/ 1066987 h 1066987"/>
              <a:gd name="connsiteX4" fmla="*/ 0 w 1175482"/>
              <a:gd name="connsiteY4" fmla="*/ 0 h 106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482" h="1066987">
                <a:moveTo>
                  <a:pt x="0" y="0"/>
                </a:moveTo>
                <a:lnTo>
                  <a:pt x="1175482" y="0"/>
                </a:lnTo>
                <a:lnTo>
                  <a:pt x="1175482" y="1066987"/>
                </a:lnTo>
                <a:lnTo>
                  <a:pt x="0" y="1066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3" name="Freeform 254">
            <a:extLst>
              <a:ext uri="{FF2B5EF4-FFF2-40B4-BE49-F238E27FC236}">
                <a16:creationId xmlns:a16="http://schemas.microsoft.com/office/drawing/2014/main" id="{BC9014AB-523C-42DF-A033-02B1C019C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189" y="8201225"/>
            <a:ext cx="438313" cy="438313"/>
          </a:xfrm>
          <a:custGeom>
            <a:avLst/>
            <a:gdLst>
              <a:gd name="T0" fmla="*/ 447 w 484"/>
              <a:gd name="T1" fmla="*/ 0 h 483"/>
              <a:gd name="T2" fmla="*/ 242 w 484"/>
              <a:gd name="T3" fmla="*/ 204 h 483"/>
              <a:gd name="T4" fmla="*/ 36 w 484"/>
              <a:gd name="T5" fmla="*/ 0 h 483"/>
              <a:gd name="T6" fmla="*/ 0 w 484"/>
              <a:gd name="T7" fmla="*/ 0 h 483"/>
              <a:gd name="T8" fmla="*/ 0 w 484"/>
              <a:gd name="T9" fmla="*/ 36 h 483"/>
              <a:gd name="T10" fmla="*/ 205 w 484"/>
              <a:gd name="T11" fmla="*/ 241 h 483"/>
              <a:gd name="T12" fmla="*/ 0 w 484"/>
              <a:gd name="T13" fmla="*/ 446 h 483"/>
              <a:gd name="T14" fmla="*/ 0 w 484"/>
              <a:gd name="T15" fmla="*/ 482 h 483"/>
              <a:gd name="T16" fmla="*/ 36 w 484"/>
              <a:gd name="T17" fmla="*/ 482 h 483"/>
              <a:gd name="T18" fmla="*/ 242 w 484"/>
              <a:gd name="T19" fmla="*/ 278 h 483"/>
              <a:gd name="T20" fmla="*/ 447 w 484"/>
              <a:gd name="T21" fmla="*/ 482 h 483"/>
              <a:gd name="T22" fmla="*/ 483 w 484"/>
              <a:gd name="T23" fmla="*/ 482 h 483"/>
              <a:gd name="T24" fmla="*/ 483 w 484"/>
              <a:gd name="T25" fmla="*/ 446 h 483"/>
              <a:gd name="T26" fmla="*/ 278 w 484"/>
              <a:gd name="T27" fmla="*/ 241 h 483"/>
              <a:gd name="T28" fmla="*/ 483 w 484"/>
              <a:gd name="T29" fmla="*/ 36 h 483"/>
              <a:gd name="T30" fmla="*/ 483 w 484"/>
              <a:gd name="T31" fmla="*/ 0 h 483"/>
              <a:gd name="T32" fmla="*/ 447 w 484"/>
              <a:gd name="T3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3">
                <a:moveTo>
                  <a:pt x="447" y="0"/>
                </a:moveTo>
                <a:lnTo>
                  <a:pt x="242" y="204"/>
                </a:lnTo>
                <a:lnTo>
                  <a:pt x="36" y="0"/>
                </a:lnTo>
                <a:lnTo>
                  <a:pt x="0" y="0"/>
                </a:lnTo>
                <a:lnTo>
                  <a:pt x="0" y="36"/>
                </a:lnTo>
                <a:lnTo>
                  <a:pt x="205" y="241"/>
                </a:lnTo>
                <a:lnTo>
                  <a:pt x="0" y="446"/>
                </a:lnTo>
                <a:lnTo>
                  <a:pt x="0" y="482"/>
                </a:lnTo>
                <a:lnTo>
                  <a:pt x="36" y="482"/>
                </a:lnTo>
                <a:lnTo>
                  <a:pt x="242" y="278"/>
                </a:lnTo>
                <a:lnTo>
                  <a:pt x="447" y="482"/>
                </a:lnTo>
                <a:lnTo>
                  <a:pt x="483" y="482"/>
                </a:lnTo>
                <a:lnTo>
                  <a:pt x="483" y="446"/>
                </a:lnTo>
                <a:lnTo>
                  <a:pt x="278" y="241"/>
                </a:lnTo>
                <a:lnTo>
                  <a:pt x="483" y="36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4" name="Freeform 258">
            <a:extLst>
              <a:ext uri="{FF2B5EF4-FFF2-40B4-BE49-F238E27FC236}">
                <a16:creationId xmlns:a16="http://schemas.microsoft.com/office/drawing/2014/main" id="{E6DC5D07-20DC-4B59-A237-FD9AD969C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189" y="10914781"/>
            <a:ext cx="438313" cy="438313"/>
          </a:xfrm>
          <a:custGeom>
            <a:avLst/>
            <a:gdLst>
              <a:gd name="T0" fmla="*/ 447 w 484"/>
              <a:gd name="T1" fmla="*/ 0 h 485"/>
              <a:gd name="T2" fmla="*/ 242 w 484"/>
              <a:gd name="T3" fmla="*/ 206 h 485"/>
              <a:gd name="T4" fmla="*/ 36 w 484"/>
              <a:gd name="T5" fmla="*/ 0 h 485"/>
              <a:gd name="T6" fmla="*/ 0 w 484"/>
              <a:gd name="T7" fmla="*/ 0 h 485"/>
              <a:gd name="T8" fmla="*/ 0 w 484"/>
              <a:gd name="T9" fmla="*/ 37 h 485"/>
              <a:gd name="T10" fmla="*/ 205 w 484"/>
              <a:gd name="T11" fmla="*/ 242 h 485"/>
              <a:gd name="T12" fmla="*/ 0 w 484"/>
              <a:gd name="T13" fmla="*/ 446 h 485"/>
              <a:gd name="T14" fmla="*/ 0 w 484"/>
              <a:gd name="T15" fmla="*/ 484 h 485"/>
              <a:gd name="T16" fmla="*/ 36 w 484"/>
              <a:gd name="T17" fmla="*/ 484 h 485"/>
              <a:gd name="T18" fmla="*/ 242 w 484"/>
              <a:gd name="T19" fmla="*/ 278 h 485"/>
              <a:gd name="T20" fmla="*/ 447 w 484"/>
              <a:gd name="T21" fmla="*/ 484 h 485"/>
              <a:gd name="T22" fmla="*/ 483 w 484"/>
              <a:gd name="T23" fmla="*/ 484 h 485"/>
              <a:gd name="T24" fmla="*/ 483 w 484"/>
              <a:gd name="T25" fmla="*/ 446 h 485"/>
              <a:gd name="T26" fmla="*/ 278 w 484"/>
              <a:gd name="T27" fmla="*/ 242 h 485"/>
              <a:gd name="T28" fmla="*/ 483 w 484"/>
              <a:gd name="T29" fmla="*/ 37 h 485"/>
              <a:gd name="T30" fmla="*/ 483 w 484"/>
              <a:gd name="T31" fmla="*/ 0 h 485"/>
              <a:gd name="T32" fmla="*/ 447 w 484"/>
              <a:gd name="T33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5">
                <a:moveTo>
                  <a:pt x="447" y="0"/>
                </a:moveTo>
                <a:lnTo>
                  <a:pt x="242" y="206"/>
                </a:lnTo>
                <a:lnTo>
                  <a:pt x="36" y="0"/>
                </a:lnTo>
                <a:lnTo>
                  <a:pt x="0" y="0"/>
                </a:lnTo>
                <a:lnTo>
                  <a:pt x="0" y="37"/>
                </a:lnTo>
                <a:lnTo>
                  <a:pt x="205" y="242"/>
                </a:lnTo>
                <a:lnTo>
                  <a:pt x="0" y="446"/>
                </a:lnTo>
                <a:lnTo>
                  <a:pt x="0" y="484"/>
                </a:lnTo>
                <a:lnTo>
                  <a:pt x="36" y="484"/>
                </a:lnTo>
                <a:lnTo>
                  <a:pt x="242" y="278"/>
                </a:lnTo>
                <a:lnTo>
                  <a:pt x="447" y="484"/>
                </a:lnTo>
                <a:lnTo>
                  <a:pt x="483" y="484"/>
                </a:lnTo>
                <a:lnTo>
                  <a:pt x="483" y="446"/>
                </a:lnTo>
                <a:lnTo>
                  <a:pt x="278" y="242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5" name="Freeform 267">
            <a:extLst>
              <a:ext uri="{FF2B5EF4-FFF2-40B4-BE49-F238E27FC236}">
                <a16:creationId xmlns:a16="http://schemas.microsoft.com/office/drawing/2014/main" id="{B26DCA6F-8349-4735-9112-D805F4C65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1429" y="6073414"/>
            <a:ext cx="462221" cy="482143"/>
          </a:xfrm>
          <a:custGeom>
            <a:avLst/>
            <a:gdLst>
              <a:gd name="T0" fmla="*/ 324 w 511"/>
              <a:gd name="T1" fmla="*/ 441 h 535"/>
              <a:gd name="T2" fmla="*/ 277 w 511"/>
              <a:gd name="T3" fmla="*/ 395 h 535"/>
              <a:gd name="T4" fmla="*/ 185 w 511"/>
              <a:gd name="T5" fmla="*/ 441 h 535"/>
              <a:gd name="T6" fmla="*/ 232 w 511"/>
              <a:gd name="T7" fmla="*/ 395 h 535"/>
              <a:gd name="T8" fmla="*/ 185 w 511"/>
              <a:gd name="T9" fmla="*/ 441 h 535"/>
              <a:gd name="T10" fmla="*/ 139 w 511"/>
              <a:gd name="T11" fmla="*/ 441 h 535"/>
              <a:gd name="T12" fmla="*/ 93 w 511"/>
              <a:gd name="T13" fmla="*/ 395 h 535"/>
              <a:gd name="T14" fmla="*/ 371 w 511"/>
              <a:gd name="T15" fmla="*/ 348 h 535"/>
              <a:gd name="T16" fmla="*/ 417 w 511"/>
              <a:gd name="T17" fmla="*/ 302 h 535"/>
              <a:gd name="T18" fmla="*/ 371 w 511"/>
              <a:gd name="T19" fmla="*/ 348 h 535"/>
              <a:gd name="T20" fmla="*/ 324 w 511"/>
              <a:gd name="T21" fmla="*/ 348 h 535"/>
              <a:gd name="T22" fmla="*/ 277 w 511"/>
              <a:gd name="T23" fmla="*/ 302 h 535"/>
              <a:gd name="T24" fmla="*/ 185 w 511"/>
              <a:gd name="T25" fmla="*/ 348 h 535"/>
              <a:gd name="T26" fmla="*/ 232 w 511"/>
              <a:gd name="T27" fmla="*/ 302 h 535"/>
              <a:gd name="T28" fmla="*/ 185 w 511"/>
              <a:gd name="T29" fmla="*/ 348 h 535"/>
              <a:gd name="T30" fmla="*/ 139 w 511"/>
              <a:gd name="T31" fmla="*/ 348 h 535"/>
              <a:gd name="T32" fmla="*/ 93 w 511"/>
              <a:gd name="T33" fmla="*/ 302 h 535"/>
              <a:gd name="T34" fmla="*/ 371 w 511"/>
              <a:gd name="T35" fmla="*/ 256 h 535"/>
              <a:gd name="T36" fmla="*/ 417 w 511"/>
              <a:gd name="T37" fmla="*/ 209 h 535"/>
              <a:gd name="T38" fmla="*/ 371 w 511"/>
              <a:gd name="T39" fmla="*/ 256 h 535"/>
              <a:gd name="T40" fmla="*/ 324 w 511"/>
              <a:gd name="T41" fmla="*/ 256 h 535"/>
              <a:gd name="T42" fmla="*/ 277 w 511"/>
              <a:gd name="T43" fmla="*/ 209 h 535"/>
              <a:gd name="T44" fmla="*/ 185 w 511"/>
              <a:gd name="T45" fmla="*/ 256 h 535"/>
              <a:gd name="T46" fmla="*/ 232 w 511"/>
              <a:gd name="T47" fmla="*/ 209 h 535"/>
              <a:gd name="T48" fmla="*/ 185 w 511"/>
              <a:gd name="T49" fmla="*/ 256 h 535"/>
              <a:gd name="T50" fmla="*/ 464 w 511"/>
              <a:gd name="T51" fmla="*/ 163 h 535"/>
              <a:gd name="T52" fmla="*/ 46 w 511"/>
              <a:gd name="T53" fmla="*/ 487 h 535"/>
              <a:gd name="T54" fmla="*/ 46 w 511"/>
              <a:gd name="T55" fmla="*/ 70 h 535"/>
              <a:gd name="T56" fmla="*/ 93 w 511"/>
              <a:gd name="T57" fmla="*/ 93 h 535"/>
              <a:gd name="T58" fmla="*/ 139 w 511"/>
              <a:gd name="T59" fmla="*/ 70 h 535"/>
              <a:gd name="T60" fmla="*/ 371 w 511"/>
              <a:gd name="T61" fmla="*/ 93 h 535"/>
              <a:gd name="T62" fmla="*/ 417 w 511"/>
              <a:gd name="T63" fmla="*/ 70 h 535"/>
              <a:gd name="T64" fmla="*/ 464 w 511"/>
              <a:gd name="T65" fmla="*/ 116 h 535"/>
              <a:gd name="T66" fmla="*/ 46 w 511"/>
              <a:gd name="T67" fmla="*/ 70 h 535"/>
              <a:gd name="T68" fmla="*/ 93 w 511"/>
              <a:gd name="T69" fmla="*/ 23 h 535"/>
              <a:gd name="T70" fmla="*/ 0 w 511"/>
              <a:gd name="T71" fmla="*/ 534 h 535"/>
              <a:gd name="T72" fmla="*/ 510 w 511"/>
              <a:gd name="T73" fmla="*/ 23 h 535"/>
              <a:gd name="T74" fmla="*/ 417 w 511"/>
              <a:gd name="T75" fmla="*/ 0 h 535"/>
              <a:gd name="T76" fmla="*/ 371 w 511"/>
              <a:gd name="T77" fmla="*/ 23 h 535"/>
              <a:gd name="T78" fmla="*/ 139 w 511"/>
              <a:gd name="T79" fmla="*/ 0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1" h="535">
                <a:moveTo>
                  <a:pt x="277" y="441"/>
                </a:moveTo>
                <a:lnTo>
                  <a:pt x="324" y="441"/>
                </a:lnTo>
                <a:lnTo>
                  <a:pt x="324" y="395"/>
                </a:lnTo>
                <a:lnTo>
                  <a:pt x="277" y="395"/>
                </a:lnTo>
                <a:lnTo>
                  <a:pt x="277" y="441"/>
                </a:lnTo>
                <a:close/>
                <a:moveTo>
                  <a:pt x="185" y="441"/>
                </a:moveTo>
                <a:lnTo>
                  <a:pt x="232" y="441"/>
                </a:lnTo>
                <a:lnTo>
                  <a:pt x="232" y="395"/>
                </a:lnTo>
                <a:lnTo>
                  <a:pt x="185" y="395"/>
                </a:lnTo>
                <a:lnTo>
                  <a:pt x="185" y="441"/>
                </a:lnTo>
                <a:close/>
                <a:moveTo>
                  <a:pt x="93" y="441"/>
                </a:moveTo>
                <a:lnTo>
                  <a:pt x="139" y="441"/>
                </a:lnTo>
                <a:lnTo>
                  <a:pt x="139" y="395"/>
                </a:lnTo>
                <a:lnTo>
                  <a:pt x="93" y="395"/>
                </a:lnTo>
                <a:lnTo>
                  <a:pt x="93" y="441"/>
                </a:lnTo>
                <a:close/>
                <a:moveTo>
                  <a:pt x="371" y="348"/>
                </a:moveTo>
                <a:lnTo>
                  <a:pt x="417" y="348"/>
                </a:lnTo>
                <a:lnTo>
                  <a:pt x="417" y="302"/>
                </a:lnTo>
                <a:lnTo>
                  <a:pt x="371" y="302"/>
                </a:lnTo>
                <a:lnTo>
                  <a:pt x="371" y="348"/>
                </a:lnTo>
                <a:close/>
                <a:moveTo>
                  <a:pt x="277" y="348"/>
                </a:moveTo>
                <a:lnTo>
                  <a:pt x="324" y="348"/>
                </a:lnTo>
                <a:lnTo>
                  <a:pt x="324" y="302"/>
                </a:lnTo>
                <a:lnTo>
                  <a:pt x="277" y="302"/>
                </a:lnTo>
                <a:lnTo>
                  <a:pt x="277" y="348"/>
                </a:lnTo>
                <a:close/>
                <a:moveTo>
                  <a:pt x="185" y="348"/>
                </a:moveTo>
                <a:lnTo>
                  <a:pt x="232" y="348"/>
                </a:lnTo>
                <a:lnTo>
                  <a:pt x="232" y="302"/>
                </a:lnTo>
                <a:lnTo>
                  <a:pt x="185" y="302"/>
                </a:lnTo>
                <a:lnTo>
                  <a:pt x="185" y="348"/>
                </a:lnTo>
                <a:close/>
                <a:moveTo>
                  <a:pt x="93" y="348"/>
                </a:moveTo>
                <a:lnTo>
                  <a:pt x="139" y="348"/>
                </a:lnTo>
                <a:lnTo>
                  <a:pt x="139" y="302"/>
                </a:lnTo>
                <a:lnTo>
                  <a:pt x="93" y="302"/>
                </a:lnTo>
                <a:lnTo>
                  <a:pt x="93" y="348"/>
                </a:lnTo>
                <a:close/>
                <a:moveTo>
                  <a:pt x="371" y="256"/>
                </a:moveTo>
                <a:lnTo>
                  <a:pt x="417" y="256"/>
                </a:lnTo>
                <a:lnTo>
                  <a:pt x="417" y="209"/>
                </a:lnTo>
                <a:lnTo>
                  <a:pt x="371" y="209"/>
                </a:lnTo>
                <a:lnTo>
                  <a:pt x="371" y="256"/>
                </a:lnTo>
                <a:close/>
                <a:moveTo>
                  <a:pt x="277" y="256"/>
                </a:moveTo>
                <a:lnTo>
                  <a:pt x="324" y="256"/>
                </a:lnTo>
                <a:lnTo>
                  <a:pt x="324" y="209"/>
                </a:lnTo>
                <a:lnTo>
                  <a:pt x="277" y="209"/>
                </a:lnTo>
                <a:lnTo>
                  <a:pt x="277" y="256"/>
                </a:lnTo>
                <a:close/>
                <a:moveTo>
                  <a:pt x="185" y="256"/>
                </a:moveTo>
                <a:lnTo>
                  <a:pt x="232" y="256"/>
                </a:lnTo>
                <a:lnTo>
                  <a:pt x="232" y="209"/>
                </a:lnTo>
                <a:lnTo>
                  <a:pt x="185" y="209"/>
                </a:lnTo>
                <a:lnTo>
                  <a:pt x="185" y="256"/>
                </a:lnTo>
                <a:close/>
                <a:moveTo>
                  <a:pt x="46" y="163"/>
                </a:moveTo>
                <a:lnTo>
                  <a:pt x="464" y="163"/>
                </a:lnTo>
                <a:lnTo>
                  <a:pt x="464" y="487"/>
                </a:lnTo>
                <a:lnTo>
                  <a:pt x="46" y="487"/>
                </a:lnTo>
                <a:lnTo>
                  <a:pt x="46" y="163"/>
                </a:lnTo>
                <a:close/>
                <a:moveTo>
                  <a:pt x="46" y="70"/>
                </a:moveTo>
                <a:lnTo>
                  <a:pt x="93" y="70"/>
                </a:lnTo>
                <a:lnTo>
                  <a:pt x="93" y="93"/>
                </a:lnTo>
                <a:lnTo>
                  <a:pt x="139" y="93"/>
                </a:lnTo>
                <a:lnTo>
                  <a:pt x="139" y="70"/>
                </a:lnTo>
                <a:lnTo>
                  <a:pt x="371" y="70"/>
                </a:lnTo>
                <a:lnTo>
                  <a:pt x="371" y="93"/>
                </a:lnTo>
                <a:lnTo>
                  <a:pt x="417" y="93"/>
                </a:lnTo>
                <a:lnTo>
                  <a:pt x="417" y="70"/>
                </a:lnTo>
                <a:lnTo>
                  <a:pt x="464" y="70"/>
                </a:lnTo>
                <a:lnTo>
                  <a:pt x="464" y="116"/>
                </a:lnTo>
                <a:lnTo>
                  <a:pt x="46" y="116"/>
                </a:lnTo>
                <a:lnTo>
                  <a:pt x="46" y="70"/>
                </a:lnTo>
                <a:close/>
                <a:moveTo>
                  <a:pt x="93" y="0"/>
                </a:moveTo>
                <a:lnTo>
                  <a:pt x="93" y="23"/>
                </a:lnTo>
                <a:lnTo>
                  <a:pt x="0" y="23"/>
                </a:lnTo>
                <a:lnTo>
                  <a:pt x="0" y="534"/>
                </a:lnTo>
                <a:lnTo>
                  <a:pt x="510" y="534"/>
                </a:lnTo>
                <a:lnTo>
                  <a:pt x="510" y="23"/>
                </a:lnTo>
                <a:lnTo>
                  <a:pt x="417" y="23"/>
                </a:lnTo>
                <a:lnTo>
                  <a:pt x="417" y="0"/>
                </a:lnTo>
                <a:lnTo>
                  <a:pt x="371" y="0"/>
                </a:lnTo>
                <a:lnTo>
                  <a:pt x="371" y="23"/>
                </a:lnTo>
                <a:lnTo>
                  <a:pt x="139" y="23"/>
                </a:lnTo>
                <a:lnTo>
                  <a:pt x="139" y="0"/>
                </a:lnTo>
                <a:lnTo>
                  <a:pt x="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6" name="Freeform 268">
            <a:extLst>
              <a:ext uri="{FF2B5EF4-FFF2-40B4-BE49-F238E27FC236}">
                <a16:creationId xmlns:a16="http://schemas.microsoft.com/office/drawing/2014/main" id="{E4299388-0620-43DD-9489-F3117D908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3844" y="10241374"/>
            <a:ext cx="669424" cy="418389"/>
          </a:xfrm>
          <a:custGeom>
            <a:avLst/>
            <a:gdLst>
              <a:gd name="T0" fmla="*/ 672 w 742"/>
              <a:gd name="T1" fmla="*/ 278 h 464"/>
              <a:gd name="T2" fmla="*/ 672 w 742"/>
              <a:gd name="T3" fmla="*/ 324 h 464"/>
              <a:gd name="T4" fmla="*/ 533 w 742"/>
              <a:gd name="T5" fmla="*/ 417 h 464"/>
              <a:gd name="T6" fmla="*/ 440 w 742"/>
              <a:gd name="T7" fmla="*/ 324 h 464"/>
              <a:gd name="T8" fmla="*/ 70 w 742"/>
              <a:gd name="T9" fmla="*/ 278 h 464"/>
              <a:gd name="T10" fmla="*/ 301 w 742"/>
              <a:gd name="T11" fmla="*/ 324 h 464"/>
              <a:gd name="T12" fmla="*/ 209 w 742"/>
              <a:gd name="T13" fmla="*/ 417 h 464"/>
              <a:gd name="T14" fmla="*/ 162 w 742"/>
              <a:gd name="T15" fmla="*/ 417 h 464"/>
              <a:gd name="T16" fmla="*/ 70 w 742"/>
              <a:gd name="T17" fmla="*/ 278 h 464"/>
              <a:gd name="T18" fmla="*/ 112 w 742"/>
              <a:gd name="T19" fmla="*/ 15 h 464"/>
              <a:gd name="T20" fmla="*/ 0 w 742"/>
              <a:gd name="T21" fmla="*/ 231 h 464"/>
              <a:gd name="T22" fmla="*/ 23 w 742"/>
              <a:gd name="T23" fmla="*/ 278 h 464"/>
              <a:gd name="T24" fmla="*/ 23 w 742"/>
              <a:gd name="T25" fmla="*/ 324 h 464"/>
              <a:gd name="T26" fmla="*/ 209 w 742"/>
              <a:gd name="T27" fmla="*/ 463 h 464"/>
              <a:gd name="T28" fmla="*/ 348 w 742"/>
              <a:gd name="T29" fmla="*/ 324 h 464"/>
              <a:gd name="T30" fmla="*/ 348 w 742"/>
              <a:gd name="T31" fmla="*/ 254 h 464"/>
              <a:gd name="T32" fmla="*/ 371 w 742"/>
              <a:gd name="T33" fmla="*/ 231 h 464"/>
              <a:gd name="T34" fmla="*/ 394 w 742"/>
              <a:gd name="T35" fmla="*/ 324 h 464"/>
              <a:gd name="T36" fmla="*/ 533 w 742"/>
              <a:gd name="T37" fmla="*/ 463 h 464"/>
              <a:gd name="T38" fmla="*/ 580 w 742"/>
              <a:gd name="T39" fmla="*/ 463 h 464"/>
              <a:gd name="T40" fmla="*/ 719 w 742"/>
              <a:gd name="T41" fmla="*/ 278 h 464"/>
              <a:gd name="T42" fmla="*/ 741 w 742"/>
              <a:gd name="T43" fmla="*/ 231 h 464"/>
              <a:gd name="T44" fmla="*/ 630 w 742"/>
              <a:gd name="T45" fmla="*/ 15 h 464"/>
              <a:gd name="T46" fmla="*/ 580 w 742"/>
              <a:gd name="T47" fmla="*/ 0 h 464"/>
              <a:gd name="T48" fmla="*/ 515 w 742"/>
              <a:gd name="T49" fmla="*/ 78 h 464"/>
              <a:gd name="T50" fmla="*/ 595 w 742"/>
              <a:gd name="T51" fmla="*/ 53 h 464"/>
              <a:gd name="T52" fmla="*/ 435 w 742"/>
              <a:gd name="T53" fmla="*/ 231 h 464"/>
              <a:gd name="T54" fmla="*/ 371 w 742"/>
              <a:gd name="T55" fmla="*/ 185 h 464"/>
              <a:gd name="T56" fmla="*/ 307 w 742"/>
              <a:gd name="T57" fmla="*/ 231 h 464"/>
              <a:gd name="T58" fmla="*/ 146 w 742"/>
              <a:gd name="T59" fmla="*/ 53 h 464"/>
              <a:gd name="T60" fmla="*/ 227 w 742"/>
              <a:gd name="T61" fmla="*/ 78 h 464"/>
              <a:gd name="T62" fmla="*/ 162 w 742"/>
              <a:gd name="T63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42" h="464">
                <a:moveTo>
                  <a:pt x="440" y="278"/>
                </a:moveTo>
                <a:lnTo>
                  <a:pt x="672" y="278"/>
                </a:lnTo>
                <a:lnTo>
                  <a:pt x="672" y="324"/>
                </a:lnTo>
                <a:lnTo>
                  <a:pt x="672" y="324"/>
                </a:lnTo>
                <a:cubicBezTo>
                  <a:pt x="672" y="376"/>
                  <a:pt x="630" y="417"/>
                  <a:pt x="580" y="417"/>
                </a:cubicBezTo>
                <a:lnTo>
                  <a:pt x="533" y="417"/>
                </a:lnTo>
                <a:lnTo>
                  <a:pt x="533" y="417"/>
                </a:lnTo>
                <a:cubicBezTo>
                  <a:pt x="482" y="417"/>
                  <a:pt x="440" y="376"/>
                  <a:pt x="440" y="324"/>
                </a:cubicBezTo>
                <a:lnTo>
                  <a:pt x="440" y="278"/>
                </a:lnTo>
                <a:close/>
                <a:moveTo>
                  <a:pt x="70" y="278"/>
                </a:moveTo>
                <a:lnTo>
                  <a:pt x="301" y="278"/>
                </a:lnTo>
                <a:lnTo>
                  <a:pt x="301" y="324"/>
                </a:lnTo>
                <a:lnTo>
                  <a:pt x="301" y="324"/>
                </a:lnTo>
                <a:cubicBezTo>
                  <a:pt x="301" y="376"/>
                  <a:pt x="260" y="417"/>
                  <a:pt x="209" y="417"/>
                </a:cubicBezTo>
                <a:lnTo>
                  <a:pt x="162" y="417"/>
                </a:lnTo>
                <a:lnTo>
                  <a:pt x="162" y="417"/>
                </a:lnTo>
                <a:cubicBezTo>
                  <a:pt x="112" y="417"/>
                  <a:pt x="70" y="376"/>
                  <a:pt x="70" y="324"/>
                </a:cubicBezTo>
                <a:lnTo>
                  <a:pt x="70" y="278"/>
                </a:lnTo>
                <a:close/>
                <a:moveTo>
                  <a:pt x="118" y="0"/>
                </a:moveTo>
                <a:lnTo>
                  <a:pt x="112" y="15"/>
                </a:lnTo>
                <a:lnTo>
                  <a:pt x="31" y="231"/>
                </a:lnTo>
                <a:lnTo>
                  <a:pt x="0" y="231"/>
                </a:lnTo>
                <a:lnTo>
                  <a:pt x="0" y="278"/>
                </a:lnTo>
                <a:lnTo>
                  <a:pt x="23" y="278"/>
                </a:lnTo>
                <a:lnTo>
                  <a:pt x="23" y="324"/>
                </a:lnTo>
                <a:lnTo>
                  <a:pt x="23" y="324"/>
                </a:lnTo>
                <a:cubicBezTo>
                  <a:pt x="23" y="401"/>
                  <a:pt x="86" y="463"/>
                  <a:pt x="162" y="463"/>
                </a:cubicBezTo>
                <a:lnTo>
                  <a:pt x="209" y="463"/>
                </a:lnTo>
                <a:lnTo>
                  <a:pt x="209" y="463"/>
                </a:lnTo>
                <a:cubicBezTo>
                  <a:pt x="285" y="463"/>
                  <a:pt x="348" y="401"/>
                  <a:pt x="348" y="324"/>
                </a:cubicBezTo>
                <a:lnTo>
                  <a:pt x="348" y="254"/>
                </a:lnTo>
                <a:lnTo>
                  <a:pt x="348" y="254"/>
                </a:lnTo>
                <a:cubicBezTo>
                  <a:pt x="348" y="242"/>
                  <a:pt x="358" y="231"/>
                  <a:pt x="371" y="231"/>
                </a:cubicBezTo>
                <a:lnTo>
                  <a:pt x="371" y="231"/>
                </a:lnTo>
                <a:cubicBezTo>
                  <a:pt x="385" y="231"/>
                  <a:pt x="394" y="242"/>
                  <a:pt x="394" y="254"/>
                </a:cubicBezTo>
                <a:lnTo>
                  <a:pt x="394" y="324"/>
                </a:lnTo>
                <a:lnTo>
                  <a:pt x="394" y="324"/>
                </a:lnTo>
                <a:cubicBezTo>
                  <a:pt x="394" y="401"/>
                  <a:pt x="456" y="463"/>
                  <a:pt x="533" y="463"/>
                </a:cubicBezTo>
                <a:lnTo>
                  <a:pt x="580" y="463"/>
                </a:lnTo>
                <a:lnTo>
                  <a:pt x="580" y="463"/>
                </a:lnTo>
                <a:cubicBezTo>
                  <a:pt x="655" y="463"/>
                  <a:pt x="719" y="401"/>
                  <a:pt x="719" y="324"/>
                </a:cubicBezTo>
                <a:lnTo>
                  <a:pt x="719" y="278"/>
                </a:lnTo>
                <a:lnTo>
                  <a:pt x="741" y="278"/>
                </a:lnTo>
                <a:lnTo>
                  <a:pt x="741" y="231"/>
                </a:lnTo>
                <a:lnTo>
                  <a:pt x="711" y="231"/>
                </a:lnTo>
                <a:lnTo>
                  <a:pt x="630" y="15"/>
                </a:lnTo>
                <a:lnTo>
                  <a:pt x="624" y="0"/>
                </a:lnTo>
                <a:lnTo>
                  <a:pt x="580" y="0"/>
                </a:lnTo>
                <a:lnTo>
                  <a:pt x="573" y="8"/>
                </a:lnTo>
                <a:lnTo>
                  <a:pt x="515" y="78"/>
                </a:lnTo>
                <a:lnTo>
                  <a:pt x="551" y="107"/>
                </a:lnTo>
                <a:lnTo>
                  <a:pt x="595" y="53"/>
                </a:lnTo>
                <a:lnTo>
                  <a:pt x="662" y="231"/>
                </a:lnTo>
                <a:lnTo>
                  <a:pt x="435" y="231"/>
                </a:lnTo>
                <a:lnTo>
                  <a:pt x="435" y="231"/>
                </a:lnTo>
                <a:cubicBezTo>
                  <a:pt x="426" y="204"/>
                  <a:pt x="401" y="185"/>
                  <a:pt x="371" y="185"/>
                </a:cubicBezTo>
                <a:lnTo>
                  <a:pt x="371" y="185"/>
                </a:lnTo>
                <a:cubicBezTo>
                  <a:pt x="341" y="185"/>
                  <a:pt x="316" y="204"/>
                  <a:pt x="307" y="231"/>
                </a:cubicBezTo>
                <a:lnTo>
                  <a:pt x="80" y="231"/>
                </a:lnTo>
                <a:lnTo>
                  <a:pt x="146" y="53"/>
                </a:lnTo>
                <a:lnTo>
                  <a:pt x="191" y="107"/>
                </a:lnTo>
                <a:lnTo>
                  <a:pt x="227" y="78"/>
                </a:lnTo>
                <a:lnTo>
                  <a:pt x="169" y="8"/>
                </a:lnTo>
                <a:lnTo>
                  <a:pt x="162" y="0"/>
                </a:lnTo>
                <a:lnTo>
                  <a:pt x="11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7" name="Freeform 269">
            <a:extLst>
              <a:ext uri="{FF2B5EF4-FFF2-40B4-BE49-F238E27FC236}">
                <a16:creationId xmlns:a16="http://schemas.microsoft.com/office/drawing/2014/main" id="{C0CEEE92-1F58-48DC-97E0-BCA0761CE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7524" y="11500528"/>
            <a:ext cx="502068" cy="502068"/>
          </a:xfrm>
          <a:custGeom>
            <a:avLst/>
            <a:gdLst>
              <a:gd name="T0" fmla="*/ 48 w 556"/>
              <a:gd name="T1" fmla="*/ 296 h 557"/>
              <a:gd name="T2" fmla="*/ 70 w 556"/>
              <a:gd name="T3" fmla="*/ 322 h 557"/>
              <a:gd name="T4" fmla="*/ 70 w 556"/>
              <a:gd name="T5" fmla="*/ 370 h 557"/>
              <a:gd name="T6" fmla="*/ 114 w 556"/>
              <a:gd name="T7" fmla="*/ 418 h 557"/>
              <a:gd name="T8" fmla="*/ 141 w 556"/>
              <a:gd name="T9" fmla="*/ 418 h 557"/>
              <a:gd name="T10" fmla="*/ 207 w 556"/>
              <a:gd name="T11" fmla="*/ 499 h 557"/>
              <a:gd name="T12" fmla="*/ 207 w 556"/>
              <a:gd name="T13" fmla="*/ 499 h 557"/>
              <a:gd name="T14" fmla="*/ 48 w 556"/>
              <a:gd name="T15" fmla="*/ 296 h 557"/>
              <a:gd name="T16" fmla="*/ 252 w 556"/>
              <a:gd name="T17" fmla="*/ 47 h 557"/>
              <a:gd name="T18" fmla="*/ 216 w 556"/>
              <a:gd name="T19" fmla="*/ 62 h 557"/>
              <a:gd name="T20" fmla="*/ 198 w 556"/>
              <a:gd name="T21" fmla="*/ 60 h 557"/>
              <a:gd name="T22" fmla="*/ 198 w 556"/>
              <a:gd name="T23" fmla="*/ 60 h 557"/>
              <a:gd name="T24" fmla="*/ 252 w 556"/>
              <a:gd name="T25" fmla="*/ 47 h 557"/>
              <a:gd name="T26" fmla="*/ 278 w 556"/>
              <a:gd name="T27" fmla="*/ 46 h 557"/>
              <a:gd name="T28" fmla="*/ 278 w 556"/>
              <a:gd name="T29" fmla="*/ 46 h 557"/>
              <a:gd name="T30" fmla="*/ 401 w 556"/>
              <a:gd name="T31" fmla="*/ 83 h 557"/>
              <a:gd name="T32" fmla="*/ 383 w 556"/>
              <a:gd name="T33" fmla="*/ 84 h 557"/>
              <a:gd name="T34" fmla="*/ 387 w 556"/>
              <a:gd name="T35" fmla="*/ 130 h 557"/>
              <a:gd name="T36" fmla="*/ 363 w 556"/>
              <a:gd name="T37" fmla="*/ 120 h 557"/>
              <a:gd name="T38" fmla="*/ 342 w 556"/>
              <a:gd name="T39" fmla="*/ 137 h 557"/>
              <a:gd name="T40" fmla="*/ 346 w 556"/>
              <a:gd name="T41" fmla="*/ 185 h 557"/>
              <a:gd name="T42" fmla="*/ 395 w 556"/>
              <a:gd name="T43" fmla="*/ 169 h 557"/>
              <a:gd name="T44" fmla="*/ 458 w 556"/>
              <a:gd name="T45" fmla="*/ 189 h 557"/>
              <a:gd name="T46" fmla="*/ 442 w 556"/>
              <a:gd name="T47" fmla="*/ 218 h 557"/>
              <a:gd name="T48" fmla="*/ 404 w 556"/>
              <a:gd name="T49" fmla="*/ 195 h 557"/>
              <a:gd name="T50" fmla="*/ 363 w 556"/>
              <a:gd name="T51" fmla="*/ 201 h 557"/>
              <a:gd name="T52" fmla="*/ 324 w 556"/>
              <a:gd name="T53" fmla="*/ 231 h 557"/>
              <a:gd name="T54" fmla="*/ 301 w 556"/>
              <a:gd name="T55" fmla="*/ 301 h 557"/>
              <a:gd name="T56" fmla="*/ 346 w 556"/>
              <a:gd name="T57" fmla="*/ 337 h 557"/>
              <a:gd name="T58" fmla="*/ 346 w 556"/>
              <a:gd name="T59" fmla="*/ 337 h 557"/>
              <a:gd name="T60" fmla="*/ 395 w 556"/>
              <a:gd name="T61" fmla="*/ 330 h 557"/>
              <a:gd name="T62" fmla="*/ 395 w 556"/>
              <a:gd name="T63" fmla="*/ 330 h 557"/>
              <a:gd name="T64" fmla="*/ 415 w 556"/>
              <a:gd name="T65" fmla="*/ 372 h 557"/>
              <a:gd name="T66" fmla="*/ 378 w 556"/>
              <a:gd name="T67" fmla="*/ 487 h 557"/>
              <a:gd name="T68" fmla="*/ 378 w 556"/>
              <a:gd name="T69" fmla="*/ 487 h 557"/>
              <a:gd name="T70" fmla="*/ 278 w 556"/>
              <a:gd name="T71" fmla="*/ 510 h 557"/>
              <a:gd name="T72" fmla="*/ 278 w 556"/>
              <a:gd name="T73" fmla="*/ 510 h 557"/>
              <a:gd name="T74" fmla="*/ 257 w 556"/>
              <a:gd name="T75" fmla="*/ 508 h 557"/>
              <a:gd name="T76" fmla="*/ 231 w 556"/>
              <a:gd name="T77" fmla="*/ 464 h 557"/>
              <a:gd name="T78" fmla="*/ 256 w 556"/>
              <a:gd name="T79" fmla="*/ 372 h 557"/>
              <a:gd name="T80" fmla="*/ 162 w 556"/>
              <a:gd name="T81" fmla="*/ 301 h 557"/>
              <a:gd name="T82" fmla="*/ 76 w 556"/>
              <a:gd name="T83" fmla="*/ 301 h 557"/>
              <a:gd name="T84" fmla="*/ 53 w 556"/>
              <a:gd name="T85" fmla="*/ 255 h 557"/>
              <a:gd name="T86" fmla="*/ 116 w 556"/>
              <a:gd name="T87" fmla="*/ 206 h 557"/>
              <a:gd name="T88" fmla="*/ 208 w 556"/>
              <a:gd name="T89" fmla="*/ 162 h 557"/>
              <a:gd name="T90" fmla="*/ 195 w 556"/>
              <a:gd name="T91" fmla="*/ 100 h 557"/>
              <a:gd name="T92" fmla="*/ 235 w 556"/>
              <a:gd name="T93" fmla="*/ 92 h 557"/>
              <a:gd name="T94" fmla="*/ 254 w 556"/>
              <a:gd name="T95" fmla="*/ 118 h 557"/>
              <a:gd name="T96" fmla="*/ 322 w 556"/>
              <a:gd name="T97" fmla="*/ 105 h 557"/>
              <a:gd name="T98" fmla="*/ 310 w 556"/>
              <a:gd name="T99" fmla="*/ 51 h 557"/>
              <a:gd name="T100" fmla="*/ 260 w 556"/>
              <a:gd name="T101" fmla="*/ 47 h 557"/>
              <a:gd name="T102" fmla="*/ 260 w 556"/>
              <a:gd name="T103" fmla="*/ 47 h 557"/>
              <a:gd name="T104" fmla="*/ 278 w 556"/>
              <a:gd name="T105" fmla="*/ 46 h 557"/>
              <a:gd name="T106" fmla="*/ 278 w 556"/>
              <a:gd name="T107" fmla="*/ 0 h 557"/>
              <a:gd name="T108" fmla="*/ 278 w 556"/>
              <a:gd name="T109" fmla="*/ 0 h 557"/>
              <a:gd name="T110" fmla="*/ 0 w 556"/>
              <a:gd name="T111" fmla="*/ 278 h 557"/>
              <a:gd name="T112" fmla="*/ 0 w 556"/>
              <a:gd name="T113" fmla="*/ 278 h 557"/>
              <a:gd name="T114" fmla="*/ 278 w 556"/>
              <a:gd name="T115" fmla="*/ 556 h 557"/>
              <a:gd name="T116" fmla="*/ 278 w 556"/>
              <a:gd name="T117" fmla="*/ 556 h 557"/>
              <a:gd name="T118" fmla="*/ 555 w 556"/>
              <a:gd name="T119" fmla="*/ 278 h 557"/>
              <a:gd name="T120" fmla="*/ 555 w 556"/>
              <a:gd name="T121" fmla="*/ 278 h 557"/>
              <a:gd name="T122" fmla="*/ 278 w 556"/>
              <a:gd name="T123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6" h="557">
                <a:moveTo>
                  <a:pt x="48" y="296"/>
                </a:moveTo>
                <a:lnTo>
                  <a:pt x="70" y="322"/>
                </a:lnTo>
                <a:lnTo>
                  <a:pt x="70" y="370"/>
                </a:lnTo>
                <a:lnTo>
                  <a:pt x="114" y="418"/>
                </a:lnTo>
                <a:lnTo>
                  <a:pt x="141" y="418"/>
                </a:lnTo>
                <a:lnTo>
                  <a:pt x="207" y="499"/>
                </a:lnTo>
                <a:lnTo>
                  <a:pt x="207" y="499"/>
                </a:lnTo>
                <a:cubicBezTo>
                  <a:pt x="119" y="470"/>
                  <a:pt x="55" y="391"/>
                  <a:pt x="48" y="296"/>
                </a:cubicBezTo>
                <a:close/>
                <a:moveTo>
                  <a:pt x="252" y="47"/>
                </a:moveTo>
                <a:lnTo>
                  <a:pt x="216" y="62"/>
                </a:lnTo>
                <a:lnTo>
                  <a:pt x="198" y="60"/>
                </a:lnTo>
                <a:lnTo>
                  <a:pt x="198" y="60"/>
                </a:lnTo>
                <a:cubicBezTo>
                  <a:pt x="216" y="54"/>
                  <a:pt x="234" y="50"/>
                  <a:pt x="252" y="47"/>
                </a:cubicBezTo>
                <a:close/>
                <a:moveTo>
                  <a:pt x="278" y="46"/>
                </a:moveTo>
                <a:lnTo>
                  <a:pt x="278" y="46"/>
                </a:lnTo>
                <a:cubicBezTo>
                  <a:pt x="323" y="46"/>
                  <a:pt x="365" y="60"/>
                  <a:pt x="401" y="83"/>
                </a:cubicBezTo>
                <a:lnTo>
                  <a:pt x="383" y="84"/>
                </a:lnTo>
                <a:lnTo>
                  <a:pt x="387" y="130"/>
                </a:lnTo>
                <a:lnTo>
                  <a:pt x="363" y="120"/>
                </a:lnTo>
                <a:lnTo>
                  <a:pt x="342" y="137"/>
                </a:lnTo>
                <a:lnTo>
                  <a:pt x="346" y="185"/>
                </a:lnTo>
                <a:lnTo>
                  <a:pt x="395" y="169"/>
                </a:lnTo>
                <a:lnTo>
                  <a:pt x="458" y="189"/>
                </a:lnTo>
                <a:lnTo>
                  <a:pt x="442" y="218"/>
                </a:lnTo>
                <a:lnTo>
                  <a:pt x="404" y="195"/>
                </a:lnTo>
                <a:lnTo>
                  <a:pt x="363" y="201"/>
                </a:lnTo>
                <a:lnTo>
                  <a:pt x="324" y="231"/>
                </a:lnTo>
                <a:lnTo>
                  <a:pt x="301" y="301"/>
                </a:lnTo>
                <a:lnTo>
                  <a:pt x="346" y="337"/>
                </a:lnTo>
                <a:lnTo>
                  <a:pt x="346" y="337"/>
                </a:lnTo>
                <a:cubicBezTo>
                  <a:pt x="346" y="337"/>
                  <a:pt x="392" y="330"/>
                  <a:pt x="395" y="330"/>
                </a:cubicBezTo>
                <a:lnTo>
                  <a:pt x="395" y="330"/>
                </a:lnTo>
                <a:cubicBezTo>
                  <a:pt x="397" y="330"/>
                  <a:pt x="415" y="372"/>
                  <a:pt x="415" y="372"/>
                </a:cubicBezTo>
                <a:lnTo>
                  <a:pt x="378" y="487"/>
                </a:lnTo>
                <a:lnTo>
                  <a:pt x="378" y="487"/>
                </a:lnTo>
                <a:cubicBezTo>
                  <a:pt x="347" y="502"/>
                  <a:pt x="313" y="510"/>
                  <a:pt x="278" y="510"/>
                </a:cubicBezTo>
                <a:lnTo>
                  <a:pt x="278" y="510"/>
                </a:lnTo>
                <a:cubicBezTo>
                  <a:pt x="271" y="510"/>
                  <a:pt x="264" y="509"/>
                  <a:pt x="257" y="508"/>
                </a:cubicBezTo>
                <a:lnTo>
                  <a:pt x="231" y="464"/>
                </a:lnTo>
                <a:lnTo>
                  <a:pt x="256" y="372"/>
                </a:lnTo>
                <a:lnTo>
                  <a:pt x="162" y="301"/>
                </a:lnTo>
                <a:lnTo>
                  <a:pt x="76" y="301"/>
                </a:lnTo>
                <a:lnTo>
                  <a:pt x="53" y="255"/>
                </a:lnTo>
                <a:lnTo>
                  <a:pt x="116" y="206"/>
                </a:lnTo>
                <a:lnTo>
                  <a:pt x="208" y="162"/>
                </a:lnTo>
                <a:lnTo>
                  <a:pt x="195" y="100"/>
                </a:lnTo>
                <a:lnTo>
                  <a:pt x="235" y="92"/>
                </a:lnTo>
                <a:lnTo>
                  <a:pt x="254" y="118"/>
                </a:lnTo>
                <a:lnTo>
                  <a:pt x="322" y="105"/>
                </a:lnTo>
                <a:lnTo>
                  <a:pt x="310" y="51"/>
                </a:lnTo>
                <a:lnTo>
                  <a:pt x="260" y="47"/>
                </a:lnTo>
                <a:lnTo>
                  <a:pt x="260" y="47"/>
                </a:lnTo>
                <a:cubicBezTo>
                  <a:pt x="266" y="47"/>
                  <a:pt x="272" y="46"/>
                  <a:pt x="278" y="46"/>
                </a:cubicBezTo>
                <a:close/>
                <a:moveTo>
                  <a:pt x="278" y="0"/>
                </a:moveTo>
                <a:lnTo>
                  <a:pt x="278" y="0"/>
                </a:lnTo>
                <a:cubicBezTo>
                  <a:pt x="125" y="0"/>
                  <a:pt x="0" y="124"/>
                  <a:pt x="0" y="278"/>
                </a:cubicBezTo>
                <a:lnTo>
                  <a:pt x="0" y="278"/>
                </a:lnTo>
                <a:cubicBezTo>
                  <a:pt x="0" y="431"/>
                  <a:pt x="125" y="556"/>
                  <a:pt x="278" y="556"/>
                </a:cubicBezTo>
                <a:lnTo>
                  <a:pt x="278" y="556"/>
                </a:lnTo>
                <a:cubicBezTo>
                  <a:pt x="431" y="556"/>
                  <a:pt x="555" y="431"/>
                  <a:pt x="555" y="278"/>
                </a:cubicBezTo>
                <a:lnTo>
                  <a:pt x="555" y="278"/>
                </a:lnTo>
                <a:cubicBezTo>
                  <a:pt x="555" y="124"/>
                  <a:pt x="431" y="0"/>
                  <a:pt x="2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8" name="Freeform 270">
            <a:extLst>
              <a:ext uri="{FF2B5EF4-FFF2-40B4-BE49-F238E27FC236}">
                <a16:creationId xmlns:a16="http://schemas.microsoft.com/office/drawing/2014/main" id="{1809D2C6-6EF9-42BE-8BF9-295920AE7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1507" y="7579615"/>
            <a:ext cx="494099" cy="414405"/>
          </a:xfrm>
          <a:custGeom>
            <a:avLst/>
            <a:gdLst>
              <a:gd name="T0" fmla="*/ 225 w 549"/>
              <a:gd name="T1" fmla="*/ 457 h 458"/>
              <a:gd name="T2" fmla="*/ 548 w 549"/>
              <a:gd name="T3" fmla="*/ 457 h 458"/>
              <a:gd name="T4" fmla="*/ 548 w 549"/>
              <a:gd name="T5" fmla="*/ 411 h 458"/>
              <a:gd name="T6" fmla="*/ 225 w 549"/>
              <a:gd name="T7" fmla="*/ 411 h 458"/>
              <a:gd name="T8" fmla="*/ 225 w 549"/>
              <a:gd name="T9" fmla="*/ 457 h 458"/>
              <a:gd name="T10" fmla="*/ 225 w 549"/>
              <a:gd name="T11" fmla="*/ 272 h 458"/>
              <a:gd name="T12" fmla="*/ 548 w 549"/>
              <a:gd name="T13" fmla="*/ 272 h 458"/>
              <a:gd name="T14" fmla="*/ 548 w 549"/>
              <a:gd name="T15" fmla="*/ 225 h 458"/>
              <a:gd name="T16" fmla="*/ 225 w 549"/>
              <a:gd name="T17" fmla="*/ 225 h 458"/>
              <a:gd name="T18" fmla="*/ 225 w 549"/>
              <a:gd name="T19" fmla="*/ 272 h 458"/>
              <a:gd name="T20" fmla="*/ 225 w 549"/>
              <a:gd name="T21" fmla="*/ 86 h 458"/>
              <a:gd name="T22" fmla="*/ 548 w 549"/>
              <a:gd name="T23" fmla="*/ 86 h 458"/>
              <a:gd name="T24" fmla="*/ 548 w 549"/>
              <a:gd name="T25" fmla="*/ 40 h 458"/>
              <a:gd name="T26" fmla="*/ 225 w 549"/>
              <a:gd name="T27" fmla="*/ 40 h 458"/>
              <a:gd name="T28" fmla="*/ 225 w 549"/>
              <a:gd name="T29" fmla="*/ 86 h 458"/>
              <a:gd name="T30" fmla="*/ 139 w 549"/>
              <a:gd name="T31" fmla="*/ 0 h 458"/>
              <a:gd name="T32" fmla="*/ 62 w 549"/>
              <a:gd name="T33" fmla="*/ 76 h 458"/>
              <a:gd name="T34" fmla="*/ 32 w 549"/>
              <a:gd name="T35" fmla="*/ 46 h 458"/>
              <a:gd name="T36" fmla="*/ 0 w 549"/>
              <a:gd name="T37" fmla="*/ 79 h 458"/>
              <a:gd name="T38" fmla="*/ 62 w 549"/>
              <a:gd name="T39" fmla="*/ 142 h 458"/>
              <a:gd name="T40" fmla="*/ 172 w 549"/>
              <a:gd name="T41" fmla="*/ 33 h 458"/>
              <a:gd name="T42" fmla="*/ 139 w 549"/>
              <a:gd name="T4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9" h="458">
                <a:moveTo>
                  <a:pt x="225" y="457"/>
                </a:moveTo>
                <a:lnTo>
                  <a:pt x="548" y="457"/>
                </a:lnTo>
                <a:lnTo>
                  <a:pt x="548" y="411"/>
                </a:lnTo>
                <a:lnTo>
                  <a:pt x="225" y="411"/>
                </a:lnTo>
                <a:lnTo>
                  <a:pt x="225" y="457"/>
                </a:lnTo>
                <a:close/>
                <a:moveTo>
                  <a:pt x="225" y="272"/>
                </a:moveTo>
                <a:lnTo>
                  <a:pt x="548" y="272"/>
                </a:lnTo>
                <a:lnTo>
                  <a:pt x="548" y="225"/>
                </a:lnTo>
                <a:lnTo>
                  <a:pt x="225" y="225"/>
                </a:lnTo>
                <a:lnTo>
                  <a:pt x="225" y="272"/>
                </a:lnTo>
                <a:close/>
                <a:moveTo>
                  <a:pt x="225" y="86"/>
                </a:moveTo>
                <a:lnTo>
                  <a:pt x="548" y="86"/>
                </a:lnTo>
                <a:lnTo>
                  <a:pt x="548" y="40"/>
                </a:lnTo>
                <a:lnTo>
                  <a:pt x="225" y="40"/>
                </a:lnTo>
                <a:lnTo>
                  <a:pt x="225" y="86"/>
                </a:lnTo>
                <a:close/>
                <a:moveTo>
                  <a:pt x="139" y="0"/>
                </a:moveTo>
                <a:lnTo>
                  <a:pt x="62" y="76"/>
                </a:lnTo>
                <a:lnTo>
                  <a:pt x="32" y="46"/>
                </a:lnTo>
                <a:lnTo>
                  <a:pt x="0" y="79"/>
                </a:lnTo>
                <a:lnTo>
                  <a:pt x="62" y="142"/>
                </a:lnTo>
                <a:lnTo>
                  <a:pt x="172" y="33"/>
                </a:lnTo>
                <a:lnTo>
                  <a:pt x="1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9" name="Freeform 271">
            <a:extLst>
              <a:ext uri="{FF2B5EF4-FFF2-40B4-BE49-F238E27FC236}">
                <a16:creationId xmlns:a16="http://schemas.microsoft.com/office/drawing/2014/main" id="{5F2D7F2C-6580-4810-9889-6CDFBE2D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5571" y="8834786"/>
            <a:ext cx="533945" cy="533945"/>
          </a:xfrm>
          <a:custGeom>
            <a:avLst/>
            <a:gdLst>
              <a:gd name="T0" fmla="*/ 389 w 591"/>
              <a:gd name="T1" fmla="*/ 71 h 591"/>
              <a:gd name="T2" fmla="*/ 519 w 591"/>
              <a:gd name="T3" fmla="*/ 201 h 591"/>
              <a:gd name="T4" fmla="*/ 375 w 591"/>
              <a:gd name="T5" fmla="*/ 306 h 591"/>
              <a:gd name="T6" fmla="*/ 361 w 591"/>
              <a:gd name="T7" fmla="*/ 316 h 591"/>
              <a:gd name="T8" fmla="*/ 365 w 591"/>
              <a:gd name="T9" fmla="*/ 331 h 591"/>
              <a:gd name="T10" fmla="*/ 365 w 591"/>
              <a:gd name="T11" fmla="*/ 331 h 591"/>
              <a:gd name="T12" fmla="*/ 338 w 591"/>
              <a:gd name="T13" fmla="*/ 456 h 591"/>
              <a:gd name="T14" fmla="*/ 135 w 591"/>
              <a:gd name="T15" fmla="*/ 252 h 591"/>
              <a:gd name="T16" fmla="*/ 135 w 591"/>
              <a:gd name="T17" fmla="*/ 252 h 591"/>
              <a:gd name="T18" fmla="*/ 259 w 591"/>
              <a:gd name="T19" fmla="*/ 224 h 591"/>
              <a:gd name="T20" fmla="*/ 274 w 591"/>
              <a:gd name="T21" fmla="*/ 228 h 591"/>
              <a:gd name="T22" fmla="*/ 284 w 591"/>
              <a:gd name="T23" fmla="*/ 215 h 591"/>
              <a:gd name="T24" fmla="*/ 389 w 591"/>
              <a:gd name="T25" fmla="*/ 71 h 591"/>
              <a:gd name="T26" fmla="*/ 383 w 591"/>
              <a:gd name="T27" fmla="*/ 0 h 591"/>
              <a:gd name="T28" fmla="*/ 367 w 591"/>
              <a:gd name="T29" fmla="*/ 22 h 591"/>
              <a:gd name="T30" fmla="*/ 254 w 591"/>
              <a:gd name="T31" fmla="*/ 176 h 591"/>
              <a:gd name="T32" fmla="*/ 254 w 591"/>
              <a:gd name="T33" fmla="*/ 176 h 591"/>
              <a:gd name="T34" fmla="*/ 81 w 591"/>
              <a:gd name="T35" fmla="*/ 231 h 591"/>
              <a:gd name="T36" fmla="*/ 65 w 591"/>
              <a:gd name="T37" fmla="*/ 246 h 591"/>
              <a:gd name="T38" fmla="*/ 188 w 591"/>
              <a:gd name="T39" fmla="*/ 370 h 591"/>
              <a:gd name="T40" fmla="*/ 0 w 591"/>
              <a:gd name="T41" fmla="*/ 557 h 591"/>
              <a:gd name="T42" fmla="*/ 0 w 591"/>
              <a:gd name="T43" fmla="*/ 590 h 591"/>
              <a:gd name="T44" fmla="*/ 33 w 591"/>
              <a:gd name="T45" fmla="*/ 590 h 591"/>
              <a:gd name="T46" fmla="*/ 220 w 591"/>
              <a:gd name="T47" fmla="*/ 403 h 591"/>
              <a:gd name="T48" fmla="*/ 343 w 591"/>
              <a:gd name="T49" fmla="*/ 526 h 591"/>
              <a:gd name="T50" fmla="*/ 359 w 591"/>
              <a:gd name="T51" fmla="*/ 509 h 591"/>
              <a:gd name="T52" fmla="*/ 359 w 591"/>
              <a:gd name="T53" fmla="*/ 509 h 591"/>
              <a:gd name="T54" fmla="*/ 412 w 591"/>
              <a:gd name="T55" fmla="*/ 336 h 591"/>
              <a:gd name="T56" fmla="*/ 568 w 591"/>
              <a:gd name="T57" fmla="*/ 222 h 591"/>
              <a:gd name="T58" fmla="*/ 590 w 591"/>
              <a:gd name="T59" fmla="*/ 207 h 591"/>
              <a:gd name="T60" fmla="*/ 383 w 591"/>
              <a:gd name="T61" fmla="*/ 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91" h="591">
                <a:moveTo>
                  <a:pt x="389" y="71"/>
                </a:moveTo>
                <a:lnTo>
                  <a:pt x="519" y="201"/>
                </a:lnTo>
                <a:lnTo>
                  <a:pt x="375" y="306"/>
                </a:lnTo>
                <a:lnTo>
                  <a:pt x="361" y="316"/>
                </a:lnTo>
                <a:lnTo>
                  <a:pt x="365" y="331"/>
                </a:lnTo>
                <a:lnTo>
                  <a:pt x="365" y="331"/>
                </a:lnTo>
                <a:cubicBezTo>
                  <a:pt x="376" y="374"/>
                  <a:pt x="364" y="418"/>
                  <a:pt x="338" y="456"/>
                </a:cubicBezTo>
                <a:lnTo>
                  <a:pt x="135" y="252"/>
                </a:lnTo>
                <a:lnTo>
                  <a:pt x="135" y="252"/>
                </a:lnTo>
                <a:cubicBezTo>
                  <a:pt x="172" y="225"/>
                  <a:pt x="217" y="213"/>
                  <a:pt x="259" y="224"/>
                </a:cubicBezTo>
                <a:lnTo>
                  <a:pt x="274" y="228"/>
                </a:lnTo>
                <a:lnTo>
                  <a:pt x="284" y="215"/>
                </a:lnTo>
                <a:lnTo>
                  <a:pt x="389" y="71"/>
                </a:lnTo>
                <a:close/>
                <a:moveTo>
                  <a:pt x="383" y="0"/>
                </a:moveTo>
                <a:lnTo>
                  <a:pt x="367" y="22"/>
                </a:lnTo>
                <a:lnTo>
                  <a:pt x="254" y="176"/>
                </a:lnTo>
                <a:lnTo>
                  <a:pt x="254" y="176"/>
                </a:lnTo>
                <a:cubicBezTo>
                  <a:pt x="194" y="166"/>
                  <a:pt x="129" y="183"/>
                  <a:pt x="81" y="231"/>
                </a:cubicBezTo>
                <a:lnTo>
                  <a:pt x="65" y="246"/>
                </a:lnTo>
                <a:lnTo>
                  <a:pt x="188" y="370"/>
                </a:lnTo>
                <a:lnTo>
                  <a:pt x="0" y="557"/>
                </a:lnTo>
                <a:lnTo>
                  <a:pt x="0" y="590"/>
                </a:lnTo>
                <a:lnTo>
                  <a:pt x="33" y="590"/>
                </a:lnTo>
                <a:lnTo>
                  <a:pt x="220" y="403"/>
                </a:lnTo>
                <a:lnTo>
                  <a:pt x="343" y="526"/>
                </a:lnTo>
                <a:lnTo>
                  <a:pt x="359" y="509"/>
                </a:lnTo>
                <a:lnTo>
                  <a:pt x="359" y="509"/>
                </a:lnTo>
                <a:cubicBezTo>
                  <a:pt x="406" y="462"/>
                  <a:pt x="423" y="397"/>
                  <a:pt x="412" y="336"/>
                </a:cubicBezTo>
                <a:lnTo>
                  <a:pt x="568" y="222"/>
                </a:lnTo>
                <a:lnTo>
                  <a:pt x="590" y="207"/>
                </a:lnTo>
                <a:lnTo>
                  <a:pt x="38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0" name="Freeform 161">
            <a:extLst>
              <a:ext uri="{FF2B5EF4-FFF2-40B4-BE49-F238E27FC236}">
                <a16:creationId xmlns:a16="http://schemas.microsoft.com/office/drawing/2014/main" id="{12B6D055-A3C3-4302-B928-DC85D4996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758" y="8201225"/>
            <a:ext cx="438313" cy="438313"/>
          </a:xfrm>
          <a:custGeom>
            <a:avLst/>
            <a:gdLst>
              <a:gd name="T0" fmla="*/ 447 w 484"/>
              <a:gd name="T1" fmla="*/ 0 h 483"/>
              <a:gd name="T2" fmla="*/ 242 w 484"/>
              <a:gd name="T3" fmla="*/ 204 h 483"/>
              <a:gd name="T4" fmla="*/ 37 w 484"/>
              <a:gd name="T5" fmla="*/ 0 h 483"/>
              <a:gd name="T6" fmla="*/ 0 w 484"/>
              <a:gd name="T7" fmla="*/ 0 h 483"/>
              <a:gd name="T8" fmla="*/ 0 w 484"/>
              <a:gd name="T9" fmla="*/ 36 h 483"/>
              <a:gd name="T10" fmla="*/ 204 w 484"/>
              <a:gd name="T11" fmla="*/ 241 h 483"/>
              <a:gd name="T12" fmla="*/ 0 w 484"/>
              <a:gd name="T13" fmla="*/ 446 h 483"/>
              <a:gd name="T14" fmla="*/ 0 w 484"/>
              <a:gd name="T15" fmla="*/ 482 h 483"/>
              <a:gd name="T16" fmla="*/ 37 w 484"/>
              <a:gd name="T17" fmla="*/ 482 h 483"/>
              <a:gd name="T18" fmla="*/ 242 w 484"/>
              <a:gd name="T19" fmla="*/ 278 h 483"/>
              <a:gd name="T20" fmla="*/ 447 w 484"/>
              <a:gd name="T21" fmla="*/ 482 h 483"/>
              <a:gd name="T22" fmla="*/ 483 w 484"/>
              <a:gd name="T23" fmla="*/ 482 h 483"/>
              <a:gd name="T24" fmla="*/ 483 w 484"/>
              <a:gd name="T25" fmla="*/ 446 h 483"/>
              <a:gd name="T26" fmla="*/ 278 w 484"/>
              <a:gd name="T27" fmla="*/ 241 h 483"/>
              <a:gd name="T28" fmla="*/ 483 w 484"/>
              <a:gd name="T29" fmla="*/ 36 h 483"/>
              <a:gd name="T30" fmla="*/ 483 w 484"/>
              <a:gd name="T31" fmla="*/ 0 h 483"/>
              <a:gd name="T32" fmla="*/ 447 w 484"/>
              <a:gd name="T3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3">
                <a:moveTo>
                  <a:pt x="447" y="0"/>
                </a:moveTo>
                <a:lnTo>
                  <a:pt x="242" y="204"/>
                </a:lnTo>
                <a:lnTo>
                  <a:pt x="37" y="0"/>
                </a:lnTo>
                <a:lnTo>
                  <a:pt x="0" y="0"/>
                </a:lnTo>
                <a:lnTo>
                  <a:pt x="0" y="36"/>
                </a:lnTo>
                <a:lnTo>
                  <a:pt x="204" y="241"/>
                </a:lnTo>
                <a:lnTo>
                  <a:pt x="0" y="446"/>
                </a:lnTo>
                <a:lnTo>
                  <a:pt x="0" y="482"/>
                </a:lnTo>
                <a:lnTo>
                  <a:pt x="37" y="482"/>
                </a:lnTo>
                <a:lnTo>
                  <a:pt x="242" y="278"/>
                </a:lnTo>
                <a:lnTo>
                  <a:pt x="447" y="482"/>
                </a:lnTo>
                <a:lnTo>
                  <a:pt x="483" y="482"/>
                </a:lnTo>
                <a:lnTo>
                  <a:pt x="483" y="446"/>
                </a:lnTo>
                <a:lnTo>
                  <a:pt x="278" y="241"/>
                </a:lnTo>
                <a:lnTo>
                  <a:pt x="483" y="36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1" name="Freeform 178">
            <a:extLst>
              <a:ext uri="{FF2B5EF4-FFF2-40B4-BE49-F238E27FC236}">
                <a16:creationId xmlns:a16="http://schemas.microsoft.com/office/drawing/2014/main" id="{94D6FBB4-CA3D-4148-A9C9-D93912F88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7988" y="8201225"/>
            <a:ext cx="438313" cy="438313"/>
          </a:xfrm>
          <a:custGeom>
            <a:avLst/>
            <a:gdLst>
              <a:gd name="T0" fmla="*/ 447 w 484"/>
              <a:gd name="T1" fmla="*/ 0 h 483"/>
              <a:gd name="T2" fmla="*/ 241 w 484"/>
              <a:gd name="T3" fmla="*/ 204 h 483"/>
              <a:gd name="T4" fmla="*/ 37 w 484"/>
              <a:gd name="T5" fmla="*/ 0 h 483"/>
              <a:gd name="T6" fmla="*/ 0 w 484"/>
              <a:gd name="T7" fmla="*/ 0 h 483"/>
              <a:gd name="T8" fmla="*/ 0 w 484"/>
              <a:gd name="T9" fmla="*/ 36 h 483"/>
              <a:gd name="T10" fmla="*/ 204 w 484"/>
              <a:gd name="T11" fmla="*/ 241 h 483"/>
              <a:gd name="T12" fmla="*/ 0 w 484"/>
              <a:gd name="T13" fmla="*/ 446 h 483"/>
              <a:gd name="T14" fmla="*/ 0 w 484"/>
              <a:gd name="T15" fmla="*/ 482 h 483"/>
              <a:gd name="T16" fmla="*/ 37 w 484"/>
              <a:gd name="T17" fmla="*/ 482 h 483"/>
              <a:gd name="T18" fmla="*/ 241 w 484"/>
              <a:gd name="T19" fmla="*/ 278 h 483"/>
              <a:gd name="T20" fmla="*/ 447 w 484"/>
              <a:gd name="T21" fmla="*/ 482 h 483"/>
              <a:gd name="T22" fmla="*/ 483 w 484"/>
              <a:gd name="T23" fmla="*/ 482 h 483"/>
              <a:gd name="T24" fmla="*/ 483 w 484"/>
              <a:gd name="T25" fmla="*/ 446 h 483"/>
              <a:gd name="T26" fmla="*/ 278 w 484"/>
              <a:gd name="T27" fmla="*/ 241 h 483"/>
              <a:gd name="T28" fmla="*/ 483 w 484"/>
              <a:gd name="T29" fmla="*/ 36 h 483"/>
              <a:gd name="T30" fmla="*/ 483 w 484"/>
              <a:gd name="T31" fmla="*/ 0 h 483"/>
              <a:gd name="T32" fmla="*/ 447 w 484"/>
              <a:gd name="T3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3">
                <a:moveTo>
                  <a:pt x="447" y="0"/>
                </a:moveTo>
                <a:lnTo>
                  <a:pt x="241" y="204"/>
                </a:lnTo>
                <a:lnTo>
                  <a:pt x="37" y="0"/>
                </a:lnTo>
                <a:lnTo>
                  <a:pt x="0" y="0"/>
                </a:lnTo>
                <a:lnTo>
                  <a:pt x="0" y="36"/>
                </a:lnTo>
                <a:lnTo>
                  <a:pt x="204" y="241"/>
                </a:lnTo>
                <a:lnTo>
                  <a:pt x="0" y="446"/>
                </a:lnTo>
                <a:lnTo>
                  <a:pt x="0" y="482"/>
                </a:lnTo>
                <a:lnTo>
                  <a:pt x="37" y="482"/>
                </a:lnTo>
                <a:lnTo>
                  <a:pt x="241" y="278"/>
                </a:lnTo>
                <a:lnTo>
                  <a:pt x="447" y="482"/>
                </a:lnTo>
                <a:lnTo>
                  <a:pt x="483" y="482"/>
                </a:lnTo>
                <a:lnTo>
                  <a:pt x="483" y="446"/>
                </a:lnTo>
                <a:lnTo>
                  <a:pt x="278" y="241"/>
                </a:lnTo>
                <a:lnTo>
                  <a:pt x="483" y="36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2" name="Freeform 244">
            <a:extLst>
              <a:ext uri="{FF2B5EF4-FFF2-40B4-BE49-F238E27FC236}">
                <a16:creationId xmlns:a16="http://schemas.microsoft.com/office/drawing/2014/main" id="{C4F614FB-7E2D-4BD0-80B7-EF37275FE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666" y="8201225"/>
            <a:ext cx="438313" cy="438313"/>
          </a:xfrm>
          <a:custGeom>
            <a:avLst/>
            <a:gdLst>
              <a:gd name="T0" fmla="*/ 447 w 485"/>
              <a:gd name="T1" fmla="*/ 0 h 483"/>
              <a:gd name="T2" fmla="*/ 242 w 485"/>
              <a:gd name="T3" fmla="*/ 204 h 483"/>
              <a:gd name="T4" fmla="*/ 37 w 485"/>
              <a:gd name="T5" fmla="*/ 0 h 483"/>
              <a:gd name="T6" fmla="*/ 0 w 485"/>
              <a:gd name="T7" fmla="*/ 0 h 483"/>
              <a:gd name="T8" fmla="*/ 0 w 485"/>
              <a:gd name="T9" fmla="*/ 36 h 483"/>
              <a:gd name="T10" fmla="*/ 206 w 485"/>
              <a:gd name="T11" fmla="*/ 241 h 483"/>
              <a:gd name="T12" fmla="*/ 0 w 485"/>
              <a:gd name="T13" fmla="*/ 446 h 483"/>
              <a:gd name="T14" fmla="*/ 0 w 485"/>
              <a:gd name="T15" fmla="*/ 482 h 483"/>
              <a:gd name="T16" fmla="*/ 37 w 485"/>
              <a:gd name="T17" fmla="*/ 482 h 483"/>
              <a:gd name="T18" fmla="*/ 242 w 485"/>
              <a:gd name="T19" fmla="*/ 278 h 483"/>
              <a:gd name="T20" fmla="*/ 447 w 485"/>
              <a:gd name="T21" fmla="*/ 482 h 483"/>
              <a:gd name="T22" fmla="*/ 484 w 485"/>
              <a:gd name="T23" fmla="*/ 482 h 483"/>
              <a:gd name="T24" fmla="*/ 484 w 485"/>
              <a:gd name="T25" fmla="*/ 446 h 483"/>
              <a:gd name="T26" fmla="*/ 278 w 485"/>
              <a:gd name="T27" fmla="*/ 241 h 483"/>
              <a:gd name="T28" fmla="*/ 484 w 485"/>
              <a:gd name="T29" fmla="*/ 36 h 483"/>
              <a:gd name="T30" fmla="*/ 484 w 485"/>
              <a:gd name="T31" fmla="*/ 0 h 483"/>
              <a:gd name="T32" fmla="*/ 447 w 485"/>
              <a:gd name="T3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5" h="483">
                <a:moveTo>
                  <a:pt x="447" y="0"/>
                </a:moveTo>
                <a:lnTo>
                  <a:pt x="242" y="204"/>
                </a:lnTo>
                <a:lnTo>
                  <a:pt x="37" y="0"/>
                </a:lnTo>
                <a:lnTo>
                  <a:pt x="0" y="0"/>
                </a:lnTo>
                <a:lnTo>
                  <a:pt x="0" y="36"/>
                </a:lnTo>
                <a:lnTo>
                  <a:pt x="206" y="241"/>
                </a:lnTo>
                <a:lnTo>
                  <a:pt x="0" y="446"/>
                </a:lnTo>
                <a:lnTo>
                  <a:pt x="0" y="482"/>
                </a:lnTo>
                <a:lnTo>
                  <a:pt x="37" y="482"/>
                </a:lnTo>
                <a:lnTo>
                  <a:pt x="242" y="278"/>
                </a:lnTo>
                <a:lnTo>
                  <a:pt x="447" y="482"/>
                </a:lnTo>
                <a:lnTo>
                  <a:pt x="484" y="482"/>
                </a:lnTo>
                <a:lnTo>
                  <a:pt x="484" y="446"/>
                </a:lnTo>
                <a:lnTo>
                  <a:pt x="278" y="241"/>
                </a:lnTo>
                <a:lnTo>
                  <a:pt x="484" y="36"/>
                </a:lnTo>
                <a:lnTo>
                  <a:pt x="484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3" name="Freeform 137">
            <a:extLst>
              <a:ext uri="{FF2B5EF4-FFF2-40B4-BE49-F238E27FC236}">
                <a16:creationId xmlns:a16="http://schemas.microsoft.com/office/drawing/2014/main" id="{9224610B-7BAB-40A7-93CD-E7C6FC319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344" y="5487667"/>
            <a:ext cx="438313" cy="438313"/>
          </a:xfrm>
          <a:custGeom>
            <a:avLst/>
            <a:gdLst>
              <a:gd name="T0" fmla="*/ 447 w 485"/>
              <a:gd name="T1" fmla="*/ 0 h 484"/>
              <a:gd name="T2" fmla="*/ 241 w 485"/>
              <a:gd name="T3" fmla="*/ 205 h 484"/>
              <a:gd name="T4" fmla="*/ 37 w 485"/>
              <a:gd name="T5" fmla="*/ 0 h 484"/>
              <a:gd name="T6" fmla="*/ 0 w 485"/>
              <a:gd name="T7" fmla="*/ 0 h 484"/>
              <a:gd name="T8" fmla="*/ 0 w 485"/>
              <a:gd name="T9" fmla="*/ 37 h 484"/>
              <a:gd name="T10" fmla="*/ 205 w 485"/>
              <a:gd name="T11" fmla="*/ 241 h 484"/>
              <a:gd name="T12" fmla="*/ 0 w 485"/>
              <a:gd name="T13" fmla="*/ 446 h 484"/>
              <a:gd name="T14" fmla="*/ 0 w 485"/>
              <a:gd name="T15" fmla="*/ 483 h 484"/>
              <a:gd name="T16" fmla="*/ 37 w 485"/>
              <a:gd name="T17" fmla="*/ 483 h 484"/>
              <a:gd name="T18" fmla="*/ 241 w 485"/>
              <a:gd name="T19" fmla="*/ 278 h 484"/>
              <a:gd name="T20" fmla="*/ 447 w 485"/>
              <a:gd name="T21" fmla="*/ 483 h 484"/>
              <a:gd name="T22" fmla="*/ 484 w 485"/>
              <a:gd name="T23" fmla="*/ 483 h 484"/>
              <a:gd name="T24" fmla="*/ 484 w 485"/>
              <a:gd name="T25" fmla="*/ 446 h 484"/>
              <a:gd name="T26" fmla="*/ 278 w 485"/>
              <a:gd name="T27" fmla="*/ 241 h 484"/>
              <a:gd name="T28" fmla="*/ 484 w 485"/>
              <a:gd name="T29" fmla="*/ 37 h 484"/>
              <a:gd name="T30" fmla="*/ 484 w 485"/>
              <a:gd name="T31" fmla="*/ 0 h 484"/>
              <a:gd name="T32" fmla="*/ 447 w 485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5" h="484">
                <a:moveTo>
                  <a:pt x="447" y="0"/>
                </a:moveTo>
                <a:lnTo>
                  <a:pt x="241" y="205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5" y="241"/>
                </a:lnTo>
                <a:lnTo>
                  <a:pt x="0" y="446"/>
                </a:lnTo>
                <a:lnTo>
                  <a:pt x="0" y="483"/>
                </a:lnTo>
                <a:lnTo>
                  <a:pt x="37" y="483"/>
                </a:lnTo>
                <a:lnTo>
                  <a:pt x="241" y="278"/>
                </a:lnTo>
                <a:lnTo>
                  <a:pt x="447" y="483"/>
                </a:lnTo>
                <a:lnTo>
                  <a:pt x="484" y="483"/>
                </a:lnTo>
                <a:lnTo>
                  <a:pt x="484" y="446"/>
                </a:lnTo>
                <a:lnTo>
                  <a:pt x="278" y="241"/>
                </a:lnTo>
                <a:lnTo>
                  <a:pt x="484" y="37"/>
                </a:lnTo>
                <a:lnTo>
                  <a:pt x="484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4" name="Freeform 141">
            <a:extLst>
              <a:ext uri="{FF2B5EF4-FFF2-40B4-BE49-F238E27FC236}">
                <a16:creationId xmlns:a16="http://schemas.microsoft.com/office/drawing/2014/main" id="{94565804-9D10-4B4B-A856-A57F6EB3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344" y="9556011"/>
            <a:ext cx="438313" cy="438313"/>
          </a:xfrm>
          <a:custGeom>
            <a:avLst/>
            <a:gdLst>
              <a:gd name="T0" fmla="*/ 447 w 485"/>
              <a:gd name="T1" fmla="*/ 0 h 484"/>
              <a:gd name="T2" fmla="*/ 241 w 485"/>
              <a:gd name="T3" fmla="*/ 206 h 484"/>
              <a:gd name="T4" fmla="*/ 37 w 485"/>
              <a:gd name="T5" fmla="*/ 0 h 484"/>
              <a:gd name="T6" fmla="*/ 0 w 485"/>
              <a:gd name="T7" fmla="*/ 0 h 484"/>
              <a:gd name="T8" fmla="*/ 0 w 485"/>
              <a:gd name="T9" fmla="*/ 37 h 484"/>
              <a:gd name="T10" fmla="*/ 205 w 485"/>
              <a:gd name="T11" fmla="*/ 242 h 484"/>
              <a:gd name="T12" fmla="*/ 0 w 485"/>
              <a:gd name="T13" fmla="*/ 446 h 484"/>
              <a:gd name="T14" fmla="*/ 0 w 485"/>
              <a:gd name="T15" fmla="*/ 483 h 484"/>
              <a:gd name="T16" fmla="*/ 37 w 485"/>
              <a:gd name="T17" fmla="*/ 483 h 484"/>
              <a:gd name="T18" fmla="*/ 241 w 485"/>
              <a:gd name="T19" fmla="*/ 279 h 484"/>
              <a:gd name="T20" fmla="*/ 447 w 485"/>
              <a:gd name="T21" fmla="*/ 483 h 484"/>
              <a:gd name="T22" fmla="*/ 484 w 485"/>
              <a:gd name="T23" fmla="*/ 483 h 484"/>
              <a:gd name="T24" fmla="*/ 484 w 485"/>
              <a:gd name="T25" fmla="*/ 446 h 484"/>
              <a:gd name="T26" fmla="*/ 278 w 485"/>
              <a:gd name="T27" fmla="*/ 242 h 484"/>
              <a:gd name="T28" fmla="*/ 484 w 485"/>
              <a:gd name="T29" fmla="*/ 37 h 484"/>
              <a:gd name="T30" fmla="*/ 484 w 485"/>
              <a:gd name="T31" fmla="*/ 0 h 484"/>
              <a:gd name="T32" fmla="*/ 447 w 485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5" h="484">
                <a:moveTo>
                  <a:pt x="447" y="0"/>
                </a:moveTo>
                <a:lnTo>
                  <a:pt x="241" y="206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5" y="242"/>
                </a:lnTo>
                <a:lnTo>
                  <a:pt x="0" y="446"/>
                </a:lnTo>
                <a:lnTo>
                  <a:pt x="0" y="483"/>
                </a:lnTo>
                <a:lnTo>
                  <a:pt x="37" y="483"/>
                </a:lnTo>
                <a:lnTo>
                  <a:pt x="241" y="279"/>
                </a:lnTo>
                <a:lnTo>
                  <a:pt x="447" y="483"/>
                </a:lnTo>
                <a:lnTo>
                  <a:pt x="484" y="483"/>
                </a:lnTo>
                <a:lnTo>
                  <a:pt x="484" y="446"/>
                </a:lnTo>
                <a:lnTo>
                  <a:pt x="278" y="242"/>
                </a:lnTo>
                <a:lnTo>
                  <a:pt x="484" y="37"/>
                </a:lnTo>
                <a:lnTo>
                  <a:pt x="484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5" name="Freeform 154">
            <a:extLst>
              <a:ext uri="{FF2B5EF4-FFF2-40B4-BE49-F238E27FC236}">
                <a16:creationId xmlns:a16="http://schemas.microsoft.com/office/drawing/2014/main" id="{025FFCCF-BB35-4CEF-BD60-32B56204A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8267" y="9556011"/>
            <a:ext cx="438313" cy="438313"/>
          </a:xfrm>
          <a:custGeom>
            <a:avLst/>
            <a:gdLst>
              <a:gd name="T0" fmla="*/ 447 w 485"/>
              <a:gd name="T1" fmla="*/ 0 h 484"/>
              <a:gd name="T2" fmla="*/ 242 w 485"/>
              <a:gd name="T3" fmla="*/ 206 h 484"/>
              <a:gd name="T4" fmla="*/ 37 w 485"/>
              <a:gd name="T5" fmla="*/ 0 h 484"/>
              <a:gd name="T6" fmla="*/ 0 w 485"/>
              <a:gd name="T7" fmla="*/ 0 h 484"/>
              <a:gd name="T8" fmla="*/ 0 w 485"/>
              <a:gd name="T9" fmla="*/ 37 h 484"/>
              <a:gd name="T10" fmla="*/ 206 w 485"/>
              <a:gd name="T11" fmla="*/ 242 h 484"/>
              <a:gd name="T12" fmla="*/ 0 w 485"/>
              <a:gd name="T13" fmla="*/ 446 h 484"/>
              <a:gd name="T14" fmla="*/ 0 w 485"/>
              <a:gd name="T15" fmla="*/ 483 h 484"/>
              <a:gd name="T16" fmla="*/ 37 w 485"/>
              <a:gd name="T17" fmla="*/ 483 h 484"/>
              <a:gd name="T18" fmla="*/ 242 w 485"/>
              <a:gd name="T19" fmla="*/ 279 h 484"/>
              <a:gd name="T20" fmla="*/ 447 w 485"/>
              <a:gd name="T21" fmla="*/ 483 h 484"/>
              <a:gd name="T22" fmla="*/ 484 w 485"/>
              <a:gd name="T23" fmla="*/ 483 h 484"/>
              <a:gd name="T24" fmla="*/ 484 w 485"/>
              <a:gd name="T25" fmla="*/ 446 h 484"/>
              <a:gd name="T26" fmla="*/ 279 w 485"/>
              <a:gd name="T27" fmla="*/ 242 h 484"/>
              <a:gd name="T28" fmla="*/ 484 w 485"/>
              <a:gd name="T29" fmla="*/ 37 h 484"/>
              <a:gd name="T30" fmla="*/ 484 w 485"/>
              <a:gd name="T31" fmla="*/ 0 h 484"/>
              <a:gd name="T32" fmla="*/ 447 w 485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5" h="484">
                <a:moveTo>
                  <a:pt x="447" y="0"/>
                </a:moveTo>
                <a:lnTo>
                  <a:pt x="242" y="206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6" y="242"/>
                </a:lnTo>
                <a:lnTo>
                  <a:pt x="0" y="446"/>
                </a:lnTo>
                <a:lnTo>
                  <a:pt x="0" y="483"/>
                </a:lnTo>
                <a:lnTo>
                  <a:pt x="37" y="483"/>
                </a:lnTo>
                <a:lnTo>
                  <a:pt x="242" y="279"/>
                </a:lnTo>
                <a:lnTo>
                  <a:pt x="447" y="483"/>
                </a:lnTo>
                <a:lnTo>
                  <a:pt x="484" y="483"/>
                </a:lnTo>
                <a:lnTo>
                  <a:pt x="484" y="446"/>
                </a:lnTo>
                <a:lnTo>
                  <a:pt x="279" y="242"/>
                </a:lnTo>
                <a:lnTo>
                  <a:pt x="484" y="37"/>
                </a:lnTo>
                <a:lnTo>
                  <a:pt x="484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6" name="Freeform 163">
            <a:extLst>
              <a:ext uri="{FF2B5EF4-FFF2-40B4-BE49-F238E27FC236}">
                <a16:creationId xmlns:a16="http://schemas.microsoft.com/office/drawing/2014/main" id="{19BFBEC1-EE03-478C-A842-537086DF6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758" y="9556011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2 w 484"/>
              <a:gd name="T3" fmla="*/ 206 h 484"/>
              <a:gd name="T4" fmla="*/ 37 w 484"/>
              <a:gd name="T5" fmla="*/ 0 h 484"/>
              <a:gd name="T6" fmla="*/ 0 w 484"/>
              <a:gd name="T7" fmla="*/ 0 h 484"/>
              <a:gd name="T8" fmla="*/ 0 w 484"/>
              <a:gd name="T9" fmla="*/ 37 h 484"/>
              <a:gd name="T10" fmla="*/ 204 w 484"/>
              <a:gd name="T11" fmla="*/ 242 h 484"/>
              <a:gd name="T12" fmla="*/ 0 w 484"/>
              <a:gd name="T13" fmla="*/ 446 h 484"/>
              <a:gd name="T14" fmla="*/ 0 w 484"/>
              <a:gd name="T15" fmla="*/ 483 h 484"/>
              <a:gd name="T16" fmla="*/ 37 w 484"/>
              <a:gd name="T17" fmla="*/ 483 h 484"/>
              <a:gd name="T18" fmla="*/ 242 w 484"/>
              <a:gd name="T19" fmla="*/ 279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6 h 484"/>
              <a:gd name="T26" fmla="*/ 278 w 484"/>
              <a:gd name="T27" fmla="*/ 242 h 484"/>
              <a:gd name="T28" fmla="*/ 483 w 484"/>
              <a:gd name="T29" fmla="*/ 37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2" y="206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4" y="242"/>
                </a:lnTo>
                <a:lnTo>
                  <a:pt x="0" y="446"/>
                </a:lnTo>
                <a:lnTo>
                  <a:pt x="0" y="483"/>
                </a:lnTo>
                <a:lnTo>
                  <a:pt x="37" y="483"/>
                </a:lnTo>
                <a:lnTo>
                  <a:pt x="242" y="279"/>
                </a:lnTo>
                <a:lnTo>
                  <a:pt x="447" y="483"/>
                </a:lnTo>
                <a:lnTo>
                  <a:pt x="483" y="483"/>
                </a:lnTo>
                <a:lnTo>
                  <a:pt x="483" y="446"/>
                </a:lnTo>
                <a:lnTo>
                  <a:pt x="278" y="242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7" name="Freeform 171">
            <a:extLst>
              <a:ext uri="{FF2B5EF4-FFF2-40B4-BE49-F238E27FC236}">
                <a16:creationId xmlns:a16="http://schemas.microsoft.com/office/drawing/2014/main" id="{3730B5FC-AAD8-4500-8CEA-7E6C03BB6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75" y="9556011"/>
            <a:ext cx="438313" cy="438313"/>
          </a:xfrm>
          <a:custGeom>
            <a:avLst/>
            <a:gdLst>
              <a:gd name="T0" fmla="*/ 446 w 484"/>
              <a:gd name="T1" fmla="*/ 0 h 484"/>
              <a:gd name="T2" fmla="*/ 242 w 484"/>
              <a:gd name="T3" fmla="*/ 206 h 484"/>
              <a:gd name="T4" fmla="*/ 37 w 484"/>
              <a:gd name="T5" fmla="*/ 0 h 484"/>
              <a:gd name="T6" fmla="*/ 0 w 484"/>
              <a:gd name="T7" fmla="*/ 0 h 484"/>
              <a:gd name="T8" fmla="*/ 0 w 484"/>
              <a:gd name="T9" fmla="*/ 37 h 484"/>
              <a:gd name="T10" fmla="*/ 205 w 484"/>
              <a:gd name="T11" fmla="*/ 242 h 484"/>
              <a:gd name="T12" fmla="*/ 0 w 484"/>
              <a:gd name="T13" fmla="*/ 446 h 484"/>
              <a:gd name="T14" fmla="*/ 0 w 484"/>
              <a:gd name="T15" fmla="*/ 483 h 484"/>
              <a:gd name="T16" fmla="*/ 37 w 484"/>
              <a:gd name="T17" fmla="*/ 483 h 484"/>
              <a:gd name="T18" fmla="*/ 242 w 484"/>
              <a:gd name="T19" fmla="*/ 279 h 484"/>
              <a:gd name="T20" fmla="*/ 446 w 484"/>
              <a:gd name="T21" fmla="*/ 483 h 484"/>
              <a:gd name="T22" fmla="*/ 483 w 484"/>
              <a:gd name="T23" fmla="*/ 483 h 484"/>
              <a:gd name="T24" fmla="*/ 483 w 484"/>
              <a:gd name="T25" fmla="*/ 446 h 484"/>
              <a:gd name="T26" fmla="*/ 278 w 484"/>
              <a:gd name="T27" fmla="*/ 242 h 484"/>
              <a:gd name="T28" fmla="*/ 483 w 484"/>
              <a:gd name="T29" fmla="*/ 37 h 484"/>
              <a:gd name="T30" fmla="*/ 483 w 484"/>
              <a:gd name="T31" fmla="*/ 0 h 484"/>
              <a:gd name="T32" fmla="*/ 446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6" y="0"/>
                </a:moveTo>
                <a:lnTo>
                  <a:pt x="242" y="206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5" y="242"/>
                </a:lnTo>
                <a:lnTo>
                  <a:pt x="0" y="446"/>
                </a:lnTo>
                <a:lnTo>
                  <a:pt x="0" y="483"/>
                </a:lnTo>
                <a:lnTo>
                  <a:pt x="37" y="483"/>
                </a:lnTo>
                <a:lnTo>
                  <a:pt x="242" y="279"/>
                </a:lnTo>
                <a:lnTo>
                  <a:pt x="446" y="483"/>
                </a:lnTo>
                <a:lnTo>
                  <a:pt x="483" y="483"/>
                </a:lnTo>
                <a:lnTo>
                  <a:pt x="483" y="446"/>
                </a:lnTo>
                <a:lnTo>
                  <a:pt x="278" y="242"/>
                </a:lnTo>
                <a:lnTo>
                  <a:pt x="483" y="37"/>
                </a:lnTo>
                <a:lnTo>
                  <a:pt x="483" y="0"/>
                </a:lnTo>
                <a:lnTo>
                  <a:pt x="446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8" name="Freeform 180">
            <a:extLst>
              <a:ext uri="{FF2B5EF4-FFF2-40B4-BE49-F238E27FC236}">
                <a16:creationId xmlns:a16="http://schemas.microsoft.com/office/drawing/2014/main" id="{EF1CA6BF-9302-481B-B49C-44952D2A4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7988" y="9556011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1 w 484"/>
              <a:gd name="T3" fmla="*/ 206 h 484"/>
              <a:gd name="T4" fmla="*/ 37 w 484"/>
              <a:gd name="T5" fmla="*/ 0 h 484"/>
              <a:gd name="T6" fmla="*/ 0 w 484"/>
              <a:gd name="T7" fmla="*/ 0 h 484"/>
              <a:gd name="T8" fmla="*/ 0 w 484"/>
              <a:gd name="T9" fmla="*/ 37 h 484"/>
              <a:gd name="T10" fmla="*/ 204 w 484"/>
              <a:gd name="T11" fmla="*/ 242 h 484"/>
              <a:gd name="T12" fmla="*/ 0 w 484"/>
              <a:gd name="T13" fmla="*/ 446 h 484"/>
              <a:gd name="T14" fmla="*/ 0 w 484"/>
              <a:gd name="T15" fmla="*/ 483 h 484"/>
              <a:gd name="T16" fmla="*/ 37 w 484"/>
              <a:gd name="T17" fmla="*/ 483 h 484"/>
              <a:gd name="T18" fmla="*/ 241 w 484"/>
              <a:gd name="T19" fmla="*/ 279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6 h 484"/>
              <a:gd name="T26" fmla="*/ 278 w 484"/>
              <a:gd name="T27" fmla="*/ 242 h 484"/>
              <a:gd name="T28" fmla="*/ 483 w 484"/>
              <a:gd name="T29" fmla="*/ 37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1" y="206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4" y="242"/>
                </a:lnTo>
                <a:lnTo>
                  <a:pt x="0" y="446"/>
                </a:lnTo>
                <a:lnTo>
                  <a:pt x="0" y="483"/>
                </a:lnTo>
                <a:lnTo>
                  <a:pt x="37" y="483"/>
                </a:lnTo>
                <a:lnTo>
                  <a:pt x="241" y="279"/>
                </a:lnTo>
                <a:lnTo>
                  <a:pt x="447" y="483"/>
                </a:lnTo>
                <a:lnTo>
                  <a:pt x="483" y="483"/>
                </a:lnTo>
                <a:lnTo>
                  <a:pt x="483" y="446"/>
                </a:lnTo>
                <a:lnTo>
                  <a:pt x="278" y="242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9" name="Freeform 246">
            <a:extLst>
              <a:ext uri="{FF2B5EF4-FFF2-40B4-BE49-F238E27FC236}">
                <a16:creationId xmlns:a16="http://schemas.microsoft.com/office/drawing/2014/main" id="{6E2AF2D8-8D7B-406B-8EAF-4421FD743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666" y="9556011"/>
            <a:ext cx="438313" cy="438313"/>
          </a:xfrm>
          <a:custGeom>
            <a:avLst/>
            <a:gdLst>
              <a:gd name="T0" fmla="*/ 447 w 485"/>
              <a:gd name="T1" fmla="*/ 0 h 484"/>
              <a:gd name="T2" fmla="*/ 242 w 485"/>
              <a:gd name="T3" fmla="*/ 206 h 484"/>
              <a:gd name="T4" fmla="*/ 37 w 485"/>
              <a:gd name="T5" fmla="*/ 0 h 484"/>
              <a:gd name="T6" fmla="*/ 0 w 485"/>
              <a:gd name="T7" fmla="*/ 0 h 484"/>
              <a:gd name="T8" fmla="*/ 0 w 485"/>
              <a:gd name="T9" fmla="*/ 37 h 484"/>
              <a:gd name="T10" fmla="*/ 206 w 485"/>
              <a:gd name="T11" fmla="*/ 242 h 484"/>
              <a:gd name="T12" fmla="*/ 0 w 485"/>
              <a:gd name="T13" fmla="*/ 446 h 484"/>
              <a:gd name="T14" fmla="*/ 0 w 485"/>
              <a:gd name="T15" fmla="*/ 483 h 484"/>
              <a:gd name="T16" fmla="*/ 37 w 485"/>
              <a:gd name="T17" fmla="*/ 483 h 484"/>
              <a:gd name="T18" fmla="*/ 242 w 485"/>
              <a:gd name="T19" fmla="*/ 279 h 484"/>
              <a:gd name="T20" fmla="*/ 447 w 485"/>
              <a:gd name="T21" fmla="*/ 483 h 484"/>
              <a:gd name="T22" fmla="*/ 484 w 485"/>
              <a:gd name="T23" fmla="*/ 483 h 484"/>
              <a:gd name="T24" fmla="*/ 484 w 485"/>
              <a:gd name="T25" fmla="*/ 446 h 484"/>
              <a:gd name="T26" fmla="*/ 278 w 485"/>
              <a:gd name="T27" fmla="*/ 242 h 484"/>
              <a:gd name="T28" fmla="*/ 484 w 485"/>
              <a:gd name="T29" fmla="*/ 37 h 484"/>
              <a:gd name="T30" fmla="*/ 484 w 485"/>
              <a:gd name="T31" fmla="*/ 0 h 484"/>
              <a:gd name="T32" fmla="*/ 447 w 485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5" h="484">
                <a:moveTo>
                  <a:pt x="447" y="0"/>
                </a:moveTo>
                <a:lnTo>
                  <a:pt x="242" y="206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6" y="242"/>
                </a:lnTo>
                <a:lnTo>
                  <a:pt x="0" y="446"/>
                </a:lnTo>
                <a:lnTo>
                  <a:pt x="0" y="483"/>
                </a:lnTo>
                <a:lnTo>
                  <a:pt x="37" y="483"/>
                </a:lnTo>
                <a:lnTo>
                  <a:pt x="242" y="279"/>
                </a:lnTo>
                <a:lnTo>
                  <a:pt x="447" y="483"/>
                </a:lnTo>
                <a:lnTo>
                  <a:pt x="484" y="483"/>
                </a:lnTo>
                <a:lnTo>
                  <a:pt x="484" y="446"/>
                </a:lnTo>
                <a:lnTo>
                  <a:pt x="278" y="242"/>
                </a:lnTo>
                <a:lnTo>
                  <a:pt x="484" y="37"/>
                </a:lnTo>
                <a:lnTo>
                  <a:pt x="484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90" name="Freeform 256">
            <a:extLst>
              <a:ext uri="{FF2B5EF4-FFF2-40B4-BE49-F238E27FC236}">
                <a16:creationId xmlns:a16="http://schemas.microsoft.com/office/drawing/2014/main" id="{26F30831-7A82-42BB-896E-FEE014FF1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189" y="9556011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2 w 484"/>
              <a:gd name="T3" fmla="*/ 206 h 484"/>
              <a:gd name="T4" fmla="*/ 36 w 484"/>
              <a:gd name="T5" fmla="*/ 0 h 484"/>
              <a:gd name="T6" fmla="*/ 0 w 484"/>
              <a:gd name="T7" fmla="*/ 0 h 484"/>
              <a:gd name="T8" fmla="*/ 0 w 484"/>
              <a:gd name="T9" fmla="*/ 37 h 484"/>
              <a:gd name="T10" fmla="*/ 205 w 484"/>
              <a:gd name="T11" fmla="*/ 242 h 484"/>
              <a:gd name="T12" fmla="*/ 0 w 484"/>
              <a:gd name="T13" fmla="*/ 446 h 484"/>
              <a:gd name="T14" fmla="*/ 0 w 484"/>
              <a:gd name="T15" fmla="*/ 483 h 484"/>
              <a:gd name="T16" fmla="*/ 36 w 484"/>
              <a:gd name="T17" fmla="*/ 483 h 484"/>
              <a:gd name="T18" fmla="*/ 242 w 484"/>
              <a:gd name="T19" fmla="*/ 279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6 h 484"/>
              <a:gd name="T26" fmla="*/ 278 w 484"/>
              <a:gd name="T27" fmla="*/ 242 h 484"/>
              <a:gd name="T28" fmla="*/ 483 w 484"/>
              <a:gd name="T29" fmla="*/ 37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2" y="206"/>
                </a:lnTo>
                <a:lnTo>
                  <a:pt x="36" y="0"/>
                </a:lnTo>
                <a:lnTo>
                  <a:pt x="0" y="0"/>
                </a:lnTo>
                <a:lnTo>
                  <a:pt x="0" y="37"/>
                </a:lnTo>
                <a:lnTo>
                  <a:pt x="205" y="242"/>
                </a:lnTo>
                <a:lnTo>
                  <a:pt x="0" y="446"/>
                </a:lnTo>
                <a:lnTo>
                  <a:pt x="0" y="483"/>
                </a:lnTo>
                <a:lnTo>
                  <a:pt x="36" y="483"/>
                </a:lnTo>
                <a:lnTo>
                  <a:pt x="242" y="279"/>
                </a:lnTo>
                <a:lnTo>
                  <a:pt x="447" y="483"/>
                </a:lnTo>
                <a:lnTo>
                  <a:pt x="483" y="483"/>
                </a:lnTo>
                <a:lnTo>
                  <a:pt x="483" y="446"/>
                </a:lnTo>
                <a:lnTo>
                  <a:pt x="278" y="242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91" name="Freeform 129">
            <a:extLst>
              <a:ext uri="{FF2B5EF4-FFF2-40B4-BE49-F238E27FC236}">
                <a16:creationId xmlns:a16="http://schemas.microsoft.com/office/drawing/2014/main" id="{40B0E78C-BF42-4D75-9D8A-3DD05D15B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1566" y="9556011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1 w 484"/>
              <a:gd name="T3" fmla="*/ 206 h 484"/>
              <a:gd name="T4" fmla="*/ 37 w 484"/>
              <a:gd name="T5" fmla="*/ 0 h 484"/>
              <a:gd name="T6" fmla="*/ 0 w 484"/>
              <a:gd name="T7" fmla="*/ 0 h 484"/>
              <a:gd name="T8" fmla="*/ 0 w 484"/>
              <a:gd name="T9" fmla="*/ 37 h 484"/>
              <a:gd name="T10" fmla="*/ 204 w 484"/>
              <a:gd name="T11" fmla="*/ 242 h 484"/>
              <a:gd name="T12" fmla="*/ 0 w 484"/>
              <a:gd name="T13" fmla="*/ 446 h 484"/>
              <a:gd name="T14" fmla="*/ 0 w 484"/>
              <a:gd name="T15" fmla="*/ 483 h 484"/>
              <a:gd name="T16" fmla="*/ 37 w 484"/>
              <a:gd name="T17" fmla="*/ 483 h 484"/>
              <a:gd name="T18" fmla="*/ 241 w 484"/>
              <a:gd name="T19" fmla="*/ 279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6 h 484"/>
              <a:gd name="T26" fmla="*/ 278 w 484"/>
              <a:gd name="T27" fmla="*/ 242 h 484"/>
              <a:gd name="T28" fmla="*/ 483 w 484"/>
              <a:gd name="T29" fmla="*/ 37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1" y="206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4" y="242"/>
                </a:lnTo>
                <a:lnTo>
                  <a:pt x="0" y="446"/>
                </a:lnTo>
                <a:lnTo>
                  <a:pt x="0" y="483"/>
                </a:lnTo>
                <a:lnTo>
                  <a:pt x="37" y="483"/>
                </a:lnTo>
                <a:lnTo>
                  <a:pt x="241" y="279"/>
                </a:lnTo>
                <a:lnTo>
                  <a:pt x="447" y="483"/>
                </a:lnTo>
                <a:lnTo>
                  <a:pt x="483" y="483"/>
                </a:lnTo>
                <a:lnTo>
                  <a:pt x="483" y="446"/>
                </a:lnTo>
                <a:lnTo>
                  <a:pt x="278" y="242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92" name="Freeform 190">
            <a:extLst>
              <a:ext uri="{FF2B5EF4-FFF2-40B4-BE49-F238E27FC236}">
                <a16:creationId xmlns:a16="http://schemas.microsoft.com/office/drawing/2014/main" id="{27FDE81E-FFA1-47C4-B698-3E08A2F28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906" y="9556011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1 w 484"/>
              <a:gd name="T3" fmla="*/ 206 h 484"/>
              <a:gd name="T4" fmla="*/ 36 w 484"/>
              <a:gd name="T5" fmla="*/ 0 h 484"/>
              <a:gd name="T6" fmla="*/ 0 w 484"/>
              <a:gd name="T7" fmla="*/ 0 h 484"/>
              <a:gd name="T8" fmla="*/ 0 w 484"/>
              <a:gd name="T9" fmla="*/ 37 h 484"/>
              <a:gd name="T10" fmla="*/ 205 w 484"/>
              <a:gd name="T11" fmla="*/ 242 h 484"/>
              <a:gd name="T12" fmla="*/ 0 w 484"/>
              <a:gd name="T13" fmla="*/ 446 h 484"/>
              <a:gd name="T14" fmla="*/ 0 w 484"/>
              <a:gd name="T15" fmla="*/ 483 h 484"/>
              <a:gd name="T16" fmla="*/ 36 w 484"/>
              <a:gd name="T17" fmla="*/ 483 h 484"/>
              <a:gd name="T18" fmla="*/ 241 w 484"/>
              <a:gd name="T19" fmla="*/ 279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6 h 484"/>
              <a:gd name="T26" fmla="*/ 278 w 484"/>
              <a:gd name="T27" fmla="*/ 242 h 484"/>
              <a:gd name="T28" fmla="*/ 483 w 484"/>
              <a:gd name="T29" fmla="*/ 37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1" y="206"/>
                </a:lnTo>
                <a:lnTo>
                  <a:pt x="36" y="0"/>
                </a:lnTo>
                <a:lnTo>
                  <a:pt x="0" y="0"/>
                </a:lnTo>
                <a:lnTo>
                  <a:pt x="0" y="37"/>
                </a:lnTo>
                <a:lnTo>
                  <a:pt x="205" y="242"/>
                </a:lnTo>
                <a:lnTo>
                  <a:pt x="0" y="446"/>
                </a:lnTo>
                <a:lnTo>
                  <a:pt x="0" y="483"/>
                </a:lnTo>
                <a:lnTo>
                  <a:pt x="36" y="483"/>
                </a:lnTo>
                <a:lnTo>
                  <a:pt x="241" y="279"/>
                </a:lnTo>
                <a:lnTo>
                  <a:pt x="447" y="483"/>
                </a:lnTo>
                <a:lnTo>
                  <a:pt x="483" y="483"/>
                </a:lnTo>
                <a:lnTo>
                  <a:pt x="483" y="446"/>
                </a:lnTo>
                <a:lnTo>
                  <a:pt x="278" y="242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93" name="Freeform 200">
            <a:extLst>
              <a:ext uri="{FF2B5EF4-FFF2-40B4-BE49-F238E27FC236}">
                <a16:creationId xmlns:a16="http://schemas.microsoft.com/office/drawing/2014/main" id="{5306A26B-734D-4582-82F5-3990FFD4D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6213" y="9556011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1 w 484"/>
              <a:gd name="T3" fmla="*/ 206 h 484"/>
              <a:gd name="T4" fmla="*/ 36 w 484"/>
              <a:gd name="T5" fmla="*/ 0 h 484"/>
              <a:gd name="T6" fmla="*/ 0 w 484"/>
              <a:gd name="T7" fmla="*/ 0 h 484"/>
              <a:gd name="T8" fmla="*/ 0 w 484"/>
              <a:gd name="T9" fmla="*/ 37 h 484"/>
              <a:gd name="T10" fmla="*/ 205 w 484"/>
              <a:gd name="T11" fmla="*/ 242 h 484"/>
              <a:gd name="T12" fmla="*/ 0 w 484"/>
              <a:gd name="T13" fmla="*/ 446 h 484"/>
              <a:gd name="T14" fmla="*/ 0 w 484"/>
              <a:gd name="T15" fmla="*/ 483 h 484"/>
              <a:gd name="T16" fmla="*/ 36 w 484"/>
              <a:gd name="T17" fmla="*/ 483 h 484"/>
              <a:gd name="T18" fmla="*/ 241 w 484"/>
              <a:gd name="T19" fmla="*/ 279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6 h 484"/>
              <a:gd name="T26" fmla="*/ 278 w 484"/>
              <a:gd name="T27" fmla="*/ 242 h 484"/>
              <a:gd name="T28" fmla="*/ 483 w 484"/>
              <a:gd name="T29" fmla="*/ 37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1" y="206"/>
                </a:lnTo>
                <a:lnTo>
                  <a:pt x="36" y="0"/>
                </a:lnTo>
                <a:lnTo>
                  <a:pt x="0" y="0"/>
                </a:lnTo>
                <a:lnTo>
                  <a:pt x="0" y="37"/>
                </a:lnTo>
                <a:lnTo>
                  <a:pt x="205" y="242"/>
                </a:lnTo>
                <a:lnTo>
                  <a:pt x="0" y="446"/>
                </a:lnTo>
                <a:lnTo>
                  <a:pt x="0" y="483"/>
                </a:lnTo>
                <a:lnTo>
                  <a:pt x="36" y="483"/>
                </a:lnTo>
                <a:lnTo>
                  <a:pt x="241" y="279"/>
                </a:lnTo>
                <a:lnTo>
                  <a:pt x="447" y="483"/>
                </a:lnTo>
                <a:lnTo>
                  <a:pt x="483" y="483"/>
                </a:lnTo>
                <a:lnTo>
                  <a:pt x="483" y="446"/>
                </a:lnTo>
                <a:lnTo>
                  <a:pt x="278" y="242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94" name="Freeform 210">
            <a:extLst>
              <a:ext uri="{FF2B5EF4-FFF2-40B4-BE49-F238E27FC236}">
                <a16:creationId xmlns:a16="http://schemas.microsoft.com/office/drawing/2014/main" id="{44064EED-654D-4005-9F50-85138873C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675" y="9556011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2 w 484"/>
              <a:gd name="T3" fmla="*/ 206 h 484"/>
              <a:gd name="T4" fmla="*/ 36 w 484"/>
              <a:gd name="T5" fmla="*/ 0 h 484"/>
              <a:gd name="T6" fmla="*/ 0 w 484"/>
              <a:gd name="T7" fmla="*/ 0 h 484"/>
              <a:gd name="T8" fmla="*/ 0 w 484"/>
              <a:gd name="T9" fmla="*/ 37 h 484"/>
              <a:gd name="T10" fmla="*/ 205 w 484"/>
              <a:gd name="T11" fmla="*/ 242 h 484"/>
              <a:gd name="T12" fmla="*/ 0 w 484"/>
              <a:gd name="T13" fmla="*/ 446 h 484"/>
              <a:gd name="T14" fmla="*/ 0 w 484"/>
              <a:gd name="T15" fmla="*/ 483 h 484"/>
              <a:gd name="T16" fmla="*/ 36 w 484"/>
              <a:gd name="T17" fmla="*/ 483 h 484"/>
              <a:gd name="T18" fmla="*/ 242 w 484"/>
              <a:gd name="T19" fmla="*/ 279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6 h 484"/>
              <a:gd name="T26" fmla="*/ 278 w 484"/>
              <a:gd name="T27" fmla="*/ 242 h 484"/>
              <a:gd name="T28" fmla="*/ 483 w 484"/>
              <a:gd name="T29" fmla="*/ 37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2" y="206"/>
                </a:lnTo>
                <a:lnTo>
                  <a:pt x="36" y="0"/>
                </a:lnTo>
                <a:lnTo>
                  <a:pt x="0" y="0"/>
                </a:lnTo>
                <a:lnTo>
                  <a:pt x="0" y="37"/>
                </a:lnTo>
                <a:lnTo>
                  <a:pt x="205" y="242"/>
                </a:lnTo>
                <a:lnTo>
                  <a:pt x="0" y="446"/>
                </a:lnTo>
                <a:lnTo>
                  <a:pt x="0" y="483"/>
                </a:lnTo>
                <a:lnTo>
                  <a:pt x="36" y="483"/>
                </a:lnTo>
                <a:lnTo>
                  <a:pt x="242" y="279"/>
                </a:lnTo>
                <a:lnTo>
                  <a:pt x="447" y="483"/>
                </a:lnTo>
                <a:lnTo>
                  <a:pt x="483" y="483"/>
                </a:lnTo>
                <a:lnTo>
                  <a:pt x="483" y="446"/>
                </a:lnTo>
                <a:lnTo>
                  <a:pt x="278" y="242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95" name="Freeform 220">
            <a:extLst>
              <a:ext uri="{FF2B5EF4-FFF2-40B4-BE49-F238E27FC236}">
                <a16:creationId xmlns:a16="http://schemas.microsoft.com/office/drawing/2014/main" id="{50694F3C-8F69-4B86-B8AC-52597512D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7166" y="9556011"/>
            <a:ext cx="438313" cy="438313"/>
          </a:xfrm>
          <a:custGeom>
            <a:avLst/>
            <a:gdLst>
              <a:gd name="T0" fmla="*/ 447 w 485"/>
              <a:gd name="T1" fmla="*/ 0 h 484"/>
              <a:gd name="T2" fmla="*/ 242 w 485"/>
              <a:gd name="T3" fmla="*/ 206 h 484"/>
              <a:gd name="T4" fmla="*/ 37 w 485"/>
              <a:gd name="T5" fmla="*/ 0 h 484"/>
              <a:gd name="T6" fmla="*/ 0 w 485"/>
              <a:gd name="T7" fmla="*/ 0 h 484"/>
              <a:gd name="T8" fmla="*/ 0 w 485"/>
              <a:gd name="T9" fmla="*/ 37 h 484"/>
              <a:gd name="T10" fmla="*/ 206 w 485"/>
              <a:gd name="T11" fmla="*/ 242 h 484"/>
              <a:gd name="T12" fmla="*/ 0 w 485"/>
              <a:gd name="T13" fmla="*/ 446 h 484"/>
              <a:gd name="T14" fmla="*/ 0 w 485"/>
              <a:gd name="T15" fmla="*/ 483 h 484"/>
              <a:gd name="T16" fmla="*/ 37 w 485"/>
              <a:gd name="T17" fmla="*/ 483 h 484"/>
              <a:gd name="T18" fmla="*/ 242 w 485"/>
              <a:gd name="T19" fmla="*/ 279 h 484"/>
              <a:gd name="T20" fmla="*/ 447 w 485"/>
              <a:gd name="T21" fmla="*/ 483 h 484"/>
              <a:gd name="T22" fmla="*/ 484 w 485"/>
              <a:gd name="T23" fmla="*/ 483 h 484"/>
              <a:gd name="T24" fmla="*/ 484 w 485"/>
              <a:gd name="T25" fmla="*/ 446 h 484"/>
              <a:gd name="T26" fmla="*/ 278 w 485"/>
              <a:gd name="T27" fmla="*/ 242 h 484"/>
              <a:gd name="T28" fmla="*/ 484 w 485"/>
              <a:gd name="T29" fmla="*/ 37 h 484"/>
              <a:gd name="T30" fmla="*/ 484 w 485"/>
              <a:gd name="T31" fmla="*/ 0 h 484"/>
              <a:gd name="T32" fmla="*/ 447 w 485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5" h="484">
                <a:moveTo>
                  <a:pt x="447" y="0"/>
                </a:moveTo>
                <a:lnTo>
                  <a:pt x="242" y="206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6" y="242"/>
                </a:lnTo>
                <a:lnTo>
                  <a:pt x="0" y="446"/>
                </a:lnTo>
                <a:lnTo>
                  <a:pt x="0" y="483"/>
                </a:lnTo>
                <a:lnTo>
                  <a:pt x="37" y="483"/>
                </a:lnTo>
                <a:lnTo>
                  <a:pt x="242" y="279"/>
                </a:lnTo>
                <a:lnTo>
                  <a:pt x="447" y="483"/>
                </a:lnTo>
                <a:lnTo>
                  <a:pt x="484" y="483"/>
                </a:lnTo>
                <a:lnTo>
                  <a:pt x="484" y="446"/>
                </a:lnTo>
                <a:lnTo>
                  <a:pt x="278" y="242"/>
                </a:lnTo>
                <a:lnTo>
                  <a:pt x="484" y="37"/>
                </a:lnTo>
                <a:lnTo>
                  <a:pt x="484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96" name="Freeform 228">
            <a:extLst>
              <a:ext uri="{FF2B5EF4-FFF2-40B4-BE49-F238E27FC236}">
                <a16:creationId xmlns:a16="http://schemas.microsoft.com/office/drawing/2014/main" id="{21F25E4A-B53D-42D0-93C6-E6917C4FB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0613" y="9556011"/>
            <a:ext cx="438313" cy="438313"/>
          </a:xfrm>
          <a:custGeom>
            <a:avLst/>
            <a:gdLst>
              <a:gd name="T0" fmla="*/ 447 w 485"/>
              <a:gd name="T1" fmla="*/ 0 h 484"/>
              <a:gd name="T2" fmla="*/ 241 w 485"/>
              <a:gd name="T3" fmla="*/ 206 h 484"/>
              <a:gd name="T4" fmla="*/ 37 w 485"/>
              <a:gd name="T5" fmla="*/ 0 h 484"/>
              <a:gd name="T6" fmla="*/ 0 w 485"/>
              <a:gd name="T7" fmla="*/ 0 h 484"/>
              <a:gd name="T8" fmla="*/ 0 w 485"/>
              <a:gd name="T9" fmla="*/ 37 h 484"/>
              <a:gd name="T10" fmla="*/ 205 w 485"/>
              <a:gd name="T11" fmla="*/ 242 h 484"/>
              <a:gd name="T12" fmla="*/ 0 w 485"/>
              <a:gd name="T13" fmla="*/ 446 h 484"/>
              <a:gd name="T14" fmla="*/ 0 w 485"/>
              <a:gd name="T15" fmla="*/ 483 h 484"/>
              <a:gd name="T16" fmla="*/ 37 w 485"/>
              <a:gd name="T17" fmla="*/ 483 h 484"/>
              <a:gd name="T18" fmla="*/ 241 w 485"/>
              <a:gd name="T19" fmla="*/ 279 h 484"/>
              <a:gd name="T20" fmla="*/ 447 w 485"/>
              <a:gd name="T21" fmla="*/ 483 h 484"/>
              <a:gd name="T22" fmla="*/ 484 w 485"/>
              <a:gd name="T23" fmla="*/ 483 h 484"/>
              <a:gd name="T24" fmla="*/ 484 w 485"/>
              <a:gd name="T25" fmla="*/ 446 h 484"/>
              <a:gd name="T26" fmla="*/ 278 w 485"/>
              <a:gd name="T27" fmla="*/ 242 h 484"/>
              <a:gd name="T28" fmla="*/ 484 w 485"/>
              <a:gd name="T29" fmla="*/ 37 h 484"/>
              <a:gd name="T30" fmla="*/ 484 w 485"/>
              <a:gd name="T31" fmla="*/ 0 h 484"/>
              <a:gd name="T32" fmla="*/ 447 w 485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5" h="484">
                <a:moveTo>
                  <a:pt x="447" y="0"/>
                </a:moveTo>
                <a:lnTo>
                  <a:pt x="241" y="206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5" y="242"/>
                </a:lnTo>
                <a:lnTo>
                  <a:pt x="0" y="446"/>
                </a:lnTo>
                <a:lnTo>
                  <a:pt x="0" y="483"/>
                </a:lnTo>
                <a:lnTo>
                  <a:pt x="37" y="483"/>
                </a:lnTo>
                <a:lnTo>
                  <a:pt x="241" y="279"/>
                </a:lnTo>
                <a:lnTo>
                  <a:pt x="447" y="483"/>
                </a:lnTo>
                <a:lnTo>
                  <a:pt x="484" y="483"/>
                </a:lnTo>
                <a:lnTo>
                  <a:pt x="484" y="446"/>
                </a:lnTo>
                <a:lnTo>
                  <a:pt x="278" y="242"/>
                </a:lnTo>
                <a:lnTo>
                  <a:pt x="484" y="37"/>
                </a:lnTo>
                <a:lnTo>
                  <a:pt x="484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97" name="Freeform 236">
            <a:extLst>
              <a:ext uri="{FF2B5EF4-FFF2-40B4-BE49-F238E27FC236}">
                <a16:creationId xmlns:a16="http://schemas.microsoft.com/office/drawing/2014/main" id="{912E353C-FB17-4E80-83AF-E2FCF9D05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2105" y="9556011"/>
            <a:ext cx="438313" cy="438313"/>
          </a:xfrm>
          <a:custGeom>
            <a:avLst/>
            <a:gdLst>
              <a:gd name="T0" fmla="*/ 447 w 484"/>
              <a:gd name="T1" fmla="*/ 0 h 484"/>
              <a:gd name="T2" fmla="*/ 241 w 484"/>
              <a:gd name="T3" fmla="*/ 206 h 484"/>
              <a:gd name="T4" fmla="*/ 37 w 484"/>
              <a:gd name="T5" fmla="*/ 0 h 484"/>
              <a:gd name="T6" fmla="*/ 0 w 484"/>
              <a:gd name="T7" fmla="*/ 0 h 484"/>
              <a:gd name="T8" fmla="*/ 0 w 484"/>
              <a:gd name="T9" fmla="*/ 37 h 484"/>
              <a:gd name="T10" fmla="*/ 205 w 484"/>
              <a:gd name="T11" fmla="*/ 242 h 484"/>
              <a:gd name="T12" fmla="*/ 0 w 484"/>
              <a:gd name="T13" fmla="*/ 446 h 484"/>
              <a:gd name="T14" fmla="*/ 0 w 484"/>
              <a:gd name="T15" fmla="*/ 483 h 484"/>
              <a:gd name="T16" fmla="*/ 37 w 484"/>
              <a:gd name="T17" fmla="*/ 483 h 484"/>
              <a:gd name="T18" fmla="*/ 241 w 484"/>
              <a:gd name="T19" fmla="*/ 279 h 484"/>
              <a:gd name="T20" fmla="*/ 447 w 484"/>
              <a:gd name="T21" fmla="*/ 483 h 484"/>
              <a:gd name="T22" fmla="*/ 483 w 484"/>
              <a:gd name="T23" fmla="*/ 483 h 484"/>
              <a:gd name="T24" fmla="*/ 483 w 484"/>
              <a:gd name="T25" fmla="*/ 446 h 484"/>
              <a:gd name="T26" fmla="*/ 279 w 484"/>
              <a:gd name="T27" fmla="*/ 242 h 484"/>
              <a:gd name="T28" fmla="*/ 483 w 484"/>
              <a:gd name="T29" fmla="*/ 37 h 484"/>
              <a:gd name="T30" fmla="*/ 483 w 484"/>
              <a:gd name="T31" fmla="*/ 0 h 484"/>
              <a:gd name="T32" fmla="*/ 447 w 484"/>
              <a:gd name="T33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4" h="484">
                <a:moveTo>
                  <a:pt x="447" y="0"/>
                </a:moveTo>
                <a:lnTo>
                  <a:pt x="241" y="206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205" y="242"/>
                </a:lnTo>
                <a:lnTo>
                  <a:pt x="0" y="446"/>
                </a:lnTo>
                <a:lnTo>
                  <a:pt x="0" y="483"/>
                </a:lnTo>
                <a:lnTo>
                  <a:pt x="37" y="483"/>
                </a:lnTo>
                <a:lnTo>
                  <a:pt x="241" y="279"/>
                </a:lnTo>
                <a:lnTo>
                  <a:pt x="447" y="483"/>
                </a:lnTo>
                <a:lnTo>
                  <a:pt x="483" y="483"/>
                </a:lnTo>
                <a:lnTo>
                  <a:pt x="483" y="446"/>
                </a:lnTo>
                <a:lnTo>
                  <a:pt x="279" y="242"/>
                </a:lnTo>
                <a:lnTo>
                  <a:pt x="483" y="37"/>
                </a:lnTo>
                <a:lnTo>
                  <a:pt x="483" y="0"/>
                </a:lnTo>
                <a:lnTo>
                  <a:pt x="44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70C14579-4C88-4F11-A9FA-4E6181E3C548}"/>
              </a:ext>
            </a:extLst>
          </p:cNvPr>
          <p:cNvSpPr txBox="1"/>
          <p:nvPr/>
        </p:nvSpPr>
        <p:spPr>
          <a:xfrm>
            <a:off x="6641321" y="1035226"/>
            <a:ext cx="11095025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Comparison Infographic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294B8BE8-8AD2-4FB5-B6C0-6C5DDA128723}"/>
              </a:ext>
            </a:extLst>
          </p:cNvPr>
          <p:cNvSpPr txBox="1"/>
          <p:nvPr/>
        </p:nvSpPr>
        <p:spPr>
          <a:xfrm>
            <a:off x="7752353" y="2310018"/>
            <a:ext cx="8872943" cy="588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 Not everyone falls into success with their first try. 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32132AE3-9066-4942-B04D-5AD5F912DC30}"/>
              </a:ext>
            </a:extLst>
          </p:cNvPr>
          <p:cNvSpPr txBox="1"/>
          <p:nvPr/>
        </p:nvSpPr>
        <p:spPr>
          <a:xfrm>
            <a:off x="7746257" y="4135028"/>
            <a:ext cx="265334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10" dirty="0">
                <a:solidFill>
                  <a:schemeClr val="tx2"/>
                </a:solidFill>
                <a:latin typeface="Raleway" panose="020B0503030101060003" pitchFamily="34" charset="0"/>
              </a:rPr>
              <a:t>Product 1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F4448CDF-914A-4630-8C3F-7D1A537A9C1E}"/>
              </a:ext>
            </a:extLst>
          </p:cNvPr>
          <p:cNvSpPr txBox="1"/>
          <p:nvPr/>
        </p:nvSpPr>
        <p:spPr>
          <a:xfrm>
            <a:off x="13939249" y="4135028"/>
            <a:ext cx="265334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10" dirty="0">
                <a:solidFill>
                  <a:schemeClr val="tx2"/>
                </a:solidFill>
                <a:latin typeface="Raleway" panose="020B0503030101060003" pitchFamily="34" charset="0"/>
              </a:rPr>
              <a:t>Product 2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8524307-07F5-474B-8619-E15E4825BCC2}"/>
              </a:ext>
            </a:extLst>
          </p:cNvPr>
          <p:cNvSpPr txBox="1"/>
          <p:nvPr/>
        </p:nvSpPr>
        <p:spPr>
          <a:xfrm>
            <a:off x="11144770" y="5400286"/>
            <a:ext cx="2088111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Feature 1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E3B562A4-FB27-4D60-84B9-E99A5D399E25}"/>
              </a:ext>
            </a:extLst>
          </p:cNvPr>
          <p:cNvSpPr txBox="1"/>
          <p:nvPr/>
        </p:nvSpPr>
        <p:spPr>
          <a:xfrm>
            <a:off x="11144770" y="6757373"/>
            <a:ext cx="2088111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Feature 2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508AE08-7C03-4D94-AAE7-4D7131617D20}"/>
              </a:ext>
            </a:extLst>
          </p:cNvPr>
          <p:cNvSpPr txBox="1"/>
          <p:nvPr/>
        </p:nvSpPr>
        <p:spPr>
          <a:xfrm>
            <a:off x="11144770" y="8114460"/>
            <a:ext cx="2088111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Feature 3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343E2D1B-C882-48D0-ADB4-EB8AD5D4BC36}"/>
              </a:ext>
            </a:extLst>
          </p:cNvPr>
          <p:cNvSpPr txBox="1"/>
          <p:nvPr/>
        </p:nvSpPr>
        <p:spPr>
          <a:xfrm>
            <a:off x="11144770" y="9479167"/>
            <a:ext cx="2088111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Feature 4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6EF07A4C-1F61-4A07-998A-60968E0159C0}"/>
              </a:ext>
            </a:extLst>
          </p:cNvPr>
          <p:cNvSpPr txBox="1"/>
          <p:nvPr/>
        </p:nvSpPr>
        <p:spPr>
          <a:xfrm>
            <a:off x="11144770" y="10843874"/>
            <a:ext cx="2088111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Feature 5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9D27D0D9-117A-4E9D-8477-689FEA03CA45}"/>
              </a:ext>
            </a:extLst>
          </p:cNvPr>
          <p:cNvSpPr txBox="1"/>
          <p:nvPr/>
        </p:nvSpPr>
        <p:spPr>
          <a:xfrm>
            <a:off x="11830071" y="3578534"/>
            <a:ext cx="678712" cy="110376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3500" b="1" spc="-330" dirty="0">
                <a:solidFill>
                  <a:schemeClr val="bg2"/>
                </a:solidFill>
                <a:latin typeface="Raleway" panose="020B05030301010600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922360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reeform 51">
            <a:extLst>
              <a:ext uri="{FF2B5EF4-FFF2-40B4-BE49-F238E27FC236}">
                <a16:creationId xmlns:a16="http://schemas.microsoft.com/office/drawing/2014/main" id="{0E1BCEDF-4CA6-43FB-B43F-20B52586F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3182" y="3338463"/>
            <a:ext cx="1271287" cy="127128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0" name="Freeform 50">
            <a:extLst>
              <a:ext uri="{FF2B5EF4-FFF2-40B4-BE49-F238E27FC236}">
                <a16:creationId xmlns:a16="http://schemas.microsoft.com/office/drawing/2014/main" id="{C5294C1D-9289-4493-A5CF-325771CB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243" y="3529754"/>
            <a:ext cx="18033165" cy="884721"/>
          </a:xfrm>
          <a:prstGeom prst="roundRect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graphicFrame>
        <p:nvGraphicFramePr>
          <p:cNvPr id="222" name="Chart 221">
            <a:extLst>
              <a:ext uri="{FF2B5EF4-FFF2-40B4-BE49-F238E27FC236}">
                <a16:creationId xmlns:a16="http://schemas.microsoft.com/office/drawing/2014/main" id="{E06F1EC8-C5AF-4CA1-B5F9-AB49A93666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703213"/>
              </p:ext>
            </p:extLst>
          </p:nvPr>
        </p:nvGraphicFramePr>
        <p:xfrm>
          <a:off x="3183407" y="4995108"/>
          <a:ext cx="1234440" cy="5769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3" name="Chart 222">
            <a:extLst>
              <a:ext uri="{FF2B5EF4-FFF2-40B4-BE49-F238E27FC236}">
                <a16:creationId xmlns:a16="http://schemas.microsoft.com/office/drawing/2014/main" id="{A9683F34-7585-4249-AAE8-51273A8D7A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459684"/>
              </p:ext>
            </p:extLst>
          </p:nvPr>
        </p:nvGraphicFramePr>
        <p:xfrm>
          <a:off x="5144287" y="4995108"/>
          <a:ext cx="1234440" cy="5769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4" name="Chart 223">
            <a:extLst>
              <a:ext uri="{FF2B5EF4-FFF2-40B4-BE49-F238E27FC236}">
                <a16:creationId xmlns:a16="http://schemas.microsoft.com/office/drawing/2014/main" id="{90708CCC-019C-4340-9B0F-A0DA87DA9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196320"/>
              </p:ext>
            </p:extLst>
          </p:nvPr>
        </p:nvGraphicFramePr>
        <p:xfrm>
          <a:off x="7111034" y="4995108"/>
          <a:ext cx="1234440" cy="5769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5" name="Chart 224">
            <a:extLst>
              <a:ext uri="{FF2B5EF4-FFF2-40B4-BE49-F238E27FC236}">
                <a16:creationId xmlns:a16="http://schemas.microsoft.com/office/drawing/2014/main" id="{4F9579A0-6613-4FEF-B54D-7C2D3E287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393062"/>
              </p:ext>
            </p:extLst>
          </p:nvPr>
        </p:nvGraphicFramePr>
        <p:xfrm>
          <a:off x="9071914" y="4995108"/>
          <a:ext cx="1234440" cy="5769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26" name="Chart 225">
            <a:extLst>
              <a:ext uri="{FF2B5EF4-FFF2-40B4-BE49-F238E27FC236}">
                <a16:creationId xmlns:a16="http://schemas.microsoft.com/office/drawing/2014/main" id="{D7199CF6-6000-4BA8-AB4F-1F37CA976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447714"/>
              </p:ext>
            </p:extLst>
          </p:nvPr>
        </p:nvGraphicFramePr>
        <p:xfrm>
          <a:off x="14069664" y="4995108"/>
          <a:ext cx="1234440" cy="5769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7" name="Chart 226">
            <a:extLst>
              <a:ext uri="{FF2B5EF4-FFF2-40B4-BE49-F238E27FC236}">
                <a16:creationId xmlns:a16="http://schemas.microsoft.com/office/drawing/2014/main" id="{A88B5DC1-C195-4B6D-B45F-D1B8A0B82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7328132"/>
              </p:ext>
            </p:extLst>
          </p:nvPr>
        </p:nvGraphicFramePr>
        <p:xfrm>
          <a:off x="16030544" y="4995108"/>
          <a:ext cx="1234440" cy="5769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8" name="Chart 227">
            <a:extLst>
              <a:ext uri="{FF2B5EF4-FFF2-40B4-BE49-F238E27FC236}">
                <a16:creationId xmlns:a16="http://schemas.microsoft.com/office/drawing/2014/main" id="{48B088DC-623E-4AC3-914C-E65DB8876C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9638029"/>
              </p:ext>
            </p:extLst>
          </p:nvPr>
        </p:nvGraphicFramePr>
        <p:xfrm>
          <a:off x="17997291" y="4995108"/>
          <a:ext cx="1234440" cy="5769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9" name="Chart 228">
            <a:extLst>
              <a:ext uri="{FF2B5EF4-FFF2-40B4-BE49-F238E27FC236}">
                <a16:creationId xmlns:a16="http://schemas.microsoft.com/office/drawing/2014/main" id="{FABDDDE2-00C5-4548-AA58-2B0683C1FB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378463"/>
              </p:ext>
            </p:extLst>
          </p:nvPr>
        </p:nvGraphicFramePr>
        <p:xfrm>
          <a:off x="19958171" y="4995108"/>
          <a:ext cx="1234440" cy="5769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32" name="Freeform 10">
            <a:extLst>
              <a:ext uri="{FF2B5EF4-FFF2-40B4-BE49-F238E27FC236}">
                <a16:creationId xmlns:a16="http://schemas.microsoft.com/office/drawing/2014/main" id="{2E18243D-1294-4829-A0BC-AC4A255E0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245" y="6538601"/>
            <a:ext cx="1239408" cy="95646"/>
          </a:xfrm>
          <a:custGeom>
            <a:avLst/>
            <a:gdLst>
              <a:gd name="T0" fmla="*/ 1371 w 1372"/>
              <a:gd name="T1" fmla="*/ 0 h 108"/>
              <a:gd name="T2" fmla="*/ 0 w 1372"/>
              <a:gd name="T3" fmla="*/ 0 h 108"/>
              <a:gd name="T4" fmla="*/ 0 w 1372"/>
              <a:gd name="T5" fmla="*/ 107 h 108"/>
              <a:gd name="T6" fmla="*/ 1371 w 1372"/>
              <a:gd name="T7" fmla="*/ 107 h 108"/>
              <a:gd name="T8" fmla="*/ 1371 w 1372"/>
              <a:gd name="T9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2" h="108">
                <a:moveTo>
                  <a:pt x="1371" y="0"/>
                </a:moveTo>
                <a:lnTo>
                  <a:pt x="0" y="0"/>
                </a:lnTo>
                <a:lnTo>
                  <a:pt x="0" y="107"/>
                </a:lnTo>
                <a:lnTo>
                  <a:pt x="1371" y="107"/>
                </a:lnTo>
                <a:lnTo>
                  <a:pt x="1371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3" name="Freeform 11">
            <a:extLst>
              <a:ext uri="{FF2B5EF4-FFF2-40B4-BE49-F238E27FC236}">
                <a16:creationId xmlns:a16="http://schemas.microsoft.com/office/drawing/2014/main" id="{5E3009D1-BB95-479E-992D-9136FB378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62" y="7781992"/>
            <a:ext cx="1239405" cy="95646"/>
          </a:xfrm>
          <a:custGeom>
            <a:avLst/>
            <a:gdLst>
              <a:gd name="T0" fmla="*/ 0 w 1373"/>
              <a:gd name="T1" fmla="*/ 107 h 108"/>
              <a:gd name="T2" fmla="*/ 1372 w 1373"/>
              <a:gd name="T3" fmla="*/ 107 h 108"/>
              <a:gd name="T4" fmla="*/ 1372 w 1373"/>
              <a:gd name="T5" fmla="*/ 0 h 108"/>
              <a:gd name="T6" fmla="*/ 0 w 1373"/>
              <a:gd name="T7" fmla="*/ 0 h 108"/>
              <a:gd name="T8" fmla="*/ 0 w 1373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3" h="108">
                <a:moveTo>
                  <a:pt x="0" y="107"/>
                </a:moveTo>
                <a:lnTo>
                  <a:pt x="1372" y="107"/>
                </a:lnTo>
                <a:lnTo>
                  <a:pt x="1372" y="0"/>
                </a:lnTo>
                <a:lnTo>
                  <a:pt x="0" y="0"/>
                </a:lnTo>
                <a:lnTo>
                  <a:pt x="0" y="10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4" name="Freeform 12">
            <a:extLst>
              <a:ext uri="{FF2B5EF4-FFF2-40B4-BE49-F238E27FC236}">
                <a16:creationId xmlns:a16="http://schemas.microsoft.com/office/drawing/2014/main" id="{19716AE1-7E6F-4CD1-A92F-85EB3BC56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681" y="6729894"/>
            <a:ext cx="1239408" cy="99629"/>
          </a:xfrm>
          <a:custGeom>
            <a:avLst/>
            <a:gdLst>
              <a:gd name="T0" fmla="*/ 0 w 1373"/>
              <a:gd name="T1" fmla="*/ 108 h 109"/>
              <a:gd name="T2" fmla="*/ 1372 w 1373"/>
              <a:gd name="T3" fmla="*/ 108 h 109"/>
              <a:gd name="T4" fmla="*/ 1372 w 1373"/>
              <a:gd name="T5" fmla="*/ 0 h 109"/>
              <a:gd name="T6" fmla="*/ 0 w 1373"/>
              <a:gd name="T7" fmla="*/ 0 h 109"/>
              <a:gd name="T8" fmla="*/ 0 w 1373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3" h="109">
                <a:moveTo>
                  <a:pt x="0" y="108"/>
                </a:moveTo>
                <a:lnTo>
                  <a:pt x="1372" y="108"/>
                </a:lnTo>
                <a:lnTo>
                  <a:pt x="1372" y="0"/>
                </a:lnTo>
                <a:lnTo>
                  <a:pt x="0" y="0"/>
                </a:lnTo>
                <a:lnTo>
                  <a:pt x="0" y="10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5" name="Freeform 13">
            <a:extLst>
              <a:ext uri="{FF2B5EF4-FFF2-40B4-BE49-F238E27FC236}">
                <a16:creationId xmlns:a16="http://schemas.microsoft.com/office/drawing/2014/main" id="{0CD6529C-4CBA-4574-B5CB-679B1ABED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398" y="5873066"/>
            <a:ext cx="1239405" cy="95646"/>
          </a:xfrm>
          <a:custGeom>
            <a:avLst/>
            <a:gdLst>
              <a:gd name="T0" fmla="*/ 0 w 1373"/>
              <a:gd name="T1" fmla="*/ 107 h 108"/>
              <a:gd name="T2" fmla="*/ 1372 w 1373"/>
              <a:gd name="T3" fmla="*/ 107 h 108"/>
              <a:gd name="T4" fmla="*/ 1372 w 1373"/>
              <a:gd name="T5" fmla="*/ 0 h 108"/>
              <a:gd name="T6" fmla="*/ 0 w 1373"/>
              <a:gd name="T7" fmla="*/ 0 h 108"/>
              <a:gd name="T8" fmla="*/ 0 w 1373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3" h="108">
                <a:moveTo>
                  <a:pt x="0" y="107"/>
                </a:moveTo>
                <a:lnTo>
                  <a:pt x="1372" y="107"/>
                </a:lnTo>
                <a:lnTo>
                  <a:pt x="1372" y="0"/>
                </a:lnTo>
                <a:lnTo>
                  <a:pt x="0" y="0"/>
                </a:lnTo>
                <a:lnTo>
                  <a:pt x="0" y="10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6" name="Freeform 22">
            <a:extLst>
              <a:ext uri="{FF2B5EF4-FFF2-40B4-BE49-F238E27FC236}">
                <a16:creationId xmlns:a16="http://schemas.microsoft.com/office/drawing/2014/main" id="{F48C244E-27E0-417E-A752-DB75E980A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1848" y="6538601"/>
            <a:ext cx="1226390" cy="95646"/>
          </a:xfrm>
          <a:custGeom>
            <a:avLst/>
            <a:gdLst>
              <a:gd name="T0" fmla="*/ 1372 w 1373"/>
              <a:gd name="T1" fmla="*/ 0 h 108"/>
              <a:gd name="T2" fmla="*/ 0 w 1373"/>
              <a:gd name="T3" fmla="*/ 0 h 108"/>
              <a:gd name="T4" fmla="*/ 0 w 1373"/>
              <a:gd name="T5" fmla="*/ 107 h 108"/>
              <a:gd name="T6" fmla="*/ 1372 w 1373"/>
              <a:gd name="T7" fmla="*/ 107 h 108"/>
              <a:gd name="T8" fmla="*/ 1372 w 1373"/>
              <a:gd name="T9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3" h="108">
                <a:moveTo>
                  <a:pt x="1372" y="0"/>
                </a:moveTo>
                <a:lnTo>
                  <a:pt x="0" y="0"/>
                </a:lnTo>
                <a:lnTo>
                  <a:pt x="0" y="107"/>
                </a:lnTo>
                <a:lnTo>
                  <a:pt x="1372" y="107"/>
                </a:lnTo>
                <a:lnTo>
                  <a:pt x="1372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7" name="Freeform 23">
            <a:extLst>
              <a:ext uri="{FF2B5EF4-FFF2-40B4-BE49-F238E27FC236}">
                <a16:creationId xmlns:a16="http://schemas.microsoft.com/office/drawing/2014/main" id="{734DBD0B-5B46-46E9-9F36-F1D155F0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6566" y="8543170"/>
            <a:ext cx="1239408" cy="99632"/>
          </a:xfrm>
          <a:custGeom>
            <a:avLst/>
            <a:gdLst>
              <a:gd name="T0" fmla="*/ 0 w 1373"/>
              <a:gd name="T1" fmla="*/ 108 h 109"/>
              <a:gd name="T2" fmla="*/ 1372 w 1373"/>
              <a:gd name="T3" fmla="*/ 108 h 109"/>
              <a:gd name="T4" fmla="*/ 1372 w 1373"/>
              <a:gd name="T5" fmla="*/ 0 h 109"/>
              <a:gd name="T6" fmla="*/ 0 w 1373"/>
              <a:gd name="T7" fmla="*/ 0 h 109"/>
              <a:gd name="T8" fmla="*/ 0 w 1373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3" h="109">
                <a:moveTo>
                  <a:pt x="0" y="108"/>
                </a:moveTo>
                <a:lnTo>
                  <a:pt x="1372" y="108"/>
                </a:lnTo>
                <a:lnTo>
                  <a:pt x="1372" y="0"/>
                </a:lnTo>
                <a:lnTo>
                  <a:pt x="0" y="0"/>
                </a:lnTo>
                <a:lnTo>
                  <a:pt x="0" y="10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8" name="Freeform 24">
            <a:extLst>
              <a:ext uri="{FF2B5EF4-FFF2-40B4-BE49-F238E27FC236}">
                <a16:creationId xmlns:a16="http://schemas.microsoft.com/office/drawing/2014/main" id="{2A637A96-D0FB-419B-AE6D-EC71C5AA8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1283" y="6347312"/>
            <a:ext cx="1239405" cy="99629"/>
          </a:xfrm>
          <a:custGeom>
            <a:avLst/>
            <a:gdLst>
              <a:gd name="T0" fmla="*/ 1372 w 1373"/>
              <a:gd name="T1" fmla="*/ 0 h 109"/>
              <a:gd name="T2" fmla="*/ 0 w 1373"/>
              <a:gd name="T3" fmla="*/ 0 h 109"/>
              <a:gd name="T4" fmla="*/ 0 w 1373"/>
              <a:gd name="T5" fmla="*/ 108 h 109"/>
              <a:gd name="T6" fmla="*/ 1372 w 1373"/>
              <a:gd name="T7" fmla="*/ 108 h 109"/>
              <a:gd name="T8" fmla="*/ 1372 w 1373"/>
              <a:gd name="T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3" h="109">
                <a:moveTo>
                  <a:pt x="1372" y="0"/>
                </a:moveTo>
                <a:lnTo>
                  <a:pt x="0" y="0"/>
                </a:lnTo>
                <a:lnTo>
                  <a:pt x="0" y="108"/>
                </a:lnTo>
                <a:lnTo>
                  <a:pt x="1372" y="108"/>
                </a:lnTo>
                <a:lnTo>
                  <a:pt x="1372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9" name="Freeform 25">
            <a:extLst>
              <a:ext uri="{FF2B5EF4-FFF2-40B4-BE49-F238E27FC236}">
                <a16:creationId xmlns:a16="http://schemas.microsoft.com/office/drawing/2014/main" id="{583B604B-94BD-461C-B3B2-37CB8FAE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6002" y="9300363"/>
            <a:ext cx="1239408" cy="95646"/>
          </a:xfrm>
          <a:custGeom>
            <a:avLst/>
            <a:gdLst>
              <a:gd name="T0" fmla="*/ 0 w 1372"/>
              <a:gd name="T1" fmla="*/ 107 h 108"/>
              <a:gd name="T2" fmla="*/ 1371 w 1372"/>
              <a:gd name="T3" fmla="*/ 107 h 108"/>
              <a:gd name="T4" fmla="*/ 1371 w 1372"/>
              <a:gd name="T5" fmla="*/ 0 h 108"/>
              <a:gd name="T6" fmla="*/ 0 w 1372"/>
              <a:gd name="T7" fmla="*/ 0 h 108"/>
              <a:gd name="T8" fmla="*/ 0 w 1372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2" h="108">
                <a:moveTo>
                  <a:pt x="0" y="107"/>
                </a:moveTo>
                <a:lnTo>
                  <a:pt x="1371" y="107"/>
                </a:lnTo>
                <a:lnTo>
                  <a:pt x="1371" y="0"/>
                </a:lnTo>
                <a:lnTo>
                  <a:pt x="0" y="0"/>
                </a:lnTo>
                <a:lnTo>
                  <a:pt x="0" y="10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309956EB-DF4B-420A-AE34-FAF41D4EFF61}"/>
              </a:ext>
            </a:extLst>
          </p:cNvPr>
          <p:cNvSpPr/>
          <p:nvPr/>
        </p:nvSpPr>
        <p:spPr>
          <a:xfrm flipH="1">
            <a:off x="3172243" y="5000301"/>
            <a:ext cx="7133561" cy="5765726"/>
          </a:xfrm>
          <a:custGeom>
            <a:avLst/>
            <a:gdLst>
              <a:gd name="connsiteX0" fmla="*/ 5168843 w 7133561"/>
              <a:gd name="connsiteY0" fmla="*/ 2877337 h 5765726"/>
              <a:gd name="connsiteX1" fmla="*/ 5168843 w 7133561"/>
              <a:gd name="connsiteY1" fmla="*/ 5611736 h 5765726"/>
              <a:gd name="connsiteX2" fmla="*/ 5018995 w 7133561"/>
              <a:gd name="connsiteY2" fmla="*/ 5761739 h 5765726"/>
              <a:gd name="connsiteX3" fmla="*/ 4080188 w 7133561"/>
              <a:gd name="connsiteY3" fmla="*/ 5761739 h 5765726"/>
              <a:gd name="connsiteX4" fmla="*/ 3930341 w 7133561"/>
              <a:gd name="connsiteY4" fmla="*/ 5611736 h 5765726"/>
              <a:gd name="connsiteX5" fmla="*/ 3930341 w 7133561"/>
              <a:gd name="connsiteY5" fmla="*/ 2877337 h 5765726"/>
              <a:gd name="connsiteX6" fmla="*/ 5168843 w 7133561"/>
              <a:gd name="connsiteY6" fmla="*/ 2781691 h 5765726"/>
              <a:gd name="connsiteX7" fmla="*/ 5168843 w 7133561"/>
              <a:gd name="connsiteY7" fmla="*/ 2876452 h 5765726"/>
              <a:gd name="connsiteX8" fmla="*/ 3930341 w 7133561"/>
              <a:gd name="connsiteY8" fmla="*/ 2876452 h 5765726"/>
              <a:gd name="connsiteX9" fmla="*/ 3930341 w 7133561"/>
              <a:gd name="connsiteY9" fmla="*/ 2781691 h 5765726"/>
              <a:gd name="connsiteX10" fmla="*/ 3204123 w 7133561"/>
              <a:gd name="connsiteY10" fmla="*/ 1829219 h 5765726"/>
              <a:gd name="connsiteX11" fmla="*/ 3204123 w 7133561"/>
              <a:gd name="connsiteY11" fmla="*/ 5615674 h 5765726"/>
              <a:gd name="connsiteX12" fmla="*/ 3053372 w 7133561"/>
              <a:gd name="connsiteY12" fmla="*/ 5765722 h 5765726"/>
              <a:gd name="connsiteX13" fmla="*/ 2114563 w 7133561"/>
              <a:gd name="connsiteY13" fmla="*/ 5765722 h 5765726"/>
              <a:gd name="connsiteX14" fmla="*/ 1965618 w 7133561"/>
              <a:gd name="connsiteY14" fmla="*/ 5615674 h 5765726"/>
              <a:gd name="connsiteX15" fmla="*/ 1965618 w 7133561"/>
              <a:gd name="connsiteY15" fmla="*/ 1829219 h 5765726"/>
              <a:gd name="connsiteX16" fmla="*/ 3204123 w 7133561"/>
              <a:gd name="connsiteY16" fmla="*/ 1729592 h 5765726"/>
              <a:gd name="connsiteX17" fmla="*/ 3204123 w 7133561"/>
              <a:gd name="connsiteY17" fmla="*/ 1828307 h 5765726"/>
              <a:gd name="connsiteX18" fmla="*/ 1965618 w 7133561"/>
              <a:gd name="connsiteY18" fmla="*/ 1828307 h 5765726"/>
              <a:gd name="connsiteX19" fmla="*/ 1965618 w 7133561"/>
              <a:gd name="connsiteY19" fmla="*/ 1729592 h 5765726"/>
              <a:gd name="connsiteX20" fmla="*/ 7133559 w 7133561"/>
              <a:gd name="connsiteY20" fmla="*/ 1538300 h 5765726"/>
              <a:gd name="connsiteX21" fmla="*/ 7133559 w 7133561"/>
              <a:gd name="connsiteY21" fmla="*/ 1633061 h 5765726"/>
              <a:gd name="connsiteX22" fmla="*/ 5895054 w 7133561"/>
              <a:gd name="connsiteY22" fmla="*/ 1633061 h 5765726"/>
              <a:gd name="connsiteX23" fmla="*/ 5895054 w 7133561"/>
              <a:gd name="connsiteY23" fmla="*/ 1538300 h 5765726"/>
              <a:gd name="connsiteX24" fmla="*/ 1239407 w 7133561"/>
              <a:gd name="connsiteY24" fmla="*/ 968413 h 5765726"/>
              <a:gd name="connsiteX25" fmla="*/ 1239407 w 7133561"/>
              <a:gd name="connsiteY25" fmla="*/ 5611724 h 5765726"/>
              <a:gd name="connsiteX26" fmla="*/ 1089559 w 7133561"/>
              <a:gd name="connsiteY26" fmla="*/ 5761741 h 5765726"/>
              <a:gd name="connsiteX27" fmla="*/ 150753 w 7133561"/>
              <a:gd name="connsiteY27" fmla="*/ 5761741 h 5765726"/>
              <a:gd name="connsiteX28" fmla="*/ 905 w 7133561"/>
              <a:gd name="connsiteY28" fmla="*/ 5611724 h 5765726"/>
              <a:gd name="connsiteX29" fmla="*/ 905 w 7133561"/>
              <a:gd name="connsiteY29" fmla="*/ 968413 h 5765726"/>
              <a:gd name="connsiteX30" fmla="*/ 1239407 w 7133561"/>
              <a:gd name="connsiteY30" fmla="*/ 872765 h 5765726"/>
              <a:gd name="connsiteX31" fmla="*/ 1239407 w 7133561"/>
              <a:gd name="connsiteY31" fmla="*/ 967526 h 5765726"/>
              <a:gd name="connsiteX32" fmla="*/ 905 w 7133561"/>
              <a:gd name="connsiteY32" fmla="*/ 967526 h 5765726"/>
              <a:gd name="connsiteX33" fmla="*/ 905 w 7133561"/>
              <a:gd name="connsiteY33" fmla="*/ 872765 h 5765726"/>
              <a:gd name="connsiteX34" fmla="*/ 7133561 w 7133561"/>
              <a:gd name="connsiteY34" fmla="*/ 0 h 5765726"/>
              <a:gd name="connsiteX35" fmla="*/ 7003320 w 7133561"/>
              <a:gd name="connsiteY35" fmla="*/ 0 h 5765726"/>
              <a:gd name="connsiteX36" fmla="*/ 7041713 w 7133561"/>
              <a:gd name="connsiteY36" fmla="*/ 7756 h 5765726"/>
              <a:gd name="connsiteX37" fmla="*/ 7133559 w 7133561"/>
              <a:gd name="connsiteY37" fmla="*/ 145183 h 5765726"/>
              <a:gd name="connsiteX38" fmla="*/ 7133559 w 7133561"/>
              <a:gd name="connsiteY38" fmla="*/ 1537398 h 5765726"/>
              <a:gd name="connsiteX39" fmla="*/ 5895054 w 7133561"/>
              <a:gd name="connsiteY39" fmla="*/ 1537398 h 5765726"/>
              <a:gd name="connsiteX40" fmla="*/ 5895054 w 7133561"/>
              <a:gd name="connsiteY40" fmla="*/ 145183 h 5765726"/>
              <a:gd name="connsiteX41" fmla="*/ 5986138 w 7133561"/>
              <a:gd name="connsiteY41" fmla="*/ 7756 h 5765726"/>
              <a:gd name="connsiteX42" fmla="*/ 6024437 w 7133561"/>
              <a:gd name="connsiteY42" fmla="*/ 0 h 5765726"/>
              <a:gd name="connsiteX43" fmla="*/ 5038716 w 7133561"/>
              <a:gd name="connsiteY43" fmla="*/ 0 h 5765726"/>
              <a:gd name="connsiteX44" fmla="*/ 5077064 w 7133561"/>
              <a:gd name="connsiteY44" fmla="*/ 7746 h 5765726"/>
              <a:gd name="connsiteX45" fmla="*/ 5168843 w 7133561"/>
              <a:gd name="connsiteY45" fmla="*/ 145056 h 5765726"/>
              <a:gd name="connsiteX46" fmla="*/ 5168843 w 7133561"/>
              <a:gd name="connsiteY46" fmla="*/ 2780791 h 5765726"/>
              <a:gd name="connsiteX47" fmla="*/ 3930341 w 7133561"/>
              <a:gd name="connsiteY47" fmla="*/ 2780791 h 5765726"/>
              <a:gd name="connsiteX48" fmla="*/ 3930341 w 7133561"/>
              <a:gd name="connsiteY48" fmla="*/ 145056 h 5765726"/>
              <a:gd name="connsiteX49" fmla="*/ 4022120 w 7133561"/>
              <a:gd name="connsiteY49" fmla="*/ 7746 h 5765726"/>
              <a:gd name="connsiteX50" fmla="*/ 4060468 w 7133561"/>
              <a:gd name="connsiteY50" fmla="*/ 0 h 5765726"/>
              <a:gd name="connsiteX51" fmla="*/ 3073283 w 7133561"/>
              <a:gd name="connsiteY51" fmla="*/ 0 h 5765726"/>
              <a:gd name="connsiteX52" fmla="*/ 3111963 w 7133561"/>
              <a:gd name="connsiteY52" fmla="*/ 7740 h 5765726"/>
              <a:gd name="connsiteX53" fmla="*/ 3204123 w 7133561"/>
              <a:gd name="connsiteY53" fmla="*/ 144995 h 5765726"/>
              <a:gd name="connsiteX54" fmla="*/ 3204123 w 7133561"/>
              <a:gd name="connsiteY54" fmla="*/ 1728689 h 5765726"/>
              <a:gd name="connsiteX55" fmla="*/ 1965618 w 7133561"/>
              <a:gd name="connsiteY55" fmla="*/ 1728689 h 5765726"/>
              <a:gd name="connsiteX56" fmla="*/ 1965618 w 7133561"/>
              <a:gd name="connsiteY56" fmla="*/ 144995 h 5765726"/>
              <a:gd name="connsiteX57" fmla="*/ 2056635 w 7133561"/>
              <a:gd name="connsiteY57" fmla="*/ 7740 h 5765726"/>
              <a:gd name="connsiteX58" fmla="*/ 2094878 w 7133561"/>
              <a:gd name="connsiteY58" fmla="*/ 0 h 5765726"/>
              <a:gd name="connsiteX59" fmla="*/ 1109447 w 7133561"/>
              <a:gd name="connsiteY59" fmla="*/ 0 h 5765726"/>
              <a:gd name="connsiteX60" fmla="*/ 1148009 w 7133561"/>
              <a:gd name="connsiteY60" fmla="*/ 7727 h 5765726"/>
              <a:gd name="connsiteX61" fmla="*/ 1239407 w 7133561"/>
              <a:gd name="connsiteY61" fmla="*/ 144846 h 5765726"/>
              <a:gd name="connsiteX62" fmla="*/ 1239407 w 7133561"/>
              <a:gd name="connsiteY62" fmla="*/ 871863 h 5765726"/>
              <a:gd name="connsiteX63" fmla="*/ 905 w 7133561"/>
              <a:gd name="connsiteY63" fmla="*/ 871863 h 5765726"/>
              <a:gd name="connsiteX64" fmla="*/ 905 w 7133561"/>
              <a:gd name="connsiteY64" fmla="*/ 144846 h 5765726"/>
              <a:gd name="connsiteX65" fmla="*/ 92684 w 7133561"/>
              <a:gd name="connsiteY65" fmla="*/ 7727 h 5765726"/>
              <a:gd name="connsiteX66" fmla="*/ 130995 w 7133561"/>
              <a:gd name="connsiteY66" fmla="*/ 0 h 5765726"/>
              <a:gd name="connsiteX67" fmla="*/ 0 w 7133561"/>
              <a:gd name="connsiteY67" fmla="*/ 0 h 5765726"/>
              <a:gd name="connsiteX68" fmla="*/ 0 w 7133561"/>
              <a:gd name="connsiteY68" fmla="*/ 5765726 h 5765726"/>
              <a:gd name="connsiteX69" fmla="*/ 6044108 w 7133561"/>
              <a:gd name="connsiteY69" fmla="*/ 5765726 h 5765726"/>
              <a:gd name="connsiteX70" fmla="*/ 5895054 w 7133561"/>
              <a:gd name="connsiteY70" fmla="*/ 5615644 h 5765726"/>
              <a:gd name="connsiteX71" fmla="*/ 5895054 w 7133561"/>
              <a:gd name="connsiteY71" fmla="*/ 1633948 h 5765726"/>
              <a:gd name="connsiteX72" fmla="*/ 7133559 w 7133561"/>
              <a:gd name="connsiteY72" fmla="*/ 1633948 h 5765726"/>
              <a:gd name="connsiteX73" fmla="*/ 7133559 w 7133561"/>
              <a:gd name="connsiteY73" fmla="*/ 5615644 h 5765726"/>
              <a:gd name="connsiteX74" fmla="*/ 6983601 w 7133561"/>
              <a:gd name="connsiteY74" fmla="*/ 5765726 h 5765726"/>
              <a:gd name="connsiteX75" fmla="*/ 7133561 w 7133561"/>
              <a:gd name="connsiteY75" fmla="*/ 5765726 h 576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7133561" h="5765726">
                <a:moveTo>
                  <a:pt x="5168843" y="2877337"/>
                </a:moveTo>
                <a:lnTo>
                  <a:pt x="5168843" y="5611736"/>
                </a:lnTo>
                <a:cubicBezTo>
                  <a:pt x="5168843" y="5693967"/>
                  <a:pt x="5101140" y="5761739"/>
                  <a:pt x="5018995" y="5761739"/>
                </a:cubicBezTo>
                <a:lnTo>
                  <a:pt x="4080188" y="5761739"/>
                </a:lnTo>
                <a:cubicBezTo>
                  <a:pt x="3998043" y="5761739"/>
                  <a:pt x="3930341" y="5693967"/>
                  <a:pt x="3930341" y="5611736"/>
                </a:cubicBezTo>
                <a:lnTo>
                  <a:pt x="3930341" y="2877337"/>
                </a:lnTo>
                <a:close/>
                <a:moveTo>
                  <a:pt x="5168843" y="2781691"/>
                </a:moveTo>
                <a:lnTo>
                  <a:pt x="5168843" y="2876452"/>
                </a:lnTo>
                <a:lnTo>
                  <a:pt x="3930341" y="2876452"/>
                </a:lnTo>
                <a:lnTo>
                  <a:pt x="3930341" y="2781691"/>
                </a:lnTo>
                <a:close/>
                <a:moveTo>
                  <a:pt x="3204123" y="1829219"/>
                </a:moveTo>
                <a:lnTo>
                  <a:pt x="3204123" y="5615674"/>
                </a:lnTo>
                <a:cubicBezTo>
                  <a:pt x="3204123" y="5697929"/>
                  <a:pt x="3136420" y="5765722"/>
                  <a:pt x="3053372" y="5765722"/>
                </a:cubicBezTo>
                <a:lnTo>
                  <a:pt x="2114563" y="5765722"/>
                </a:lnTo>
                <a:cubicBezTo>
                  <a:pt x="2032417" y="5765722"/>
                  <a:pt x="1965618" y="5697929"/>
                  <a:pt x="1965618" y="5615674"/>
                </a:cubicBezTo>
                <a:lnTo>
                  <a:pt x="1965618" y="1829219"/>
                </a:lnTo>
                <a:close/>
                <a:moveTo>
                  <a:pt x="3204123" y="1729592"/>
                </a:moveTo>
                <a:lnTo>
                  <a:pt x="3204123" y="1828307"/>
                </a:lnTo>
                <a:lnTo>
                  <a:pt x="1965618" y="1828307"/>
                </a:lnTo>
                <a:lnTo>
                  <a:pt x="1965618" y="1729592"/>
                </a:lnTo>
                <a:close/>
                <a:moveTo>
                  <a:pt x="7133559" y="1538300"/>
                </a:moveTo>
                <a:lnTo>
                  <a:pt x="7133559" y="1633061"/>
                </a:lnTo>
                <a:lnTo>
                  <a:pt x="5895054" y="1633061"/>
                </a:lnTo>
                <a:lnTo>
                  <a:pt x="5895054" y="1538300"/>
                </a:lnTo>
                <a:close/>
                <a:moveTo>
                  <a:pt x="1239407" y="968413"/>
                </a:moveTo>
                <a:lnTo>
                  <a:pt x="1239407" y="5611724"/>
                </a:lnTo>
                <a:cubicBezTo>
                  <a:pt x="1239407" y="5693963"/>
                  <a:pt x="1172607" y="5761741"/>
                  <a:pt x="1089559" y="5761741"/>
                </a:cubicBezTo>
                <a:lnTo>
                  <a:pt x="150753" y="5761741"/>
                </a:lnTo>
                <a:cubicBezTo>
                  <a:pt x="68607" y="5761741"/>
                  <a:pt x="905" y="5693963"/>
                  <a:pt x="905" y="5611724"/>
                </a:cubicBezTo>
                <a:lnTo>
                  <a:pt x="905" y="968413"/>
                </a:lnTo>
                <a:close/>
                <a:moveTo>
                  <a:pt x="1239407" y="872765"/>
                </a:moveTo>
                <a:lnTo>
                  <a:pt x="1239407" y="967526"/>
                </a:lnTo>
                <a:lnTo>
                  <a:pt x="905" y="967526"/>
                </a:lnTo>
                <a:lnTo>
                  <a:pt x="905" y="872765"/>
                </a:lnTo>
                <a:close/>
                <a:moveTo>
                  <a:pt x="7133561" y="0"/>
                </a:moveTo>
                <a:lnTo>
                  <a:pt x="7003320" y="0"/>
                </a:lnTo>
                <a:lnTo>
                  <a:pt x="7041713" y="7756"/>
                </a:lnTo>
                <a:cubicBezTo>
                  <a:pt x="7095449" y="30427"/>
                  <a:pt x="7133559" y="83482"/>
                  <a:pt x="7133559" y="145183"/>
                </a:cubicBezTo>
                <a:lnTo>
                  <a:pt x="7133559" y="1537398"/>
                </a:lnTo>
                <a:lnTo>
                  <a:pt x="5895054" y="1537398"/>
                </a:lnTo>
                <a:lnTo>
                  <a:pt x="5895054" y="145183"/>
                </a:lnTo>
                <a:cubicBezTo>
                  <a:pt x="5895054" y="83482"/>
                  <a:pt x="5932657" y="30427"/>
                  <a:pt x="5986138" y="7756"/>
                </a:cubicBezTo>
                <a:lnTo>
                  <a:pt x="6024437" y="0"/>
                </a:lnTo>
                <a:lnTo>
                  <a:pt x="5038716" y="0"/>
                </a:lnTo>
                <a:lnTo>
                  <a:pt x="5077064" y="7746"/>
                </a:lnTo>
                <a:cubicBezTo>
                  <a:pt x="5130760" y="30398"/>
                  <a:pt x="5168843" y="83409"/>
                  <a:pt x="5168843" y="145056"/>
                </a:cubicBezTo>
                <a:lnTo>
                  <a:pt x="5168843" y="2780791"/>
                </a:lnTo>
                <a:lnTo>
                  <a:pt x="3930341" y="2780791"/>
                </a:lnTo>
                <a:lnTo>
                  <a:pt x="3930341" y="145056"/>
                </a:lnTo>
                <a:cubicBezTo>
                  <a:pt x="3930341" y="83409"/>
                  <a:pt x="3968424" y="30398"/>
                  <a:pt x="4022120" y="7746"/>
                </a:cubicBezTo>
                <a:lnTo>
                  <a:pt x="4060468" y="0"/>
                </a:lnTo>
                <a:lnTo>
                  <a:pt x="3073283" y="0"/>
                </a:lnTo>
                <a:lnTo>
                  <a:pt x="3111963" y="7740"/>
                </a:lnTo>
                <a:cubicBezTo>
                  <a:pt x="3166040" y="30383"/>
                  <a:pt x="3204123" y="83372"/>
                  <a:pt x="3204123" y="144995"/>
                </a:cubicBezTo>
                <a:lnTo>
                  <a:pt x="3204123" y="1728689"/>
                </a:lnTo>
                <a:lnTo>
                  <a:pt x="1965618" y="1728689"/>
                </a:lnTo>
                <a:lnTo>
                  <a:pt x="1965618" y="144995"/>
                </a:lnTo>
                <a:cubicBezTo>
                  <a:pt x="1965618" y="83372"/>
                  <a:pt x="2003193" y="30383"/>
                  <a:pt x="2056635" y="7740"/>
                </a:cubicBezTo>
                <a:lnTo>
                  <a:pt x="2094878" y="0"/>
                </a:lnTo>
                <a:lnTo>
                  <a:pt x="1109447" y="0"/>
                </a:lnTo>
                <a:lnTo>
                  <a:pt x="1148009" y="7727"/>
                </a:lnTo>
                <a:cubicBezTo>
                  <a:pt x="1201832" y="30348"/>
                  <a:pt x="1239407" y="83284"/>
                  <a:pt x="1239407" y="144846"/>
                </a:cubicBezTo>
                <a:lnTo>
                  <a:pt x="1239407" y="871863"/>
                </a:lnTo>
                <a:lnTo>
                  <a:pt x="905" y="871863"/>
                </a:lnTo>
                <a:lnTo>
                  <a:pt x="905" y="144846"/>
                </a:lnTo>
                <a:cubicBezTo>
                  <a:pt x="905" y="83284"/>
                  <a:pt x="38987" y="30348"/>
                  <a:pt x="92684" y="7727"/>
                </a:cubicBezTo>
                <a:lnTo>
                  <a:pt x="130995" y="0"/>
                </a:lnTo>
                <a:lnTo>
                  <a:pt x="0" y="0"/>
                </a:lnTo>
                <a:lnTo>
                  <a:pt x="0" y="5765726"/>
                </a:lnTo>
                <a:lnTo>
                  <a:pt x="6044108" y="5765726"/>
                </a:lnTo>
                <a:cubicBezTo>
                  <a:pt x="5961903" y="5765726"/>
                  <a:pt x="5895054" y="5697918"/>
                  <a:pt x="5895054" y="5615644"/>
                </a:cubicBezTo>
                <a:lnTo>
                  <a:pt x="5895054" y="1633948"/>
                </a:lnTo>
                <a:lnTo>
                  <a:pt x="7133559" y="1633948"/>
                </a:lnTo>
                <a:lnTo>
                  <a:pt x="7133559" y="5615644"/>
                </a:lnTo>
                <a:cubicBezTo>
                  <a:pt x="7133559" y="5697918"/>
                  <a:pt x="7065807" y="5765726"/>
                  <a:pt x="6983601" y="5765726"/>
                </a:cubicBezTo>
                <a:lnTo>
                  <a:pt x="7133561" y="57657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809435AE-41C0-452E-95B3-8C6ED0FE7057}"/>
              </a:ext>
            </a:extLst>
          </p:cNvPr>
          <p:cNvSpPr/>
          <p:nvPr/>
        </p:nvSpPr>
        <p:spPr>
          <a:xfrm flipH="1">
            <a:off x="14071847" y="5000301"/>
            <a:ext cx="7133561" cy="5765726"/>
          </a:xfrm>
          <a:custGeom>
            <a:avLst/>
            <a:gdLst>
              <a:gd name="connsiteX0" fmla="*/ 5168843 w 7133561"/>
              <a:gd name="connsiteY0" fmla="*/ 2877337 h 5765726"/>
              <a:gd name="connsiteX1" fmla="*/ 5168843 w 7133561"/>
              <a:gd name="connsiteY1" fmla="*/ 5611736 h 5765726"/>
              <a:gd name="connsiteX2" fmla="*/ 5018995 w 7133561"/>
              <a:gd name="connsiteY2" fmla="*/ 5761739 h 5765726"/>
              <a:gd name="connsiteX3" fmla="*/ 4080188 w 7133561"/>
              <a:gd name="connsiteY3" fmla="*/ 5761739 h 5765726"/>
              <a:gd name="connsiteX4" fmla="*/ 3930341 w 7133561"/>
              <a:gd name="connsiteY4" fmla="*/ 5611736 h 5765726"/>
              <a:gd name="connsiteX5" fmla="*/ 3930341 w 7133561"/>
              <a:gd name="connsiteY5" fmla="*/ 2877337 h 5765726"/>
              <a:gd name="connsiteX6" fmla="*/ 5168843 w 7133561"/>
              <a:gd name="connsiteY6" fmla="*/ 2781691 h 5765726"/>
              <a:gd name="connsiteX7" fmla="*/ 5168843 w 7133561"/>
              <a:gd name="connsiteY7" fmla="*/ 2876452 h 5765726"/>
              <a:gd name="connsiteX8" fmla="*/ 3930341 w 7133561"/>
              <a:gd name="connsiteY8" fmla="*/ 2876452 h 5765726"/>
              <a:gd name="connsiteX9" fmla="*/ 3930341 w 7133561"/>
              <a:gd name="connsiteY9" fmla="*/ 2781691 h 5765726"/>
              <a:gd name="connsiteX10" fmla="*/ 3204123 w 7133561"/>
              <a:gd name="connsiteY10" fmla="*/ 1829219 h 5765726"/>
              <a:gd name="connsiteX11" fmla="*/ 3204123 w 7133561"/>
              <a:gd name="connsiteY11" fmla="*/ 5615674 h 5765726"/>
              <a:gd name="connsiteX12" fmla="*/ 3053372 w 7133561"/>
              <a:gd name="connsiteY12" fmla="*/ 5765722 h 5765726"/>
              <a:gd name="connsiteX13" fmla="*/ 2114563 w 7133561"/>
              <a:gd name="connsiteY13" fmla="*/ 5765722 h 5765726"/>
              <a:gd name="connsiteX14" fmla="*/ 1965618 w 7133561"/>
              <a:gd name="connsiteY14" fmla="*/ 5615674 h 5765726"/>
              <a:gd name="connsiteX15" fmla="*/ 1965618 w 7133561"/>
              <a:gd name="connsiteY15" fmla="*/ 1829219 h 5765726"/>
              <a:gd name="connsiteX16" fmla="*/ 3204123 w 7133561"/>
              <a:gd name="connsiteY16" fmla="*/ 1729592 h 5765726"/>
              <a:gd name="connsiteX17" fmla="*/ 3204123 w 7133561"/>
              <a:gd name="connsiteY17" fmla="*/ 1828307 h 5765726"/>
              <a:gd name="connsiteX18" fmla="*/ 1965618 w 7133561"/>
              <a:gd name="connsiteY18" fmla="*/ 1828307 h 5765726"/>
              <a:gd name="connsiteX19" fmla="*/ 1965618 w 7133561"/>
              <a:gd name="connsiteY19" fmla="*/ 1729592 h 5765726"/>
              <a:gd name="connsiteX20" fmla="*/ 7133559 w 7133561"/>
              <a:gd name="connsiteY20" fmla="*/ 1538300 h 5765726"/>
              <a:gd name="connsiteX21" fmla="*/ 7133559 w 7133561"/>
              <a:gd name="connsiteY21" fmla="*/ 1633061 h 5765726"/>
              <a:gd name="connsiteX22" fmla="*/ 5895054 w 7133561"/>
              <a:gd name="connsiteY22" fmla="*/ 1633061 h 5765726"/>
              <a:gd name="connsiteX23" fmla="*/ 5895054 w 7133561"/>
              <a:gd name="connsiteY23" fmla="*/ 1538300 h 5765726"/>
              <a:gd name="connsiteX24" fmla="*/ 1239407 w 7133561"/>
              <a:gd name="connsiteY24" fmla="*/ 968413 h 5765726"/>
              <a:gd name="connsiteX25" fmla="*/ 1239407 w 7133561"/>
              <a:gd name="connsiteY25" fmla="*/ 5611724 h 5765726"/>
              <a:gd name="connsiteX26" fmla="*/ 1089559 w 7133561"/>
              <a:gd name="connsiteY26" fmla="*/ 5761741 h 5765726"/>
              <a:gd name="connsiteX27" fmla="*/ 150753 w 7133561"/>
              <a:gd name="connsiteY27" fmla="*/ 5761741 h 5765726"/>
              <a:gd name="connsiteX28" fmla="*/ 905 w 7133561"/>
              <a:gd name="connsiteY28" fmla="*/ 5611724 h 5765726"/>
              <a:gd name="connsiteX29" fmla="*/ 905 w 7133561"/>
              <a:gd name="connsiteY29" fmla="*/ 968413 h 5765726"/>
              <a:gd name="connsiteX30" fmla="*/ 1239407 w 7133561"/>
              <a:gd name="connsiteY30" fmla="*/ 872765 h 5765726"/>
              <a:gd name="connsiteX31" fmla="*/ 1239407 w 7133561"/>
              <a:gd name="connsiteY31" fmla="*/ 967526 h 5765726"/>
              <a:gd name="connsiteX32" fmla="*/ 905 w 7133561"/>
              <a:gd name="connsiteY32" fmla="*/ 967526 h 5765726"/>
              <a:gd name="connsiteX33" fmla="*/ 905 w 7133561"/>
              <a:gd name="connsiteY33" fmla="*/ 872765 h 5765726"/>
              <a:gd name="connsiteX34" fmla="*/ 7133561 w 7133561"/>
              <a:gd name="connsiteY34" fmla="*/ 0 h 5765726"/>
              <a:gd name="connsiteX35" fmla="*/ 7003320 w 7133561"/>
              <a:gd name="connsiteY35" fmla="*/ 0 h 5765726"/>
              <a:gd name="connsiteX36" fmla="*/ 7041713 w 7133561"/>
              <a:gd name="connsiteY36" fmla="*/ 7756 h 5765726"/>
              <a:gd name="connsiteX37" fmla="*/ 7133559 w 7133561"/>
              <a:gd name="connsiteY37" fmla="*/ 145183 h 5765726"/>
              <a:gd name="connsiteX38" fmla="*/ 7133559 w 7133561"/>
              <a:gd name="connsiteY38" fmla="*/ 1537398 h 5765726"/>
              <a:gd name="connsiteX39" fmla="*/ 5895054 w 7133561"/>
              <a:gd name="connsiteY39" fmla="*/ 1537398 h 5765726"/>
              <a:gd name="connsiteX40" fmla="*/ 5895054 w 7133561"/>
              <a:gd name="connsiteY40" fmla="*/ 145183 h 5765726"/>
              <a:gd name="connsiteX41" fmla="*/ 5986138 w 7133561"/>
              <a:gd name="connsiteY41" fmla="*/ 7756 h 5765726"/>
              <a:gd name="connsiteX42" fmla="*/ 6024437 w 7133561"/>
              <a:gd name="connsiteY42" fmla="*/ 0 h 5765726"/>
              <a:gd name="connsiteX43" fmla="*/ 5038716 w 7133561"/>
              <a:gd name="connsiteY43" fmla="*/ 0 h 5765726"/>
              <a:gd name="connsiteX44" fmla="*/ 5077064 w 7133561"/>
              <a:gd name="connsiteY44" fmla="*/ 7746 h 5765726"/>
              <a:gd name="connsiteX45" fmla="*/ 5168843 w 7133561"/>
              <a:gd name="connsiteY45" fmla="*/ 145056 h 5765726"/>
              <a:gd name="connsiteX46" fmla="*/ 5168843 w 7133561"/>
              <a:gd name="connsiteY46" fmla="*/ 2780791 h 5765726"/>
              <a:gd name="connsiteX47" fmla="*/ 3930341 w 7133561"/>
              <a:gd name="connsiteY47" fmla="*/ 2780791 h 5765726"/>
              <a:gd name="connsiteX48" fmla="*/ 3930341 w 7133561"/>
              <a:gd name="connsiteY48" fmla="*/ 145056 h 5765726"/>
              <a:gd name="connsiteX49" fmla="*/ 4022120 w 7133561"/>
              <a:gd name="connsiteY49" fmla="*/ 7746 h 5765726"/>
              <a:gd name="connsiteX50" fmla="*/ 4060468 w 7133561"/>
              <a:gd name="connsiteY50" fmla="*/ 0 h 5765726"/>
              <a:gd name="connsiteX51" fmla="*/ 3073283 w 7133561"/>
              <a:gd name="connsiteY51" fmla="*/ 0 h 5765726"/>
              <a:gd name="connsiteX52" fmla="*/ 3111963 w 7133561"/>
              <a:gd name="connsiteY52" fmla="*/ 7740 h 5765726"/>
              <a:gd name="connsiteX53" fmla="*/ 3204123 w 7133561"/>
              <a:gd name="connsiteY53" fmla="*/ 144995 h 5765726"/>
              <a:gd name="connsiteX54" fmla="*/ 3204123 w 7133561"/>
              <a:gd name="connsiteY54" fmla="*/ 1728689 h 5765726"/>
              <a:gd name="connsiteX55" fmla="*/ 1965618 w 7133561"/>
              <a:gd name="connsiteY55" fmla="*/ 1728689 h 5765726"/>
              <a:gd name="connsiteX56" fmla="*/ 1965618 w 7133561"/>
              <a:gd name="connsiteY56" fmla="*/ 144995 h 5765726"/>
              <a:gd name="connsiteX57" fmla="*/ 2056635 w 7133561"/>
              <a:gd name="connsiteY57" fmla="*/ 7740 h 5765726"/>
              <a:gd name="connsiteX58" fmla="*/ 2094878 w 7133561"/>
              <a:gd name="connsiteY58" fmla="*/ 0 h 5765726"/>
              <a:gd name="connsiteX59" fmla="*/ 1109447 w 7133561"/>
              <a:gd name="connsiteY59" fmla="*/ 0 h 5765726"/>
              <a:gd name="connsiteX60" fmla="*/ 1148009 w 7133561"/>
              <a:gd name="connsiteY60" fmla="*/ 7727 h 5765726"/>
              <a:gd name="connsiteX61" fmla="*/ 1239407 w 7133561"/>
              <a:gd name="connsiteY61" fmla="*/ 144846 h 5765726"/>
              <a:gd name="connsiteX62" fmla="*/ 1239407 w 7133561"/>
              <a:gd name="connsiteY62" fmla="*/ 871863 h 5765726"/>
              <a:gd name="connsiteX63" fmla="*/ 905 w 7133561"/>
              <a:gd name="connsiteY63" fmla="*/ 871863 h 5765726"/>
              <a:gd name="connsiteX64" fmla="*/ 905 w 7133561"/>
              <a:gd name="connsiteY64" fmla="*/ 144846 h 5765726"/>
              <a:gd name="connsiteX65" fmla="*/ 92684 w 7133561"/>
              <a:gd name="connsiteY65" fmla="*/ 7727 h 5765726"/>
              <a:gd name="connsiteX66" fmla="*/ 130995 w 7133561"/>
              <a:gd name="connsiteY66" fmla="*/ 0 h 5765726"/>
              <a:gd name="connsiteX67" fmla="*/ 0 w 7133561"/>
              <a:gd name="connsiteY67" fmla="*/ 0 h 5765726"/>
              <a:gd name="connsiteX68" fmla="*/ 0 w 7133561"/>
              <a:gd name="connsiteY68" fmla="*/ 5765726 h 5765726"/>
              <a:gd name="connsiteX69" fmla="*/ 6044108 w 7133561"/>
              <a:gd name="connsiteY69" fmla="*/ 5765726 h 5765726"/>
              <a:gd name="connsiteX70" fmla="*/ 5895054 w 7133561"/>
              <a:gd name="connsiteY70" fmla="*/ 5615644 h 5765726"/>
              <a:gd name="connsiteX71" fmla="*/ 5895054 w 7133561"/>
              <a:gd name="connsiteY71" fmla="*/ 1633948 h 5765726"/>
              <a:gd name="connsiteX72" fmla="*/ 7133559 w 7133561"/>
              <a:gd name="connsiteY72" fmla="*/ 1633948 h 5765726"/>
              <a:gd name="connsiteX73" fmla="*/ 7133559 w 7133561"/>
              <a:gd name="connsiteY73" fmla="*/ 5615644 h 5765726"/>
              <a:gd name="connsiteX74" fmla="*/ 6983601 w 7133561"/>
              <a:gd name="connsiteY74" fmla="*/ 5765726 h 5765726"/>
              <a:gd name="connsiteX75" fmla="*/ 7133561 w 7133561"/>
              <a:gd name="connsiteY75" fmla="*/ 5765726 h 576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7133561" h="5765726">
                <a:moveTo>
                  <a:pt x="5168843" y="2877337"/>
                </a:moveTo>
                <a:lnTo>
                  <a:pt x="5168843" y="5611736"/>
                </a:lnTo>
                <a:cubicBezTo>
                  <a:pt x="5168843" y="5693967"/>
                  <a:pt x="5101140" y="5761739"/>
                  <a:pt x="5018995" y="5761739"/>
                </a:cubicBezTo>
                <a:lnTo>
                  <a:pt x="4080188" y="5761739"/>
                </a:lnTo>
                <a:cubicBezTo>
                  <a:pt x="3998043" y="5761739"/>
                  <a:pt x="3930341" y="5693967"/>
                  <a:pt x="3930341" y="5611736"/>
                </a:cubicBezTo>
                <a:lnTo>
                  <a:pt x="3930341" y="2877337"/>
                </a:lnTo>
                <a:close/>
                <a:moveTo>
                  <a:pt x="5168843" y="2781691"/>
                </a:moveTo>
                <a:lnTo>
                  <a:pt x="5168843" y="2876452"/>
                </a:lnTo>
                <a:lnTo>
                  <a:pt x="3930341" y="2876452"/>
                </a:lnTo>
                <a:lnTo>
                  <a:pt x="3930341" y="2781691"/>
                </a:lnTo>
                <a:close/>
                <a:moveTo>
                  <a:pt x="3204123" y="1829219"/>
                </a:moveTo>
                <a:lnTo>
                  <a:pt x="3204123" y="5615674"/>
                </a:lnTo>
                <a:cubicBezTo>
                  <a:pt x="3204123" y="5697929"/>
                  <a:pt x="3136420" y="5765722"/>
                  <a:pt x="3053372" y="5765722"/>
                </a:cubicBezTo>
                <a:lnTo>
                  <a:pt x="2114563" y="5765722"/>
                </a:lnTo>
                <a:cubicBezTo>
                  <a:pt x="2032417" y="5765722"/>
                  <a:pt x="1965618" y="5697929"/>
                  <a:pt x="1965618" y="5615674"/>
                </a:cubicBezTo>
                <a:lnTo>
                  <a:pt x="1965618" y="1829219"/>
                </a:lnTo>
                <a:close/>
                <a:moveTo>
                  <a:pt x="3204123" y="1729592"/>
                </a:moveTo>
                <a:lnTo>
                  <a:pt x="3204123" y="1828307"/>
                </a:lnTo>
                <a:lnTo>
                  <a:pt x="1965618" y="1828307"/>
                </a:lnTo>
                <a:lnTo>
                  <a:pt x="1965618" y="1729592"/>
                </a:lnTo>
                <a:close/>
                <a:moveTo>
                  <a:pt x="7133559" y="1538300"/>
                </a:moveTo>
                <a:lnTo>
                  <a:pt x="7133559" y="1633061"/>
                </a:lnTo>
                <a:lnTo>
                  <a:pt x="5895054" y="1633061"/>
                </a:lnTo>
                <a:lnTo>
                  <a:pt x="5895054" y="1538300"/>
                </a:lnTo>
                <a:close/>
                <a:moveTo>
                  <a:pt x="1239407" y="968413"/>
                </a:moveTo>
                <a:lnTo>
                  <a:pt x="1239407" y="5611724"/>
                </a:lnTo>
                <a:cubicBezTo>
                  <a:pt x="1239407" y="5693963"/>
                  <a:pt x="1172607" y="5761741"/>
                  <a:pt x="1089559" y="5761741"/>
                </a:cubicBezTo>
                <a:lnTo>
                  <a:pt x="150753" y="5761741"/>
                </a:lnTo>
                <a:cubicBezTo>
                  <a:pt x="68607" y="5761741"/>
                  <a:pt x="905" y="5693963"/>
                  <a:pt x="905" y="5611724"/>
                </a:cubicBezTo>
                <a:lnTo>
                  <a:pt x="905" y="968413"/>
                </a:lnTo>
                <a:close/>
                <a:moveTo>
                  <a:pt x="1239407" y="872765"/>
                </a:moveTo>
                <a:lnTo>
                  <a:pt x="1239407" y="967526"/>
                </a:lnTo>
                <a:lnTo>
                  <a:pt x="905" y="967526"/>
                </a:lnTo>
                <a:lnTo>
                  <a:pt x="905" y="872765"/>
                </a:lnTo>
                <a:close/>
                <a:moveTo>
                  <a:pt x="7133561" y="0"/>
                </a:moveTo>
                <a:lnTo>
                  <a:pt x="7003320" y="0"/>
                </a:lnTo>
                <a:lnTo>
                  <a:pt x="7041713" y="7756"/>
                </a:lnTo>
                <a:cubicBezTo>
                  <a:pt x="7095449" y="30427"/>
                  <a:pt x="7133559" y="83482"/>
                  <a:pt x="7133559" y="145183"/>
                </a:cubicBezTo>
                <a:lnTo>
                  <a:pt x="7133559" y="1537398"/>
                </a:lnTo>
                <a:lnTo>
                  <a:pt x="5895054" y="1537398"/>
                </a:lnTo>
                <a:lnTo>
                  <a:pt x="5895054" y="145183"/>
                </a:lnTo>
                <a:cubicBezTo>
                  <a:pt x="5895054" y="83482"/>
                  <a:pt x="5932657" y="30427"/>
                  <a:pt x="5986138" y="7756"/>
                </a:cubicBezTo>
                <a:lnTo>
                  <a:pt x="6024437" y="0"/>
                </a:lnTo>
                <a:lnTo>
                  <a:pt x="5038716" y="0"/>
                </a:lnTo>
                <a:lnTo>
                  <a:pt x="5077064" y="7746"/>
                </a:lnTo>
                <a:cubicBezTo>
                  <a:pt x="5130760" y="30398"/>
                  <a:pt x="5168843" y="83409"/>
                  <a:pt x="5168843" y="145056"/>
                </a:cubicBezTo>
                <a:lnTo>
                  <a:pt x="5168843" y="2780791"/>
                </a:lnTo>
                <a:lnTo>
                  <a:pt x="3930341" y="2780791"/>
                </a:lnTo>
                <a:lnTo>
                  <a:pt x="3930341" y="145056"/>
                </a:lnTo>
                <a:cubicBezTo>
                  <a:pt x="3930341" y="83409"/>
                  <a:pt x="3968424" y="30398"/>
                  <a:pt x="4022120" y="7746"/>
                </a:cubicBezTo>
                <a:lnTo>
                  <a:pt x="4060468" y="0"/>
                </a:lnTo>
                <a:lnTo>
                  <a:pt x="3073283" y="0"/>
                </a:lnTo>
                <a:lnTo>
                  <a:pt x="3111963" y="7740"/>
                </a:lnTo>
                <a:cubicBezTo>
                  <a:pt x="3166040" y="30383"/>
                  <a:pt x="3204123" y="83372"/>
                  <a:pt x="3204123" y="144995"/>
                </a:cubicBezTo>
                <a:lnTo>
                  <a:pt x="3204123" y="1728689"/>
                </a:lnTo>
                <a:lnTo>
                  <a:pt x="1965618" y="1728689"/>
                </a:lnTo>
                <a:lnTo>
                  <a:pt x="1965618" y="144995"/>
                </a:lnTo>
                <a:cubicBezTo>
                  <a:pt x="1965618" y="83372"/>
                  <a:pt x="2003193" y="30383"/>
                  <a:pt x="2056635" y="7740"/>
                </a:cubicBezTo>
                <a:lnTo>
                  <a:pt x="2094878" y="0"/>
                </a:lnTo>
                <a:lnTo>
                  <a:pt x="1109447" y="0"/>
                </a:lnTo>
                <a:lnTo>
                  <a:pt x="1148009" y="7727"/>
                </a:lnTo>
                <a:cubicBezTo>
                  <a:pt x="1201832" y="30348"/>
                  <a:pt x="1239407" y="83284"/>
                  <a:pt x="1239407" y="144846"/>
                </a:cubicBezTo>
                <a:lnTo>
                  <a:pt x="1239407" y="871863"/>
                </a:lnTo>
                <a:lnTo>
                  <a:pt x="905" y="871863"/>
                </a:lnTo>
                <a:lnTo>
                  <a:pt x="905" y="144846"/>
                </a:lnTo>
                <a:cubicBezTo>
                  <a:pt x="905" y="83284"/>
                  <a:pt x="38987" y="30348"/>
                  <a:pt x="92684" y="7727"/>
                </a:cubicBezTo>
                <a:lnTo>
                  <a:pt x="130995" y="0"/>
                </a:lnTo>
                <a:lnTo>
                  <a:pt x="0" y="0"/>
                </a:lnTo>
                <a:lnTo>
                  <a:pt x="0" y="5765726"/>
                </a:lnTo>
                <a:lnTo>
                  <a:pt x="6044108" y="5765726"/>
                </a:lnTo>
                <a:cubicBezTo>
                  <a:pt x="5961903" y="5765726"/>
                  <a:pt x="5895054" y="5697918"/>
                  <a:pt x="5895054" y="5615644"/>
                </a:cubicBezTo>
                <a:lnTo>
                  <a:pt x="5895054" y="1633948"/>
                </a:lnTo>
                <a:lnTo>
                  <a:pt x="7133559" y="1633948"/>
                </a:lnTo>
                <a:lnTo>
                  <a:pt x="7133559" y="5615644"/>
                </a:lnTo>
                <a:cubicBezTo>
                  <a:pt x="7133559" y="5697918"/>
                  <a:pt x="7065807" y="5765726"/>
                  <a:pt x="6983601" y="5765726"/>
                </a:cubicBezTo>
                <a:lnTo>
                  <a:pt x="7133561" y="57657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E55076E-539D-4F0A-B144-3D3CEA42723D}"/>
              </a:ext>
            </a:extLst>
          </p:cNvPr>
          <p:cNvSpPr txBox="1"/>
          <p:nvPr/>
        </p:nvSpPr>
        <p:spPr>
          <a:xfrm>
            <a:off x="4197544" y="3716621"/>
            <a:ext cx="265334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10" dirty="0">
                <a:solidFill>
                  <a:schemeClr val="tx2"/>
                </a:solidFill>
                <a:latin typeface="Raleway" panose="020B0503030101060003" pitchFamily="34" charset="0"/>
              </a:rPr>
              <a:t>Product 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AD21CDB-FC08-4DC3-A01F-32D2E1723D08}"/>
              </a:ext>
            </a:extLst>
          </p:cNvPr>
          <p:cNvSpPr txBox="1"/>
          <p:nvPr/>
        </p:nvSpPr>
        <p:spPr>
          <a:xfrm>
            <a:off x="17508894" y="3722630"/>
            <a:ext cx="265334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10" dirty="0">
                <a:solidFill>
                  <a:schemeClr val="tx2"/>
                </a:solidFill>
                <a:latin typeface="Raleway" panose="020B0503030101060003" pitchFamily="34" charset="0"/>
              </a:rPr>
              <a:t>Product 2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49AB80-3D67-4746-9375-3F75B999F292}"/>
              </a:ext>
            </a:extLst>
          </p:cNvPr>
          <p:cNvSpPr txBox="1"/>
          <p:nvPr/>
        </p:nvSpPr>
        <p:spPr>
          <a:xfrm>
            <a:off x="11828346" y="3646752"/>
            <a:ext cx="678711" cy="63094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500" b="1" spc="-330" dirty="0">
                <a:solidFill>
                  <a:schemeClr val="bg2"/>
                </a:solidFill>
                <a:latin typeface="Raleway" panose="020B0503030101060003" pitchFamily="34" charset="0"/>
              </a:rPr>
              <a:t>VS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BAB8325-8ED9-415B-BF80-78CA97FA7E3A}"/>
              </a:ext>
            </a:extLst>
          </p:cNvPr>
          <p:cNvSpPr txBox="1"/>
          <p:nvPr/>
        </p:nvSpPr>
        <p:spPr>
          <a:xfrm>
            <a:off x="6641321" y="1035226"/>
            <a:ext cx="11095025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Comparison Infographic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FB33346-44D6-4ABC-8278-64A93D158BED}"/>
              </a:ext>
            </a:extLst>
          </p:cNvPr>
          <p:cNvSpPr txBox="1"/>
          <p:nvPr/>
        </p:nvSpPr>
        <p:spPr>
          <a:xfrm>
            <a:off x="7752353" y="2310018"/>
            <a:ext cx="8872943" cy="588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 Not everyone falls into success with their first try. 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8461A416-86E2-46DC-99F2-E0FB085B1824}"/>
              </a:ext>
            </a:extLst>
          </p:cNvPr>
          <p:cNvSpPr txBox="1"/>
          <p:nvPr/>
        </p:nvSpPr>
        <p:spPr>
          <a:xfrm>
            <a:off x="3270222" y="11049036"/>
            <a:ext cx="6937602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 chart or infographic, customize it, and done. Make infographics that people love. 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B2F930C-95D8-49A3-9748-C507E5D36D86}"/>
              </a:ext>
            </a:extLst>
          </p:cNvPr>
          <p:cNvSpPr txBox="1"/>
          <p:nvPr/>
        </p:nvSpPr>
        <p:spPr>
          <a:xfrm>
            <a:off x="14175922" y="11049036"/>
            <a:ext cx="6937602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 chart or infographic, customize it, and done. Make infographics that people love.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6268F3C-DBDA-4A43-A559-68EA481138D6}"/>
              </a:ext>
            </a:extLst>
          </p:cNvPr>
          <p:cNvSpPr txBox="1"/>
          <p:nvPr/>
        </p:nvSpPr>
        <p:spPr>
          <a:xfrm>
            <a:off x="3383437" y="9461676"/>
            <a:ext cx="770724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bg1"/>
                </a:solidFill>
                <a:latin typeface="Raleway" panose="020B0503030101060003" pitchFamily="34" charset="0"/>
              </a:rPr>
              <a:t>S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C5905EF-4E4B-41C4-A26C-88EAD4157E70}"/>
              </a:ext>
            </a:extLst>
          </p:cNvPr>
          <p:cNvSpPr txBox="1"/>
          <p:nvPr/>
        </p:nvSpPr>
        <p:spPr>
          <a:xfrm>
            <a:off x="5135270" y="9461676"/>
            <a:ext cx="1222771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bg1"/>
                </a:solidFill>
                <a:latin typeface="Raleway" panose="020B0503030101060003" pitchFamily="34" charset="0"/>
              </a:rPr>
              <a:t>W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E3B895A-24F7-4373-B5EC-742401816F7F}"/>
              </a:ext>
            </a:extLst>
          </p:cNvPr>
          <p:cNvSpPr txBox="1"/>
          <p:nvPr/>
        </p:nvSpPr>
        <p:spPr>
          <a:xfrm>
            <a:off x="7267443" y="9461676"/>
            <a:ext cx="918201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bg1"/>
                </a:solidFill>
                <a:latin typeface="Raleway" panose="020B0503030101060003" pitchFamily="34" charset="0"/>
              </a:rPr>
              <a:t>O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E1173C5-CB53-4F05-8DBA-1AD899FE9969}"/>
              </a:ext>
            </a:extLst>
          </p:cNvPr>
          <p:cNvSpPr txBox="1"/>
          <p:nvPr/>
        </p:nvSpPr>
        <p:spPr>
          <a:xfrm>
            <a:off x="9320682" y="9461676"/>
            <a:ext cx="77713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bg1"/>
                </a:solidFill>
                <a:latin typeface="Raleway" panose="020B0503030101060003" pitchFamily="34" charset="0"/>
              </a:rPr>
              <a:t>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E15F548-8A67-48C3-90AB-23F1DAD96B8C}"/>
              </a:ext>
            </a:extLst>
          </p:cNvPr>
          <p:cNvSpPr txBox="1"/>
          <p:nvPr/>
        </p:nvSpPr>
        <p:spPr>
          <a:xfrm>
            <a:off x="14274743" y="9461676"/>
            <a:ext cx="770724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bg1"/>
                </a:solidFill>
                <a:latin typeface="Raleway" panose="020B0503030101060003" pitchFamily="34" charset="0"/>
              </a:rPr>
              <a:t>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901EF9A-1628-472F-AFD2-48D7829255C2}"/>
              </a:ext>
            </a:extLst>
          </p:cNvPr>
          <p:cNvSpPr txBox="1"/>
          <p:nvPr/>
        </p:nvSpPr>
        <p:spPr>
          <a:xfrm>
            <a:off x="16026576" y="9461676"/>
            <a:ext cx="1222771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bg1"/>
                </a:solidFill>
                <a:latin typeface="Raleway" panose="020B0503030101060003" pitchFamily="34" charset="0"/>
              </a:rPr>
              <a:t>W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5FE924-B870-47FF-845C-487C41D5521C}"/>
              </a:ext>
            </a:extLst>
          </p:cNvPr>
          <p:cNvSpPr txBox="1"/>
          <p:nvPr/>
        </p:nvSpPr>
        <p:spPr>
          <a:xfrm>
            <a:off x="18158749" y="9461676"/>
            <a:ext cx="918201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bg1"/>
                </a:solidFill>
                <a:latin typeface="Raleway" panose="020B0503030101060003" pitchFamily="34" charset="0"/>
              </a:rPr>
              <a:t>O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35B0260-7EFA-44C1-8178-9351921001C9}"/>
              </a:ext>
            </a:extLst>
          </p:cNvPr>
          <p:cNvSpPr txBox="1"/>
          <p:nvPr/>
        </p:nvSpPr>
        <p:spPr>
          <a:xfrm>
            <a:off x="20211988" y="9461676"/>
            <a:ext cx="77713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bg1"/>
                </a:solidFill>
                <a:latin typeface="Raleway" panose="020B0503030101060003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86602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Freeform: Shape 582">
            <a:extLst>
              <a:ext uri="{FF2B5EF4-FFF2-40B4-BE49-F238E27FC236}">
                <a16:creationId xmlns:a16="http://schemas.microsoft.com/office/drawing/2014/main" id="{FDB0DBAD-56D8-470A-8617-3A617BF6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227" y="3529753"/>
            <a:ext cx="9986082" cy="8411915"/>
          </a:xfrm>
          <a:custGeom>
            <a:avLst/>
            <a:gdLst>
              <a:gd name="connsiteX0" fmla="*/ 8459756 w 9986082"/>
              <a:gd name="connsiteY0" fmla="*/ 6365024 h 8411915"/>
              <a:gd name="connsiteX1" fmla="*/ 8459756 w 9986082"/>
              <a:gd name="connsiteY1" fmla="*/ 7037915 h 8411915"/>
              <a:gd name="connsiteX2" fmla="*/ 9552595 w 9986082"/>
              <a:gd name="connsiteY2" fmla="*/ 7037915 h 8411915"/>
              <a:gd name="connsiteX3" fmla="*/ 9552595 w 9986082"/>
              <a:gd name="connsiteY3" fmla="*/ 6365024 h 8411915"/>
              <a:gd name="connsiteX4" fmla="*/ 7316010 w 9986082"/>
              <a:gd name="connsiteY4" fmla="*/ 6365024 h 8411915"/>
              <a:gd name="connsiteX5" fmla="*/ 7316010 w 9986082"/>
              <a:gd name="connsiteY5" fmla="*/ 7037915 h 8411915"/>
              <a:gd name="connsiteX6" fmla="*/ 8412819 w 9986082"/>
              <a:gd name="connsiteY6" fmla="*/ 7037915 h 8411915"/>
              <a:gd name="connsiteX7" fmla="*/ 8412819 w 9986082"/>
              <a:gd name="connsiteY7" fmla="*/ 6365024 h 8411915"/>
              <a:gd name="connsiteX8" fmla="*/ 6176218 w 9986082"/>
              <a:gd name="connsiteY8" fmla="*/ 6365024 h 8411915"/>
              <a:gd name="connsiteX9" fmla="*/ 6176218 w 9986082"/>
              <a:gd name="connsiteY9" fmla="*/ 7037915 h 8411915"/>
              <a:gd name="connsiteX10" fmla="*/ 7269057 w 9986082"/>
              <a:gd name="connsiteY10" fmla="*/ 7037915 h 8411915"/>
              <a:gd name="connsiteX11" fmla="*/ 7269057 w 9986082"/>
              <a:gd name="connsiteY11" fmla="*/ 6365024 h 8411915"/>
              <a:gd name="connsiteX12" fmla="*/ 5032475 w 9986082"/>
              <a:gd name="connsiteY12" fmla="*/ 6365024 h 8411915"/>
              <a:gd name="connsiteX13" fmla="*/ 5032475 w 9986082"/>
              <a:gd name="connsiteY13" fmla="*/ 7037915 h 8411915"/>
              <a:gd name="connsiteX14" fmla="*/ 6129281 w 9986082"/>
              <a:gd name="connsiteY14" fmla="*/ 7037915 h 8411915"/>
              <a:gd name="connsiteX15" fmla="*/ 6129281 w 9986082"/>
              <a:gd name="connsiteY15" fmla="*/ 6365024 h 8411915"/>
              <a:gd name="connsiteX16" fmla="*/ 3892700 w 9986082"/>
              <a:gd name="connsiteY16" fmla="*/ 6365024 h 8411915"/>
              <a:gd name="connsiteX17" fmla="*/ 3892700 w 9986082"/>
              <a:gd name="connsiteY17" fmla="*/ 7037915 h 8411915"/>
              <a:gd name="connsiteX18" fmla="*/ 4985521 w 9986082"/>
              <a:gd name="connsiteY18" fmla="*/ 7037915 h 8411915"/>
              <a:gd name="connsiteX19" fmla="*/ 4985521 w 9986082"/>
              <a:gd name="connsiteY19" fmla="*/ 6365024 h 8411915"/>
              <a:gd name="connsiteX20" fmla="*/ 2748921 w 9986082"/>
              <a:gd name="connsiteY20" fmla="*/ 6365024 h 8411915"/>
              <a:gd name="connsiteX21" fmla="*/ 2748921 w 9986082"/>
              <a:gd name="connsiteY21" fmla="*/ 7037915 h 8411915"/>
              <a:gd name="connsiteX22" fmla="*/ 3845746 w 9986082"/>
              <a:gd name="connsiteY22" fmla="*/ 7037915 h 8411915"/>
              <a:gd name="connsiteX23" fmla="*/ 3845746 w 9986082"/>
              <a:gd name="connsiteY23" fmla="*/ 6365024 h 8411915"/>
              <a:gd name="connsiteX24" fmla="*/ 1609162 w 9986082"/>
              <a:gd name="connsiteY24" fmla="*/ 6365024 h 8411915"/>
              <a:gd name="connsiteX25" fmla="*/ 1609162 w 9986082"/>
              <a:gd name="connsiteY25" fmla="*/ 7037915 h 8411915"/>
              <a:gd name="connsiteX26" fmla="*/ 2701983 w 9986082"/>
              <a:gd name="connsiteY26" fmla="*/ 7037915 h 8411915"/>
              <a:gd name="connsiteX27" fmla="*/ 2701983 w 9986082"/>
              <a:gd name="connsiteY27" fmla="*/ 6365024 h 8411915"/>
              <a:gd name="connsiteX28" fmla="*/ 8459756 w 9986082"/>
              <a:gd name="connsiteY28" fmla="*/ 5655687 h 8411915"/>
              <a:gd name="connsiteX29" fmla="*/ 8459756 w 9986082"/>
              <a:gd name="connsiteY29" fmla="*/ 6320574 h 8411915"/>
              <a:gd name="connsiteX30" fmla="*/ 9552595 w 9986082"/>
              <a:gd name="connsiteY30" fmla="*/ 6320574 h 8411915"/>
              <a:gd name="connsiteX31" fmla="*/ 9552595 w 9986082"/>
              <a:gd name="connsiteY31" fmla="*/ 5655687 h 8411915"/>
              <a:gd name="connsiteX32" fmla="*/ 7316010 w 9986082"/>
              <a:gd name="connsiteY32" fmla="*/ 5655687 h 8411915"/>
              <a:gd name="connsiteX33" fmla="*/ 7316010 w 9986082"/>
              <a:gd name="connsiteY33" fmla="*/ 6320574 h 8411915"/>
              <a:gd name="connsiteX34" fmla="*/ 8412819 w 9986082"/>
              <a:gd name="connsiteY34" fmla="*/ 6320574 h 8411915"/>
              <a:gd name="connsiteX35" fmla="*/ 8412819 w 9986082"/>
              <a:gd name="connsiteY35" fmla="*/ 5655687 h 8411915"/>
              <a:gd name="connsiteX36" fmla="*/ 6176218 w 9986082"/>
              <a:gd name="connsiteY36" fmla="*/ 5655687 h 8411915"/>
              <a:gd name="connsiteX37" fmla="*/ 6176218 w 9986082"/>
              <a:gd name="connsiteY37" fmla="*/ 6320574 h 8411915"/>
              <a:gd name="connsiteX38" fmla="*/ 7269057 w 9986082"/>
              <a:gd name="connsiteY38" fmla="*/ 6320574 h 8411915"/>
              <a:gd name="connsiteX39" fmla="*/ 7269057 w 9986082"/>
              <a:gd name="connsiteY39" fmla="*/ 5655687 h 8411915"/>
              <a:gd name="connsiteX40" fmla="*/ 5032475 w 9986082"/>
              <a:gd name="connsiteY40" fmla="*/ 5655687 h 8411915"/>
              <a:gd name="connsiteX41" fmla="*/ 5032475 w 9986082"/>
              <a:gd name="connsiteY41" fmla="*/ 6320574 h 8411915"/>
              <a:gd name="connsiteX42" fmla="*/ 6129281 w 9986082"/>
              <a:gd name="connsiteY42" fmla="*/ 6320574 h 8411915"/>
              <a:gd name="connsiteX43" fmla="*/ 6129281 w 9986082"/>
              <a:gd name="connsiteY43" fmla="*/ 5655687 h 8411915"/>
              <a:gd name="connsiteX44" fmla="*/ 3892700 w 9986082"/>
              <a:gd name="connsiteY44" fmla="*/ 5655687 h 8411915"/>
              <a:gd name="connsiteX45" fmla="*/ 3892700 w 9986082"/>
              <a:gd name="connsiteY45" fmla="*/ 6320574 h 8411915"/>
              <a:gd name="connsiteX46" fmla="*/ 4985521 w 9986082"/>
              <a:gd name="connsiteY46" fmla="*/ 6320574 h 8411915"/>
              <a:gd name="connsiteX47" fmla="*/ 4985521 w 9986082"/>
              <a:gd name="connsiteY47" fmla="*/ 5655687 h 8411915"/>
              <a:gd name="connsiteX48" fmla="*/ 2748921 w 9986082"/>
              <a:gd name="connsiteY48" fmla="*/ 5655687 h 8411915"/>
              <a:gd name="connsiteX49" fmla="*/ 2748921 w 9986082"/>
              <a:gd name="connsiteY49" fmla="*/ 6320574 h 8411915"/>
              <a:gd name="connsiteX50" fmla="*/ 3845746 w 9986082"/>
              <a:gd name="connsiteY50" fmla="*/ 6320574 h 8411915"/>
              <a:gd name="connsiteX51" fmla="*/ 3845746 w 9986082"/>
              <a:gd name="connsiteY51" fmla="*/ 5655687 h 8411915"/>
              <a:gd name="connsiteX52" fmla="*/ 1609162 w 9986082"/>
              <a:gd name="connsiteY52" fmla="*/ 5655687 h 8411915"/>
              <a:gd name="connsiteX53" fmla="*/ 1609162 w 9986082"/>
              <a:gd name="connsiteY53" fmla="*/ 6320574 h 8411915"/>
              <a:gd name="connsiteX54" fmla="*/ 2701983 w 9986082"/>
              <a:gd name="connsiteY54" fmla="*/ 6320574 h 8411915"/>
              <a:gd name="connsiteX55" fmla="*/ 2701983 w 9986082"/>
              <a:gd name="connsiteY55" fmla="*/ 5655687 h 8411915"/>
              <a:gd name="connsiteX56" fmla="*/ 8459756 w 9986082"/>
              <a:gd name="connsiteY56" fmla="*/ 4934359 h 8411915"/>
              <a:gd name="connsiteX57" fmla="*/ 8459756 w 9986082"/>
              <a:gd name="connsiteY57" fmla="*/ 5611203 h 8411915"/>
              <a:gd name="connsiteX58" fmla="*/ 9552595 w 9986082"/>
              <a:gd name="connsiteY58" fmla="*/ 5611203 h 8411915"/>
              <a:gd name="connsiteX59" fmla="*/ 9552595 w 9986082"/>
              <a:gd name="connsiteY59" fmla="*/ 4934359 h 8411915"/>
              <a:gd name="connsiteX60" fmla="*/ 7316010 w 9986082"/>
              <a:gd name="connsiteY60" fmla="*/ 4934359 h 8411915"/>
              <a:gd name="connsiteX61" fmla="*/ 7316010 w 9986082"/>
              <a:gd name="connsiteY61" fmla="*/ 5611203 h 8411915"/>
              <a:gd name="connsiteX62" fmla="*/ 8412819 w 9986082"/>
              <a:gd name="connsiteY62" fmla="*/ 5611203 h 8411915"/>
              <a:gd name="connsiteX63" fmla="*/ 8412819 w 9986082"/>
              <a:gd name="connsiteY63" fmla="*/ 4934359 h 8411915"/>
              <a:gd name="connsiteX64" fmla="*/ 6176218 w 9986082"/>
              <a:gd name="connsiteY64" fmla="*/ 4934359 h 8411915"/>
              <a:gd name="connsiteX65" fmla="*/ 6176218 w 9986082"/>
              <a:gd name="connsiteY65" fmla="*/ 5611203 h 8411915"/>
              <a:gd name="connsiteX66" fmla="*/ 7269057 w 9986082"/>
              <a:gd name="connsiteY66" fmla="*/ 5611203 h 8411915"/>
              <a:gd name="connsiteX67" fmla="*/ 7269057 w 9986082"/>
              <a:gd name="connsiteY67" fmla="*/ 4934359 h 8411915"/>
              <a:gd name="connsiteX68" fmla="*/ 5032475 w 9986082"/>
              <a:gd name="connsiteY68" fmla="*/ 4934359 h 8411915"/>
              <a:gd name="connsiteX69" fmla="*/ 5032475 w 9986082"/>
              <a:gd name="connsiteY69" fmla="*/ 5611203 h 8411915"/>
              <a:gd name="connsiteX70" fmla="*/ 6129281 w 9986082"/>
              <a:gd name="connsiteY70" fmla="*/ 5611203 h 8411915"/>
              <a:gd name="connsiteX71" fmla="*/ 6129281 w 9986082"/>
              <a:gd name="connsiteY71" fmla="*/ 4934359 h 8411915"/>
              <a:gd name="connsiteX72" fmla="*/ 3892700 w 9986082"/>
              <a:gd name="connsiteY72" fmla="*/ 4934359 h 8411915"/>
              <a:gd name="connsiteX73" fmla="*/ 3892700 w 9986082"/>
              <a:gd name="connsiteY73" fmla="*/ 5611203 h 8411915"/>
              <a:gd name="connsiteX74" fmla="*/ 4985521 w 9986082"/>
              <a:gd name="connsiteY74" fmla="*/ 5611203 h 8411915"/>
              <a:gd name="connsiteX75" fmla="*/ 4985521 w 9986082"/>
              <a:gd name="connsiteY75" fmla="*/ 4934359 h 8411915"/>
              <a:gd name="connsiteX76" fmla="*/ 2748921 w 9986082"/>
              <a:gd name="connsiteY76" fmla="*/ 4934359 h 8411915"/>
              <a:gd name="connsiteX77" fmla="*/ 2748921 w 9986082"/>
              <a:gd name="connsiteY77" fmla="*/ 5611203 h 8411915"/>
              <a:gd name="connsiteX78" fmla="*/ 3845746 w 9986082"/>
              <a:gd name="connsiteY78" fmla="*/ 5611203 h 8411915"/>
              <a:gd name="connsiteX79" fmla="*/ 3845746 w 9986082"/>
              <a:gd name="connsiteY79" fmla="*/ 4934359 h 8411915"/>
              <a:gd name="connsiteX80" fmla="*/ 1609162 w 9986082"/>
              <a:gd name="connsiteY80" fmla="*/ 4934359 h 8411915"/>
              <a:gd name="connsiteX81" fmla="*/ 1609162 w 9986082"/>
              <a:gd name="connsiteY81" fmla="*/ 5611203 h 8411915"/>
              <a:gd name="connsiteX82" fmla="*/ 2701983 w 9986082"/>
              <a:gd name="connsiteY82" fmla="*/ 5611203 h 8411915"/>
              <a:gd name="connsiteX83" fmla="*/ 2701983 w 9986082"/>
              <a:gd name="connsiteY83" fmla="*/ 4934359 h 8411915"/>
              <a:gd name="connsiteX84" fmla="*/ 8459756 w 9986082"/>
              <a:gd name="connsiteY84" fmla="*/ 4216984 h 8411915"/>
              <a:gd name="connsiteX85" fmla="*/ 8459756 w 9986082"/>
              <a:gd name="connsiteY85" fmla="*/ 4889875 h 8411915"/>
              <a:gd name="connsiteX86" fmla="*/ 9552595 w 9986082"/>
              <a:gd name="connsiteY86" fmla="*/ 4889875 h 8411915"/>
              <a:gd name="connsiteX87" fmla="*/ 9552595 w 9986082"/>
              <a:gd name="connsiteY87" fmla="*/ 4216984 h 8411915"/>
              <a:gd name="connsiteX88" fmla="*/ 7316010 w 9986082"/>
              <a:gd name="connsiteY88" fmla="*/ 4216984 h 8411915"/>
              <a:gd name="connsiteX89" fmla="*/ 7316010 w 9986082"/>
              <a:gd name="connsiteY89" fmla="*/ 4889875 h 8411915"/>
              <a:gd name="connsiteX90" fmla="*/ 8412819 w 9986082"/>
              <a:gd name="connsiteY90" fmla="*/ 4889875 h 8411915"/>
              <a:gd name="connsiteX91" fmla="*/ 8412819 w 9986082"/>
              <a:gd name="connsiteY91" fmla="*/ 4216984 h 8411915"/>
              <a:gd name="connsiteX92" fmla="*/ 6176218 w 9986082"/>
              <a:gd name="connsiteY92" fmla="*/ 4216984 h 8411915"/>
              <a:gd name="connsiteX93" fmla="*/ 6176218 w 9986082"/>
              <a:gd name="connsiteY93" fmla="*/ 4889875 h 8411915"/>
              <a:gd name="connsiteX94" fmla="*/ 7269057 w 9986082"/>
              <a:gd name="connsiteY94" fmla="*/ 4889875 h 8411915"/>
              <a:gd name="connsiteX95" fmla="*/ 7269057 w 9986082"/>
              <a:gd name="connsiteY95" fmla="*/ 4216984 h 8411915"/>
              <a:gd name="connsiteX96" fmla="*/ 5032475 w 9986082"/>
              <a:gd name="connsiteY96" fmla="*/ 4216984 h 8411915"/>
              <a:gd name="connsiteX97" fmla="*/ 5032475 w 9986082"/>
              <a:gd name="connsiteY97" fmla="*/ 4889875 h 8411915"/>
              <a:gd name="connsiteX98" fmla="*/ 6129281 w 9986082"/>
              <a:gd name="connsiteY98" fmla="*/ 4889875 h 8411915"/>
              <a:gd name="connsiteX99" fmla="*/ 6129281 w 9986082"/>
              <a:gd name="connsiteY99" fmla="*/ 4216984 h 8411915"/>
              <a:gd name="connsiteX100" fmla="*/ 3892700 w 9986082"/>
              <a:gd name="connsiteY100" fmla="*/ 4216984 h 8411915"/>
              <a:gd name="connsiteX101" fmla="*/ 3892700 w 9986082"/>
              <a:gd name="connsiteY101" fmla="*/ 4889875 h 8411915"/>
              <a:gd name="connsiteX102" fmla="*/ 4985521 w 9986082"/>
              <a:gd name="connsiteY102" fmla="*/ 4889875 h 8411915"/>
              <a:gd name="connsiteX103" fmla="*/ 4985521 w 9986082"/>
              <a:gd name="connsiteY103" fmla="*/ 4216984 h 8411915"/>
              <a:gd name="connsiteX104" fmla="*/ 2748921 w 9986082"/>
              <a:gd name="connsiteY104" fmla="*/ 4216984 h 8411915"/>
              <a:gd name="connsiteX105" fmla="*/ 2748921 w 9986082"/>
              <a:gd name="connsiteY105" fmla="*/ 4889875 h 8411915"/>
              <a:gd name="connsiteX106" fmla="*/ 3845746 w 9986082"/>
              <a:gd name="connsiteY106" fmla="*/ 4889875 h 8411915"/>
              <a:gd name="connsiteX107" fmla="*/ 3845746 w 9986082"/>
              <a:gd name="connsiteY107" fmla="*/ 4216984 h 8411915"/>
              <a:gd name="connsiteX108" fmla="*/ 1609162 w 9986082"/>
              <a:gd name="connsiteY108" fmla="*/ 4216984 h 8411915"/>
              <a:gd name="connsiteX109" fmla="*/ 1609162 w 9986082"/>
              <a:gd name="connsiteY109" fmla="*/ 4889875 h 8411915"/>
              <a:gd name="connsiteX110" fmla="*/ 2701983 w 9986082"/>
              <a:gd name="connsiteY110" fmla="*/ 4889875 h 8411915"/>
              <a:gd name="connsiteX111" fmla="*/ 2701983 w 9986082"/>
              <a:gd name="connsiteY111" fmla="*/ 4216984 h 8411915"/>
              <a:gd name="connsiteX112" fmla="*/ 8459756 w 9986082"/>
              <a:gd name="connsiteY112" fmla="*/ 3495694 h 8411915"/>
              <a:gd name="connsiteX113" fmla="*/ 8459756 w 9986082"/>
              <a:gd name="connsiteY113" fmla="*/ 4172534 h 8411915"/>
              <a:gd name="connsiteX114" fmla="*/ 9552595 w 9986082"/>
              <a:gd name="connsiteY114" fmla="*/ 4172534 h 8411915"/>
              <a:gd name="connsiteX115" fmla="*/ 9552595 w 9986082"/>
              <a:gd name="connsiteY115" fmla="*/ 3495694 h 8411915"/>
              <a:gd name="connsiteX116" fmla="*/ 7316010 w 9986082"/>
              <a:gd name="connsiteY116" fmla="*/ 3495694 h 8411915"/>
              <a:gd name="connsiteX117" fmla="*/ 7316010 w 9986082"/>
              <a:gd name="connsiteY117" fmla="*/ 4172534 h 8411915"/>
              <a:gd name="connsiteX118" fmla="*/ 8412819 w 9986082"/>
              <a:gd name="connsiteY118" fmla="*/ 4172534 h 8411915"/>
              <a:gd name="connsiteX119" fmla="*/ 8412819 w 9986082"/>
              <a:gd name="connsiteY119" fmla="*/ 3495694 h 8411915"/>
              <a:gd name="connsiteX120" fmla="*/ 6176218 w 9986082"/>
              <a:gd name="connsiteY120" fmla="*/ 3495694 h 8411915"/>
              <a:gd name="connsiteX121" fmla="*/ 6176218 w 9986082"/>
              <a:gd name="connsiteY121" fmla="*/ 4172534 h 8411915"/>
              <a:gd name="connsiteX122" fmla="*/ 7269057 w 9986082"/>
              <a:gd name="connsiteY122" fmla="*/ 4172534 h 8411915"/>
              <a:gd name="connsiteX123" fmla="*/ 7269057 w 9986082"/>
              <a:gd name="connsiteY123" fmla="*/ 3495694 h 8411915"/>
              <a:gd name="connsiteX124" fmla="*/ 5032475 w 9986082"/>
              <a:gd name="connsiteY124" fmla="*/ 3495694 h 8411915"/>
              <a:gd name="connsiteX125" fmla="*/ 5032475 w 9986082"/>
              <a:gd name="connsiteY125" fmla="*/ 4172534 h 8411915"/>
              <a:gd name="connsiteX126" fmla="*/ 6129281 w 9986082"/>
              <a:gd name="connsiteY126" fmla="*/ 4172534 h 8411915"/>
              <a:gd name="connsiteX127" fmla="*/ 6129281 w 9986082"/>
              <a:gd name="connsiteY127" fmla="*/ 3495694 h 8411915"/>
              <a:gd name="connsiteX128" fmla="*/ 3892700 w 9986082"/>
              <a:gd name="connsiteY128" fmla="*/ 3495694 h 8411915"/>
              <a:gd name="connsiteX129" fmla="*/ 3892700 w 9986082"/>
              <a:gd name="connsiteY129" fmla="*/ 4172534 h 8411915"/>
              <a:gd name="connsiteX130" fmla="*/ 4985521 w 9986082"/>
              <a:gd name="connsiteY130" fmla="*/ 4172534 h 8411915"/>
              <a:gd name="connsiteX131" fmla="*/ 4985521 w 9986082"/>
              <a:gd name="connsiteY131" fmla="*/ 3495694 h 8411915"/>
              <a:gd name="connsiteX132" fmla="*/ 2748921 w 9986082"/>
              <a:gd name="connsiteY132" fmla="*/ 3495694 h 8411915"/>
              <a:gd name="connsiteX133" fmla="*/ 2748921 w 9986082"/>
              <a:gd name="connsiteY133" fmla="*/ 4172534 h 8411915"/>
              <a:gd name="connsiteX134" fmla="*/ 3845746 w 9986082"/>
              <a:gd name="connsiteY134" fmla="*/ 4172534 h 8411915"/>
              <a:gd name="connsiteX135" fmla="*/ 3845746 w 9986082"/>
              <a:gd name="connsiteY135" fmla="*/ 3495694 h 8411915"/>
              <a:gd name="connsiteX136" fmla="*/ 1609162 w 9986082"/>
              <a:gd name="connsiteY136" fmla="*/ 3495694 h 8411915"/>
              <a:gd name="connsiteX137" fmla="*/ 1609162 w 9986082"/>
              <a:gd name="connsiteY137" fmla="*/ 4172534 h 8411915"/>
              <a:gd name="connsiteX138" fmla="*/ 2701983 w 9986082"/>
              <a:gd name="connsiteY138" fmla="*/ 4172534 h 8411915"/>
              <a:gd name="connsiteX139" fmla="*/ 2701983 w 9986082"/>
              <a:gd name="connsiteY139" fmla="*/ 3495694 h 8411915"/>
              <a:gd name="connsiteX140" fmla="*/ 8459756 w 9986082"/>
              <a:gd name="connsiteY140" fmla="*/ 2774366 h 8411915"/>
              <a:gd name="connsiteX141" fmla="*/ 8459756 w 9986082"/>
              <a:gd name="connsiteY141" fmla="*/ 3451209 h 8411915"/>
              <a:gd name="connsiteX142" fmla="*/ 9552595 w 9986082"/>
              <a:gd name="connsiteY142" fmla="*/ 3451209 h 8411915"/>
              <a:gd name="connsiteX143" fmla="*/ 9552595 w 9986082"/>
              <a:gd name="connsiteY143" fmla="*/ 2774366 h 8411915"/>
              <a:gd name="connsiteX144" fmla="*/ 7316010 w 9986082"/>
              <a:gd name="connsiteY144" fmla="*/ 2774366 h 8411915"/>
              <a:gd name="connsiteX145" fmla="*/ 7316010 w 9986082"/>
              <a:gd name="connsiteY145" fmla="*/ 3451209 h 8411915"/>
              <a:gd name="connsiteX146" fmla="*/ 8412819 w 9986082"/>
              <a:gd name="connsiteY146" fmla="*/ 3451209 h 8411915"/>
              <a:gd name="connsiteX147" fmla="*/ 8412819 w 9986082"/>
              <a:gd name="connsiteY147" fmla="*/ 2774366 h 8411915"/>
              <a:gd name="connsiteX148" fmla="*/ 6176218 w 9986082"/>
              <a:gd name="connsiteY148" fmla="*/ 2774366 h 8411915"/>
              <a:gd name="connsiteX149" fmla="*/ 6176218 w 9986082"/>
              <a:gd name="connsiteY149" fmla="*/ 3451209 h 8411915"/>
              <a:gd name="connsiteX150" fmla="*/ 7269057 w 9986082"/>
              <a:gd name="connsiteY150" fmla="*/ 3451209 h 8411915"/>
              <a:gd name="connsiteX151" fmla="*/ 7269057 w 9986082"/>
              <a:gd name="connsiteY151" fmla="*/ 2774366 h 8411915"/>
              <a:gd name="connsiteX152" fmla="*/ 5032475 w 9986082"/>
              <a:gd name="connsiteY152" fmla="*/ 2774366 h 8411915"/>
              <a:gd name="connsiteX153" fmla="*/ 5032475 w 9986082"/>
              <a:gd name="connsiteY153" fmla="*/ 3451209 h 8411915"/>
              <a:gd name="connsiteX154" fmla="*/ 6129281 w 9986082"/>
              <a:gd name="connsiteY154" fmla="*/ 3451209 h 8411915"/>
              <a:gd name="connsiteX155" fmla="*/ 6129281 w 9986082"/>
              <a:gd name="connsiteY155" fmla="*/ 2774366 h 8411915"/>
              <a:gd name="connsiteX156" fmla="*/ 3892700 w 9986082"/>
              <a:gd name="connsiteY156" fmla="*/ 2774366 h 8411915"/>
              <a:gd name="connsiteX157" fmla="*/ 3892700 w 9986082"/>
              <a:gd name="connsiteY157" fmla="*/ 3451209 h 8411915"/>
              <a:gd name="connsiteX158" fmla="*/ 4985521 w 9986082"/>
              <a:gd name="connsiteY158" fmla="*/ 3451209 h 8411915"/>
              <a:gd name="connsiteX159" fmla="*/ 4985521 w 9986082"/>
              <a:gd name="connsiteY159" fmla="*/ 2774366 h 8411915"/>
              <a:gd name="connsiteX160" fmla="*/ 2748921 w 9986082"/>
              <a:gd name="connsiteY160" fmla="*/ 2774366 h 8411915"/>
              <a:gd name="connsiteX161" fmla="*/ 2748921 w 9986082"/>
              <a:gd name="connsiteY161" fmla="*/ 3451209 h 8411915"/>
              <a:gd name="connsiteX162" fmla="*/ 3845746 w 9986082"/>
              <a:gd name="connsiteY162" fmla="*/ 3451209 h 8411915"/>
              <a:gd name="connsiteX163" fmla="*/ 3845746 w 9986082"/>
              <a:gd name="connsiteY163" fmla="*/ 2774366 h 8411915"/>
              <a:gd name="connsiteX164" fmla="*/ 1609162 w 9986082"/>
              <a:gd name="connsiteY164" fmla="*/ 2774366 h 8411915"/>
              <a:gd name="connsiteX165" fmla="*/ 1609162 w 9986082"/>
              <a:gd name="connsiteY165" fmla="*/ 3451209 h 8411915"/>
              <a:gd name="connsiteX166" fmla="*/ 2701983 w 9986082"/>
              <a:gd name="connsiteY166" fmla="*/ 3451209 h 8411915"/>
              <a:gd name="connsiteX167" fmla="*/ 2701983 w 9986082"/>
              <a:gd name="connsiteY167" fmla="*/ 2774366 h 8411915"/>
              <a:gd name="connsiteX168" fmla="*/ 8459756 w 9986082"/>
              <a:gd name="connsiteY168" fmla="*/ 2021159 h 8411915"/>
              <a:gd name="connsiteX169" fmla="*/ 8459756 w 9986082"/>
              <a:gd name="connsiteY169" fmla="*/ 2729881 h 8411915"/>
              <a:gd name="connsiteX170" fmla="*/ 9552595 w 9986082"/>
              <a:gd name="connsiteY170" fmla="*/ 2729881 h 8411915"/>
              <a:gd name="connsiteX171" fmla="*/ 9552595 w 9986082"/>
              <a:gd name="connsiteY171" fmla="*/ 2021159 h 8411915"/>
              <a:gd name="connsiteX172" fmla="*/ 7316010 w 9986082"/>
              <a:gd name="connsiteY172" fmla="*/ 2021159 h 8411915"/>
              <a:gd name="connsiteX173" fmla="*/ 7316010 w 9986082"/>
              <a:gd name="connsiteY173" fmla="*/ 2729881 h 8411915"/>
              <a:gd name="connsiteX174" fmla="*/ 8412819 w 9986082"/>
              <a:gd name="connsiteY174" fmla="*/ 2729881 h 8411915"/>
              <a:gd name="connsiteX175" fmla="*/ 8412819 w 9986082"/>
              <a:gd name="connsiteY175" fmla="*/ 2021159 h 8411915"/>
              <a:gd name="connsiteX176" fmla="*/ 6176218 w 9986082"/>
              <a:gd name="connsiteY176" fmla="*/ 2021159 h 8411915"/>
              <a:gd name="connsiteX177" fmla="*/ 6176218 w 9986082"/>
              <a:gd name="connsiteY177" fmla="*/ 2729881 h 8411915"/>
              <a:gd name="connsiteX178" fmla="*/ 7269057 w 9986082"/>
              <a:gd name="connsiteY178" fmla="*/ 2729881 h 8411915"/>
              <a:gd name="connsiteX179" fmla="*/ 7269057 w 9986082"/>
              <a:gd name="connsiteY179" fmla="*/ 2021159 h 8411915"/>
              <a:gd name="connsiteX180" fmla="*/ 5032475 w 9986082"/>
              <a:gd name="connsiteY180" fmla="*/ 2021159 h 8411915"/>
              <a:gd name="connsiteX181" fmla="*/ 5032475 w 9986082"/>
              <a:gd name="connsiteY181" fmla="*/ 2729881 h 8411915"/>
              <a:gd name="connsiteX182" fmla="*/ 6129281 w 9986082"/>
              <a:gd name="connsiteY182" fmla="*/ 2729881 h 8411915"/>
              <a:gd name="connsiteX183" fmla="*/ 6129281 w 9986082"/>
              <a:gd name="connsiteY183" fmla="*/ 2021159 h 8411915"/>
              <a:gd name="connsiteX184" fmla="*/ 3892700 w 9986082"/>
              <a:gd name="connsiteY184" fmla="*/ 2021159 h 8411915"/>
              <a:gd name="connsiteX185" fmla="*/ 3892700 w 9986082"/>
              <a:gd name="connsiteY185" fmla="*/ 2729881 h 8411915"/>
              <a:gd name="connsiteX186" fmla="*/ 4985521 w 9986082"/>
              <a:gd name="connsiteY186" fmla="*/ 2729881 h 8411915"/>
              <a:gd name="connsiteX187" fmla="*/ 4985521 w 9986082"/>
              <a:gd name="connsiteY187" fmla="*/ 2021159 h 8411915"/>
              <a:gd name="connsiteX188" fmla="*/ 2748921 w 9986082"/>
              <a:gd name="connsiteY188" fmla="*/ 2021159 h 8411915"/>
              <a:gd name="connsiteX189" fmla="*/ 2748921 w 9986082"/>
              <a:gd name="connsiteY189" fmla="*/ 2729881 h 8411915"/>
              <a:gd name="connsiteX190" fmla="*/ 3845746 w 9986082"/>
              <a:gd name="connsiteY190" fmla="*/ 2729881 h 8411915"/>
              <a:gd name="connsiteX191" fmla="*/ 3845746 w 9986082"/>
              <a:gd name="connsiteY191" fmla="*/ 2021159 h 8411915"/>
              <a:gd name="connsiteX192" fmla="*/ 1609162 w 9986082"/>
              <a:gd name="connsiteY192" fmla="*/ 2021159 h 8411915"/>
              <a:gd name="connsiteX193" fmla="*/ 1609162 w 9986082"/>
              <a:gd name="connsiteY193" fmla="*/ 2729881 h 8411915"/>
              <a:gd name="connsiteX194" fmla="*/ 2701983 w 9986082"/>
              <a:gd name="connsiteY194" fmla="*/ 2729881 h 8411915"/>
              <a:gd name="connsiteX195" fmla="*/ 2701983 w 9986082"/>
              <a:gd name="connsiteY195" fmla="*/ 2021159 h 8411915"/>
              <a:gd name="connsiteX196" fmla="*/ 8459756 w 9986082"/>
              <a:gd name="connsiteY196" fmla="*/ 1271935 h 8411915"/>
              <a:gd name="connsiteX197" fmla="*/ 8459756 w 9986082"/>
              <a:gd name="connsiteY197" fmla="*/ 1976674 h 8411915"/>
              <a:gd name="connsiteX198" fmla="*/ 9552595 w 9986082"/>
              <a:gd name="connsiteY198" fmla="*/ 1976674 h 8411915"/>
              <a:gd name="connsiteX199" fmla="*/ 9552595 w 9986082"/>
              <a:gd name="connsiteY199" fmla="*/ 1271935 h 8411915"/>
              <a:gd name="connsiteX200" fmla="*/ 7316010 w 9986082"/>
              <a:gd name="connsiteY200" fmla="*/ 1271935 h 8411915"/>
              <a:gd name="connsiteX201" fmla="*/ 7316010 w 9986082"/>
              <a:gd name="connsiteY201" fmla="*/ 1976674 h 8411915"/>
              <a:gd name="connsiteX202" fmla="*/ 8412819 w 9986082"/>
              <a:gd name="connsiteY202" fmla="*/ 1976674 h 8411915"/>
              <a:gd name="connsiteX203" fmla="*/ 8412819 w 9986082"/>
              <a:gd name="connsiteY203" fmla="*/ 1271935 h 8411915"/>
              <a:gd name="connsiteX204" fmla="*/ 6176218 w 9986082"/>
              <a:gd name="connsiteY204" fmla="*/ 1271935 h 8411915"/>
              <a:gd name="connsiteX205" fmla="*/ 6176218 w 9986082"/>
              <a:gd name="connsiteY205" fmla="*/ 1976674 h 8411915"/>
              <a:gd name="connsiteX206" fmla="*/ 7269057 w 9986082"/>
              <a:gd name="connsiteY206" fmla="*/ 1976674 h 8411915"/>
              <a:gd name="connsiteX207" fmla="*/ 7269057 w 9986082"/>
              <a:gd name="connsiteY207" fmla="*/ 1271935 h 8411915"/>
              <a:gd name="connsiteX208" fmla="*/ 5032475 w 9986082"/>
              <a:gd name="connsiteY208" fmla="*/ 1271935 h 8411915"/>
              <a:gd name="connsiteX209" fmla="*/ 5032475 w 9986082"/>
              <a:gd name="connsiteY209" fmla="*/ 1976674 h 8411915"/>
              <a:gd name="connsiteX210" fmla="*/ 6129281 w 9986082"/>
              <a:gd name="connsiteY210" fmla="*/ 1976674 h 8411915"/>
              <a:gd name="connsiteX211" fmla="*/ 6129281 w 9986082"/>
              <a:gd name="connsiteY211" fmla="*/ 1271935 h 8411915"/>
              <a:gd name="connsiteX212" fmla="*/ 3892700 w 9986082"/>
              <a:gd name="connsiteY212" fmla="*/ 1271935 h 8411915"/>
              <a:gd name="connsiteX213" fmla="*/ 3892700 w 9986082"/>
              <a:gd name="connsiteY213" fmla="*/ 1976674 h 8411915"/>
              <a:gd name="connsiteX214" fmla="*/ 4985521 w 9986082"/>
              <a:gd name="connsiteY214" fmla="*/ 1976674 h 8411915"/>
              <a:gd name="connsiteX215" fmla="*/ 4985521 w 9986082"/>
              <a:gd name="connsiteY215" fmla="*/ 1271935 h 8411915"/>
              <a:gd name="connsiteX216" fmla="*/ 2748921 w 9986082"/>
              <a:gd name="connsiteY216" fmla="*/ 1271935 h 8411915"/>
              <a:gd name="connsiteX217" fmla="*/ 2748921 w 9986082"/>
              <a:gd name="connsiteY217" fmla="*/ 1976674 h 8411915"/>
              <a:gd name="connsiteX218" fmla="*/ 3845746 w 9986082"/>
              <a:gd name="connsiteY218" fmla="*/ 1976674 h 8411915"/>
              <a:gd name="connsiteX219" fmla="*/ 3845746 w 9986082"/>
              <a:gd name="connsiteY219" fmla="*/ 1271935 h 8411915"/>
              <a:gd name="connsiteX220" fmla="*/ 1609162 w 9986082"/>
              <a:gd name="connsiteY220" fmla="*/ 1271935 h 8411915"/>
              <a:gd name="connsiteX221" fmla="*/ 1609162 w 9986082"/>
              <a:gd name="connsiteY221" fmla="*/ 1976674 h 8411915"/>
              <a:gd name="connsiteX222" fmla="*/ 2701983 w 9986082"/>
              <a:gd name="connsiteY222" fmla="*/ 1976674 h 8411915"/>
              <a:gd name="connsiteX223" fmla="*/ 2701983 w 9986082"/>
              <a:gd name="connsiteY223" fmla="*/ 1271935 h 8411915"/>
              <a:gd name="connsiteX224" fmla="*/ 8459756 w 9986082"/>
              <a:gd name="connsiteY224" fmla="*/ 518730 h 8411915"/>
              <a:gd name="connsiteX225" fmla="*/ 8459756 w 9986082"/>
              <a:gd name="connsiteY225" fmla="*/ 1227450 h 8411915"/>
              <a:gd name="connsiteX226" fmla="*/ 9552595 w 9986082"/>
              <a:gd name="connsiteY226" fmla="*/ 1227450 h 8411915"/>
              <a:gd name="connsiteX227" fmla="*/ 9552595 w 9986082"/>
              <a:gd name="connsiteY227" fmla="*/ 518730 h 8411915"/>
              <a:gd name="connsiteX228" fmla="*/ 7316010 w 9986082"/>
              <a:gd name="connsiteY228" fmla="*/ 518730 h 8411915"/>
              <a:gd name="connsiteX229" fmla="*/ 7316010 w 9986082"/>
              <a:gd name="connsiteY229" fmla="*/ 1227450 h 8411915"/>
              <a:gd name="connsiteX230" fmla="*/ 8412819 w 9986082"/>
              <a:gd name="connsiteY230" fmla="*/ 1227450 h 8411915"/>
              <a:gd name="connsiteX231" fmla="*/ 8412819 w 9986082"/>
              <a:gd name="connsiteY231" fmla="*/ 518730 h 8411915"/>
              <a:gd name="connsiteX232" fmla="*/ 6176218 w 9986082"/>
              <a:gd name="connsiteY232" fmla="*/ 518730 h 8411915"/>
              <a:gd name="connsiteX233" fmla="*/ 6176218 w 9986082"/>
              <a:gd name="connsiteY233" fmla="*/ 1227450 h 8411915"/>
              <a:gd name="connsiteX234" fmla="*/ 7269057 w 9986082"/>
              <a:gd name="connsiteY234" fmla="*/ 1227450 h 8411915"/>
              <a:gd name="connsiteX235" fmla="*/ 7269057 w 9986082"/>
              <a:gd name="connsiteY235" fmla="*/ 518730 h 8411915"/>
              <a:gd name="connsiteX236" fmla="*/ 5032475 w 9986082"/>
              <a:gd name="connsiteY236" fmla="*/ 518730 h 8411915"/>
              <a:gd name="connsiteX237" fmla="*/ 5032475 w 9986082"/>
              <a:gd name="connsiteY237" fmla="*/ 1227450 h 8411915"/>
              <a:gd name="connsiteX238" fmla="*/ 6129281 w 9986082"/>
              <a:gd name="connsiteY238" fmla="*/ 1227450 h 8411915"/>
              <a:gd name="connsiteX239" fmla="*/ 6129281 w 9986082"/>
              <a:gd name="connsiteY239" fmla="*/ 518730 h 8411915"/>
              <a:gd name="connsiteX240" fmla="*/ 3892700 w 9986082"/>
              <a:gd name="connsiteY240" fmla="*/ 518730 h 8411915"/>
              <a:gd name="connsiteX241" fmla="*/ 3892700 w 9986082"/>
              <a:gd name="connsiteY241" fmla="*/ 1227450 h 8411915"/>
              <a:gd name="connsiteX242" fmla="*/ 4985521 w 9986082"/>
              <a:gd name="connsiteY242" fmla="*/ 1227450 h 8411915"/>
              <a:gd name="connsiteX243" fmla="*/ 4985521 w 9986082"/>
              <a:gd name="connsiteY243" fmla="*/ 518730 h 8411915"/>
              <a:gd name="connsiteX244" fmla="*/ 2748921 w 9986082"/>
              <a:gd name="connsiteY244" fmla="*/ 518730 h 8411915"/>
              <a:gd name="connsiteX245" fmla="*/ 2748921 w 9986082"/>
              <a:gd name="connsiteY245" fmla="*/ 1227450 h 8411915"/>
              <a:gd name="connsiteX246" fmla="*/ 3845746 w 9986082"/>
              <a:gd name="connsiteY246" fmla="*/ 1227450 h 8411915"/>
              <a:gd name="connsiteX247" fmla="*/ 3845746 w 9986082"/>
              <a:gd name="connsiteY247" fmla="*/ 518730 h 8411915"/>
              <a:gd name="connsiteX248" fmla="*/ 1609162 w 9986082"/>
              <a:gd name="connsiteY248" fmla="*/ 518730 h 8411915"/>
              <a:gd name="connsiteX249" fmla="*/ 1609162 w 9986082"/>
              <a:gd name="connsiteY249" fmla="*/ 1227450 h 8411915"/>
              <a:gd name="connsiteX250" fmla="*/ 2701983 w 9986082"/>
              <a:gd name="connsiteY250" fmla="*/ 1227450 h 8411915"/>
              <a:gd name="connsiteX251" fmla="*/ 2701983 w 9986082"/>
              <a:gd name="connsiteY251" fmla="*/ 518730 h 8411915"/>
              <a:gd name="connsiteX252" fmla="*/ 9552595 w 9986082"/>
              <a:gd name="connsiteY252" fmla="*/ 0 h 8411915"/>
              <a:gd name="connsiteX253" fmla="*/ 9599548 w 9986082"/>
              <a:gd name="connsiteY253" fmla="*/ 0 h 8411915"/>
              <a:gd name="connsiteX254" fmla="*/ 9599548 w 9986082"/>
              <a:gd name="connsiteY254" fmla="*/ 474245 h 8411915"/>
              <a:gd name="connsiteX255" fmla="*/ 9986082 w 9986082"/>
              <a:gd name="connsiteY255" fmla="*/ 474245 h 8411915"/>
              <a:gd name="connsiteX256" fmla="*/ 9986082 w 9986082"/>
              <a:gd name="connsiteY256" fmla="*/ 518730 h 8411915"/>
              <a:gd name="connsiteX257" fmla="*/ 9599548 w 9986082"/>
              <a:gd name="connsiteY257" fmla="*/ 518730 h 8411915"/>
              <a:gd name="connsiteX258" fmla="*/ 9599548 w 9986082"/>
              <a:gd name="connsiteY258" fmla="*/ 1227450 h 8411915"/>
              <a:gd name="connsiteX259" fmla="*/ 9986082 w 9986082"/>
              <a:gd name="connsiteY259" fmla="*/ 1227450 h 8411915"/>
              <a:gd name="connsiteX260" fmla="*/ 9986082 w 9986082"/>
              <a:gd name="connsiteY260" fmla="*/ 1271935 h 8411915"/>
              <a:gd name="connsiteX261" fmla="*/ 9599548 w 9986082"/>
              <a:gd name="connsiteY261" fmla="*/ 1271935 h 8411915"/>
              <a:gd name="connsiteX262" fmla="*/ 9599548 w 9986082"/>
              <a:gd name="connsiteY262" fmla="*/ 1976674 h 8411915"/>
              <a:gd name="connsiteX263" fmla="*/ 9986082 w 9986082"/>
              <a:gd name="connsiteY263" fmla="*/ 1976674 h 8411915"/>
              <a:gd name="connsiteX264" fmla="*/ 9986082 w 9986082"/>
              <a:gd name="connsiteY264" fmla="*/ 2021159 h 8411915"/>
              <a:gd name="connsiteX265" fmla="*/ 9599548 w 9986082"/>
              <a:gd name="connsiteY265" fmla="*/ 2021159 h 8411915"/>
              <a:gd name="connsiteX266" fmla="*/ 9599548 w 9986082"/>
              <a:gd name="connsiteY266" fmla="*/ 2729881 h 8411915"/>
              <a:gd name="connsiteX267" fmla="*/ 9986082 w 9986082"/>
              <a:gd name="connsiteY267" fmla="*/ 2729881 h 8411915"/>
              <a:gd name="connsiteX268" fmla="*/ 9986082 w 9986082"/>
              <a:gd name="connsiteY268" fmla="*/ 2774366 h 8411915"/>
              <a:gd name="connsiteX269" fmla="*/ 9599548 w 9986082"/>
              <a:gd name="connsiteY269" fmla="*/ 2774366 h 8411915"/>
              <a:gd name="connsiteX270" fmla="*/ 9599548 w 9986082"/>
              <a:gd name="connsiteY270" fmla="*/ 3451209 h 8411915"/>
              <a:gd name="connsiteX271" fmla="*/ 9986082 w 9986082"/>
              <a:gd name="connsiteY271" fmla="*/ 3451209 h 8411915"/>
              <a:gd name="connsiteX272" fmla="*/ 9986082 w 9986082"/>
              <a:gd name="connsiteY272" fmla="*/ 3495694 h 8411915"/>
              <a:gd name="connsiteX273" fmla="*/ 9599548 w 9986082"/>
              <a:gd name="connsiteY273" fmla="*/ 3495694 h 8411915"/>
              <a:gd name="connsiteX274" fmla="*/ 9599548 w 9986082"/>
              <a:gd name="connsiteY274" fmla="*/ 4172534 h 8411915"/>
              <a:gd name="connsiteX275" fmla="*/ 9986082 w 9986082"/>
              <a:gd name="connsiteY275" fmla="*/ 4172534 h 8411915"/>
              <a:gd name="connsiteX276" fmla="*/ 9986082 w 9986082"/>
              <a:gd name="connsiteY276" fmla="*/ 4216984 h 8411915"/>
              <a:gd name="connsiteX277" fmla="*/ 9599548 w 9986082"/>
              <a:gd name="connsiteY277" fmla="*/ 4216984 h 8411915"/>
              <a:gd name="connsiteX278" fmla="*/ 9599548 w 9986082"/>
              <a:gd name="connsiteY278" fmla="*/ 4889875 h 8411915"/>
              <a:gd name="connsiteX279" fmla="*/ 9986082 w 9986082"/>
              <a:gd name="connsiteY279" fmla="*/ 4889875 h 8411915"/>
              <a:gd name="connsiteX280" fmla="*/ 9986082 w 9986082"/>
              <a:gd name="connsiteY280" fmla="*/ 4934359 h 8411915"/>
              <a:gd name="connsiteX281" fmla="*/ 9599548 w 9986082"/>
              <a:gd name="connsiteY281" fmla="*/ 4934359 h 8411915"/>
              <a:gd name="connsiteX282" fmla="*/ 9599548 w 9986082"/>
              <a:gd name="connsiteY282" fmla="*/ 5611203 h 8411915"/>
              <a:gd name="connsiteX283" fmla="*/ 9986082 w 9986082"/>
              <a:gd name="connsiteY283" fmla="*/ 5611203 h 8411915"/>
              <a:gd name="connsiteX284" fmla="*/ 9986082 w 9986082"/>
              <a:gd name="connsiteY284" fmla="*/ 5655687 h 8411915"/>
              <a:gd name="connsiteX285" fmla="*/ 9599548 w 9986082"/>
              <a:gd name="connsiteY285" fmla="*/ 5655687 h 8411915"/>
              <a:gd name="connsiteX286" fmla="*/ 9599548 w 9986082"/>
              <a:gd name="connsiteY286" fmla="*/ 6320574 h 8411915"/>
              <a:gd name="connsiteX287" fmla="*/ 9986082 w 9986082"/>
              <a:gd name="connsiteY287" fmla="*/ 6320574 h 8411915"/>
              <a:gd name="connsiteX288" fmla="*/ 9986082 w 9986082"/>
              <a:gd name="connsiteY288" fmla="*/ 6365024 h 8411915"/>
              <a:gd name="connsiteX289" fmla="*/ 9599548 w 9986082"/>
              <a:gd name="connsiteY289" fmla="*/ 6365024 h 8411915"/>
              <a:gd name="connsiteX290" fmla="*/ 9599548 w 9986082"/>
              <a:gd name="connsiteY290" fmla="*/ 7037915 h 8411915"/>
              <a:gd name="connsiteX291" fmla="*/ 9986082 w 9986082"/>
              <a:gd name="connsiteY291" fmla="*/ 7037915 h 8411915"/>
              <a:gd name="connsiteX292" fmla="*/ 9986082 w 9986082"/>
              <a:gd name="connsiteY292" fmla="*/ 7082399 h 8411915"/>
              <a:gd name="connsiteX293" fmla="*/ 9599548 w 9986082"/>
              <a:gd name="connsiteY293" fmla="*/ 7082399 h 8411915"/>
              <a:gd name="connsiteX294" fmla="*/ 9599548 w 9986082"/>
              <a:gd name="connsiteY294" fmla="*/ 8411915 h 8411915"/>
              <a:gd name="connsiteX295" fmla="*/ 9552595 w 9986082"/>
              <a:gd name="connsiteY295" fmla="*/ 8411915 h 8411915"/>
              <a:gd name="connsiteX296" fmla="*/ 9552595 w 9986082"/>
              <a:gd name="connsiteY296" fmla="*/ 7082399 h 8411915"/>
              <a:gd name="connsiteX297" fmla="*/ 8459756 w 9986082"/>
              <a:gd name="connsiteY297" fmla="*/ 7082399 h 8411915"/>
              <a:gd name="connsiteX298" fmla="*/ 8459756 w 9986082"/>
              <a:gd name="connsiteY298" fmla="*/ 8411915 h 8411915"/>
              <a:gd name="connsiteX299" fmla="*/ 8412819 w 9986082"/>
              <a:gd name="connsiteY299" fmla="*/ 8411915 h 8411915"/>
              <a:gd name="connsiteX300" fmla="*/ 8412819 w 9986082"/>
              <a:gd name="connsiteY300" fmla="*/ 7082399 h 8411915"/>
              <a:gd name="connsiteX301" fmla="*/ 7316010 w 9986082"/>
              <a:gd name="connsiteY301" fmla="*/ 7082399 h 8411915"/>
              <a:gd name="connsiteX302" fmla="*/ 7316010 w 9986082"/>
              <a:gd name="connsiteY302" fmla="*/ 8411915 h 8411915"/>
              <a:gd name="connsiteX303" fmla="*/ 7269057 w 9986082"/>
              <a:gd name="connsiteY303" fmla="*/ 8411915 h 8411915"/>
              <a:gd name="connsiteX304" fmla="*/ 7269057 w 9986082"/>
              <a:gd name="connsiteY304" fmla="*/ 7082399 h 8411915"/>
              <a:gd name="connsiteX305" fmla="*/ 6176218 w 9986082"/>
              <a:gd name="connsiteY305" fmla="*/ 7082399 h 8411915"/>
              <a:gd name="connsiteX306" fmla="*/ 6176218 w 9986082"/>
              <a:gd name="connsiteY306" fmla="*/ 8411915 h 8411915"/>
              <a:gd name="connsiteX307" fmla="*/ 6129281 w 9986082"/>
              <a:gd name="connsiteY307" fmla="*/ 8411915 h 8411915"/>
              <a:gd name="connsiteX308" fmla="*/ 6129281 w 9986082"/>
              <a:gd name="connsiteY308" fmla="*/ 7082399 h 8411915"/>
              <a:gd name="connsiteX309" fmla="*/ 5032475 w 9986082"/>
              <a:gd name="connsiteY309" fmla="*/ 7082399 h 8411915"/>
              <a:gd name="connsiteX310" fmla="*/ 5032475 w 9986082"/>
              <a:gd name="connsiteY310" fmla="*/ 8411915 h 8411915"/>
              <a:gd name="connsiteX311" fmla="*/ 4985521 w 9986082"/>
              <a:gd name="connsiteY311" fmla="*/ 8411915 h 8411915"/>
              <a:gd name="connsiteX312" fmla="*/ 4985521 w 9986082"/>
              <a:gd name="connsiteY312" fmla="*/ 7082399 h 8411915"/>
              <a:gd name="connsiteX313" fmla="*/ 3892700 w 9986082"/>
              <a:gd name="connsiteY313" fmla="*/ 7082399 h 8411915"/>
              <a:gd name="connsiteX314" fmla="*/ 3892700 w 9986082"/>
              <a:gd name="connsiteY314" fmla="*/ 8411915 h 8411915"/>
              <a:gd name="connsiteX315" fmla="*/ 3845746 w 9986082"/>
              <a:gd name="connsiteY315" fmla="*/ 8411915 h 8411915"/>
              <a:gd name="connsiteX316" fmla="*/ 3845746 w 9986082"/>
              <a:gd name="connsiteY316" fmla="*/ 7082399 h 8411915"/>
              <a:gd name="connsiteX317" fmla="*/ 2748921 w 9986082"/>
              <a:gd name="connsiteY317" fmla="*/ 7082399 h 8411915"/>
              <a:gd name="connsiteX318" fmla="*/ 2748921 w 9986082"/>
              <a:gd name="connsiteY318" fmla="*/ 8411915 h 8411915"/>
              <a:gd name="connsiteX319" fmla="*/ 2701983 w 9986082"/>
              <a:gd name="connsiteY319" fmla="*/ 8411915 h 8411915"/>
              <a:gd name="connsiteX320" fmla="*/ 2701983 w 9986082"/>
              <a:gd name="connsiteY320" fmla="*/ 7082399 h 8411915"/>
              <a:gd name="connsiteX321" fmla="*/ 1609162 w 9986082"/>
              <a:gd name="connsiteY321" fmla="*/ 7082399 h 8411915"/>
              <a:gd name="connsiteX322" fmla="*/ 1609162 w 9986082"/>
              <a:gd name="connsiteY322" fmla="*/ 8411915 h 8411915"/>
              <a:gd name="connsiteX323" fmla="*/ 1562208 w 9986082"/>
              <a:gd name="connsiteY323" fmla="*/ 8411915 h 8411915"/>
              <a:gd name="connsiteX324" fmla="*/ 1562208 w 9986082"/>
              <a:gd name="connsiteY324" fmla="*/ 7082399 h 8411915"/>
              <a:gd name="connsiteX325" fmla="*/ 0 w 9986082"/>
              <a:gd name="connsiteY325" fmla="*/ 7082399 h 8411915"/>
              <a:gd name="connsiteX326" fmla="*/ 0 w 9986082"/>
              <a:gd name="connsiteY326" fmla="*/ 7037915 h 8411915"/>
              <a:gd name="connsiteX327" fmla="*/ 1562208 w 9986082"/>
              <a:gd name="connsiteY327" fmla="*/ 7037915 h 8411915"/>
              <a:gd name="connsiteX328" fmla="*/ 1562208 w 9986082"/>
              <a:gd name="connsiteY328" fmla="*/ 6365024 h 8411915"/>
              <a:gd name="connsiteX329" fmla="*/ 0 w 9986082"/>
              <a:gd name="connsiteY329" fmla="*/ 6365024 h 8411915"/>
              <a:gd name="connsiteX330" fmla="*/ 0 w 9986082"/>
              <a:gd name="connsiteY330" fmla="*/ 6320574 h 8411915"/>
              <a:gd name="connsiteX331" fmla="*/ 1562208 w 9986082"/>
              <a:gd name="connsiteY331" fmla="*/ 6320574 h 8411915"/>
              <a:gd name="connsiteX332" fmla="*/ 1562208 w 9986082"/>
              <a:gd name="connsiteY332" fmla="*/ 5655687 h 8411915"/>
              <a:gd name="connsiteX333" fmla="*/ 0 w 9986082"/>
              <a:gd name="connsiteY333" fmla="*/ 5655687 h 8411915"/>
              <a:gd name="connsiteX334" fmla="*/ 0 w 9986082"/>
              <a:gd name="connsiteY334" fmla="*/ 5611203 h 8411915"/>
              <a:gd name="connsiteX335" fmla="*/ 1562208 w 9986082"/>
              <a:gd name="connsiteY335" fmla="*/ 5611203 h 8411915"/>
              <a:gd name="connsiteX336" fmla="*/ 1562208 w 9986082"/>
              <a:gd name="connsiteY336" fmla="*/ 4934359 h 8411915"/>
              <a:gd name="connsiteX337" fmla="*/ 0 w 9986082"/>
              <a:gd name="connsiteY337" fmla="*/ 4934359 h 8411915"/>
              <a:gd name="connsiteX338" fmla="*/ 0 w 9986082"/>
              <a:gd name="connsiteY338" fmla="*/ 4889875 h 8411915"/>
              <a:gd name="connsiteX339" fmla="*/ 1562208 w 9986082"/>
              <a:gd name="connsiteY339" fmla="*/ 4889875 h 8411915"/>
              <a:gd name="connsiteX340" fmla="*/ 1562208 w 9986082"/>
              <a:gd name="connsiteY340" fmla="*/ 4216984 h 8411915"/>
              <a:gd name="connsiteX341" fmla="*/ 0 w 9986082"/>
              <a:gd name="connsiteY341" fmla="*/ 4216984 h 8411915"/>
              <a:gd name="connsiteX342" fmla="*/ 0 w 9986082"/>
              <a:gd name="connsiteY342" fmla="*/ 4172534 h 8411915"/>
              <a:gd name="connsiteX343" fmla="*/ 1562208 w 9986082"/>
              <a:gd name="connsiteY343" fmla="*/ 4172534 h 8411915"/>
              <a:gd name="connsiteX344" fmla="*/ 1562208 w 9986082"/>
              <a:gd name="connsiteY344" fmla="*/ 3495694 h 8411915"/>
              <a:gd name="connsiteX345" fmla="*/ 0 w 9986082"/>
              <a:gd name="connsiteY345" fmla="*/ 3495694 h 8411915"/>
              <a:gd name="connsiteX346" fmla="*/ 0 w 9986082"/>
              <a:gd name="connsiteY346" fmla="*/ 3451209 h 8411915"/>
              <a:gd name="connsiteX347" fmla="*/ 1562208 w 9986082"/>
              <a:gd name="connsiteY347" fmla="*/ 3451209 h 8411915"/>
              <a:gd name="connsiteX348" fmla="*/ 1562208 w 9986082"/>
              <a:gd name="connsiteY348" fmla="*/ 2774366 h 8411915"/>
              <a:gd name="connsiteX349" fmla="*/ 0 w 9986082"/>
              <a:gd name="connsiteY349" fmla="*/ 2774366 h 8411915"/>
              <a:gd name="connsiteX350" fmla="*/ 0 w 9986082"/>
              <a:gd name="connsiteY350" fmla="*/ 2729881 h 8411915"/>
              <a:gd name="connsiteX351" fmla="*/ 1562208 w 9986082"/>
              <a:gd name="connsiteY351" fmla="*/ 2729881 h 8411915"/>
              <a:gd name="connsiteX352" fmla="*/ 1562208 w 9986082"/>
              <a:gd name="connsiteY352" fmla="*/ 2021159 h 8411915"/>
              <a:gd name="connsiteX353" fmla="*/ 0 w 9986082"/>
              <a:gd name="connsiteY353" fmla="*/ 2021159 h 8411915"/>
              <a:gd name="connsiteX354" fmla="*/ 0 w 9986082"/>
              <a:gd name="connsiteY354" fmla="*/ 1976674 h 8411915"/>
              <a:gd name="connsiteX355" fmla="*/ 1562208 w 9986082"/>
              <a:gd name="connsiteY355" fmla="*/ 1976674 h 8411915"/>
              <a:gd name="connsiteX356" fmla="*/ 1562208 w 9986082"/>
              <a:gd name="connsiteY356" fmla="*/ 1271935 h 8411915"/>
              <a:gd name="connsiteX357" fmla="*/ 0 w 9986082"/>
              <a:gd name="connsiteY357" fmla="*/ 1271935 h 8411915"/>
              <a:gd name="connsiteX358" fmla="*/ 0 w 9986082"/>
              <a:gd name="connsiteY358" fmla="*/ 1227450 h 8411915"/>
              <a:gd name="connsiteX359" fmla="*/ 1562208 w 9986082"/>
              <a:gd name="connsiteY359" fmla="*/ 1227450 h 8411915"/>
              <a:gd name="connsiteX360" fmla="*/ 1562208 w 9986082"/>
              <a:gd name="connsiteY360" fmla="*/ 518730 h 8411915"/>
              <a:gd name="connsiteX361" fmla="*/ 1 w 9986082"/>
              <a:gd name="connsiteY361" fmla="*/ 518730 h 8411915"/>
              <a:gd name="connsiteX362" fmla="*/ 1 w 9986082"/>
              <a:gd name="connsiteY362" fmla="*/ 474245 h 8411915"/>
              <a:gd name="connsiteX363" fmla="*/ 1562208 w 9986082"/>
              <a:gd name="connsiteY363" fmla="*/ 474245 h 8411915"/>
              <a:gd name="connsiteX364" fmla="*/ 1562208 w 9986082"/>
              <a:gd name="connsiteY364" fmla="*/ 2 h 8411915"/>
              <a:gd name="connsiteX365" fmla="*/ 1609162 w 9986082"/>
              <a:gd name="connsiteY365" fmla="*/ 2 h 8411915"/>
              <a:gd name="connsiteX366" fmla="*/ 1609162 w 9986082"/>
              <a:gd name="connsiteY366" fmla="*/ 474245 h 8411915"/>
              <a:gd name="connsiteX367" fmla="*/ 2701983 w 9986082"/>
              <a:gd name="connsiteY367" fmla="*/ 474245 h 8411915"/>
              <a:gd name="connsiteX368" fmla="*/ 2701983 w 9986082"/>
              <a:gd name="connsiteY368" fmla="*/ 2 h 8411915"/>
              <a:gd name="connsiteX369" fmla="*/ 2748921 w 9986082"/>
              <a:gd name="connsiteY369" fmla="*/ 2 h 8411915"/>
              <a:gd name="connsiteX370" fmla="*/ 2748921 w 9986082"/>
              <a:gd name="connsiteY370" fmla="*/ 474245 h 8411915"/>
              <a:gd name="connsiteX371" fmla="*/ 3845746 w 9986082"/>
              <a:gd name="connsiteY371" fmla="*/ 474245 h 8411915"/>
              <a:gd name="connsiteX372" fmla="*/ 3845746 w 9986082"/>
              <a:gd name="connsiteY372" fmla="*/ 1 h 8411915"/>
              <a:gd name="connsiteX373" fmla="*/ 3892700 w 9986082"/>
              <a:gd name="connsiteY373" fmla="*/ 1 h 8411915"/>
              <a:gd name="connsiteX374" fmla="*/ 3892700 w 9986082"/>
              <a:gd name="connsiteY374" fmla="*/ 474245 h 8411915"/>
              <a:gd name="connsiteX375" fmla="*/ 4985521 w 9986082"/>
              <a:gd name="connsiteY375" fmla="*/ 474245 h 8411915"/>
              <a:gd name="connsiteX376" fmla="*/ 4985521 w 9986082"/>
              <a:gd name="connsiteY376" fmla="*/ 1 h 8411915"/>
              <a:gd name="connsiteX377" fmla="*/ 5032475 w 9986082"/>
              <a:gd name="connsiteY377" fmla="*/ 1 h 8411915"/>
              <a:gd name="connsiteX378" fmla="*/ 5032475 w 9986082"/>
              <a:gd name="connsiteY378" fmla="*/ 474245 h 8411915"/>
              <a:gd name="connsiteX379" fmla="*/ 6129281 w 9986082"/>
              <a:gd name="connsiteY379" fmla="*/ 474245 h 8411915"/>
              <a:gd name="connsiteX380" fmla="*/ 6129281 w 9986082"/>
              <a:gd name="connsiteY380" fmla="*/ 1 h 8411915"/>
              <a:gd name="connsiteX381" fmla="*/ 6176218 w 9986082"/>
              <a:gd name="connsiteY381" fmla="*/ 1 h 8411915"/>
              <a:gd name="connsiteX382" fmla="*/ 6176218 w 9986082"/>
              <a:gd name="connsiteY382" fmla="*/ 474245 h 8411915"/>
              <a:gd name="connsiteX383" fmla="*/ 7269057 w 9986082"/>
              <a:gd name="connsiteY383" fmla="*/ 474245 h 8411915"/>
              <a:gd name="connsiteX384" fmla="*/ 7269057 w 9986082"/>
              <a:gd name="connsiteY384" fmla="*/ 1 h 8411915"/>
              <a:gd name="connsiteX385" fmla="*/ 7316010 w 9986082"/>
              <a:gd name="connsiteY385" fmla="*/ 1 h 8411915"/>
              <a:gd name="connsiteX386" fmla="*/ 7316010 w 9986082"/>
              <a:gd name="connsiteY386" fmla="*/ 474245 h 8411915"/>
              <a:gd name="connsiteX387" fmla="*/ 8412819 w 9986082"/>
              <a:gd name="connsiteY387" fmla="*/ 474245 h 8411915"/>
              <a:gd name="connsiteX388" fmla="*/ 8412819 w 9986082"/>
              <a:gd name="connsiteY388" fmla="*/ 0 h 8411915"/>
              <a:gd name="connsiteX389" fmla="*/ 8459756 w 9986082"/>
              <a:gd name="connsiteY389" fmla="*/ 0 h 8411915"/>
              <a:gd name="connsiteX390" fmla="*/ 8459756 w 9986082"/>
              <a:gd name="connsiteY390" fmla="*/ 474245 h 8411915"/>
              <a:gd name="connsiteX391" fmla="*/ 9552595 w 9986082"/>
              <a:gd name="connsiteY391" fmla="*/ 474245 h 841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</a:cxnLst>
            <a:rect l="l" t="t" r="r" b="b"/>
            <a:pathLst>
              <a:path w="9986082" h="8411915">
                <a:moveTo>
                  <a:pt x="8459756" y="6365024"/>
                </a:moveTo>
                <a:lnTo>
                  <a:pt x="8459756" y="7037915"/>
                </a:lnTo>
                <a:lnTo>
                  <a:pt x="9552595" y="7037915"/>
                </a:lnTo>
                <a:lnTo>
                  <a:pt x="9552595" y="6365024"/>
                </a:lnTo>
                <a:close/>
                <a:moveTo>
                  <a:pt x="7316010" y="6365024"/>
                </a:moveTo>
                <a:lnTo>
                  <a:pt x="7316010" y="7037915"/>
                </a:lnTo>
                <a:lnTo>
                  <a:pt x="8412819" y="7037915"/>
                </a:lnTo>
                <a:lnTo>
                  <a:pt x="8412819" y="6365024"/>
                </a:lnTo>
                <a:close/>
                <a:moveTo>
                  <a:pt x="6176218" y="6365024"/>
                </a:moveTo>
                <a:lnTo>
                  <a:pt x="6176218" y="7037915"/>
                </a:lnTo>
                <a:lnTo>
                  <a:pt x="7269057" y="7037915"/>
                </a:lnTo>
                <a:lnTo>
                  <a:pt x="7269057" y="6365024"/>
                </a:lnTo>
                <a:close/>
                <a:moveTo>
                  <a:pt x="5032475" y="6365024"/>
                </a:moveTo>
                <a:lnTo>
                  <a:pt x="5032475" y="7037915"/>
                </a:lnTo>
                <a:lnTo>
                  <a:pt x="6129281" y="7037915"/>
                </a:lnTo>
                <a:lnTo>
                  <a:pt x="6129281" y="6365024"/>
                </a:lnTo>
                <a:close/>
                <a:moveTo>
                  <a:pt x="3892700" y="6365024"/>
                </a:moveTo>
                <a:lnTo>
                  <a:pt x="3892700" y="7037915"/>
                </a:lnTo>
                <a:lnTo>
                  <a:pt x="4985521" y="7037915"/>
                </a:lnTo>
                <a:lnTo>
                  <a:pt x="4985521" y="6365024"/>
                </a:lnTo>
                <a:close/>
                <a:moveTo>
                  <a:pt x="2748921" y="6365024"/>
                </a:moveTo>
                <a:lnTo>
                  <a:pt x="2748921" y="7037915"/>
                </a:lnTo>
                <a:lnTo>
                  <a:pt x="3845746" y="7037915"/>
                </a:lnTo>
                <a:lnTo>
                  <a:pt x="3845746" y="6365024"/>
                </a:lnTo>
                <a:close/>
                <a:moveTo>
                  <a:pt x="1609162" y="6365024"/>
                </a:moveTo>
                <a:lnTo>
                  <a:pt x="1609162" y="7037915"/>
                </a:lnTo>
                <a:lnTo>
                  <a:pt x="2701983" y="7037915"/>
                </a:lnTo>
                <a:lnTo>
                  <a:pt x="2701983" y="6365024"/>
                </a:lnTo>
                <a:close/>
                <a:moveTo>
                  <a:pt x="8459756" y="5655687"/>
                </a:moveTo>
                <a:lnTo>
                  <a:pt x="8459756" y="6320574"/>
                </a:lnTo>
                <a:lnTo>
                  <a:pt x="9552595" y="6320574"/>
                </a:lnTo>
                <a:lnTo>
                  <a:pt x="9552595" y="5655687"/>
                </a:lnTo>
                <a:close/>
                <a:moveTo>
                  <a:pt x="7316010" y="5655687"/>
                </a:moveTo>
                <a:lnTo>
                  <a:pt x="7316010" y="6320574"/>
                </a:lnTo>
                <a:lnTo>
                  <a:pt x="8412819" y="6320574"/>
                </a:lnTo>
                <a:lnTo>
                  <a:pt x="8412819" y="5655687"/>
                </a:lnTo>
                <a:close/>
                <a:moveTo>
                  <a:pt x="6176218" y="5655687"/>
                </a:moveTo>
                <a:lnTo>
                  <a:pt x="6176218" y="6320574"/>
                </a:lnTo>
                <a:lnTo>
                  <a:pt x="7269057" y="6320574"/>
                </a:lnTo>
                <a:lnTo>
                  <a:pt x="7269057" y="5655687"/>
                </a:lnTo>
                <a:close/>
                <a:moveTo>
                  <a:pt x="5032475" y="5655687"/>
                </a:moveTo>
                <a:lnTo>
                  <a:pt x="5032475" y="6320574"/>
                </a:lnTo>
                <a:lnTo>
                  <a:pt x="6129281" y="6320574"/>
                </a:lnTo>
                <a:lnTo>
                  <a:pt x="6129281" y="5655687"/>
                </a:lnTo>
                <a:close/>
                <a:moveTo>
                  <a:pt x="3892700" y="5655687"/>
                </a:moveTo>
                <a:lnTo>
                  <a:pt x="3892700" y="6320574"/>
                </a:lnTo>
                <a:lnTo>
                  <a:pt x="4985521" y="6320574"/>
                </a:lnTo>
                <a:lnTo>
                  <a:pt x="4985521" y="5655687"/>
                </a:lnTo>
                <a:close/>
                <a:moveTo>
                  <a:pt x="2748921" y="5655687"/>
                </a:moveTo>
                <a:lnTo>
                  <a:pt x="2748921" y="6320574"/>
                </a:lnTo>
                <a:lnTo>
                  <a:pt x="3845746" y="6320574"/>
                </a:lnTo>
                <a:lnTo>
                  <a:pt x="3845746" y="5655687"/>
                </a:lnTo>
                <a:close/>
                <a:moveTo>
                  <a:pt x="1609162" y="5655687"/>
                </a:moveTo>
                <a:lnTo>
                  <a:pt x="1609162" y="6320574"/>
                </a:lnTo>
                <a:lnTo>
                  <a:pt x="2701983" y="6320574"/>
                </a:lnTo>
                <a:lnTo>
                  <a:pt x="2701983" y="5655687"/>
                </a:lnTo>
                <a:close/>
                <a:moveTo>
                  <a:pt x="8459756" y="4934359"/>
                </a:moveTo>
                <a:lnTo>
                  <a:pt x="8459756" y="5611203"/>
                </a:lnTo>
                <a:lnTo>
                  <a:pt x="9552595" y="5611203"/>
                </a:lnTo>
                <a:lnTo>
                  <a:pt x="9552595" y="4934359"/>
                </a:lnTo>
                <a:close/>
                <a:moveTo>
                  <a:pt x="7316010" y="4934359"/>
                </a:moveTo>
                <a:lnTo>
                  <a:pt x="7316010" y="5611203"/>
                </a:lnTo>
                <a:lnTo>
                  <a:pt x="8412819" y="5611203"/>
                </a:lnTo>
                <a:lnTo>
                  <a:pt x="8412819" y="4934359"/>
                </a:lnTo>
                <a:close/>
                <a:moveTo>
                  <a:pt x="6176218" y="4934359"/>
                </a:moveTo>
                <a:lnTo>
                  <a:pt x="6176218" y="5611203"/>
                </a:lnTo>
                <a:lnTo>
                  <a:pt x="7269057" y="5611203"/>
                </a:lnTo>
                <a:lnTo>
                  <a:pt x="7269057" y="4934359"/>
                </a:lnTo>
                <a:close/>
                <a:moveTo>
                  <a:pt x="5032475" y="4934359"/>
                </a:moveTo>
                <a:lnTo>
                  <a:pt x="5032475" y="5611203"/>
                </a:lnTo>
                <a:lnTo>
                  <a:pt x="6129281" y="5611203"/>
                </a:lnTo>
                <a:lnTo>
                  <a:pt x="6129281" y="4934359"/>
                </a:lnTo>
                <a:close/>
                <a:moveTo>
                  <a:pt x="3892700" y="4934359"/>
                </a:moveTo>
                <a:lnTo>
                  <a:pt x="3892700" y="5611203"/>
                </a:lnTo>
                <a:lnTo>
                  <a:pt x="4985521" y="5611203"/>
                </a:lnTo>
                <a:lnTo>
                  <a:pt x="4985521" y="4934359"/>
                </a:lnTo>
                <a:close/>
                <a:moveTo>
                  <a:pt x="2748921" y="4934359"/>
                </a:moveTo>
                <a:lnTo>
                  <a:pt x="2748921" y="5611203"/>
                </a:lnTo>
                <a:lnTo>
                  <a:pt x="3845746" y="5611203"/>
                </a:lnTo>
                <a:lnTo>
                  <a:pt x="3845746" y="4934359"/>
                </a:lnTo>
                <a:close/>
                <a:moveTo>
                  <a:pt x="1609162" y="4934359"/>
                </a:moveTo>
                <a:lnTo>
                  <a:pt x="1609162" y="5611203"/>
                </a:lnTo>
                <a:lnTo>
                  <a:pt x="2701983" y="5611203"/>
                </a:lnTo>
                <a:lnTo>
                  <a:pt x="2701983" y="4934359"/>
                </a:lnTo>
                <a:close/>
                <a:moveTo>
                  <a:pt x="8459756" y="4216984"/>
                </a:moveTo>
                <a:lnTo>
                  <a:pt x="8459756" y="4889875"/>
                </a:lnTo>
                <a:lnTo>
                  <a:pt x="9552595" y="4889875"/>
                </a:lnTo>
                <a:lnTo>
                  <a:pt x="9552595" y="4216984"/>
                </a:lnTo>
                <a:close/>
                <a:moveTo>
                  <a:pt x="7316010" y="4216984"/>
                </a:moveTo>
                <a:lnTo>
                  <a:pt x="7316010" y="4889875"/>
                </a:lnTo>
                <a:lnTo>
                  <a:pt x="8412819" y="4889875"/>
                </a:lnTo>
                <a:lnTo>
                  <a:pt x="8412819" y="4216984"/>
                </a:lnTo>
                <a:close/>
                <a:moveTo>
                  <a:pt x="6176218" y="4216984"/>
                </a:moveTo>
                <a:lnTo>
                  <a:pt x="6176218" y="4889875"/>
                </a:lnTo>
                <a:lnTo>
                  <a:pt x="7269057" y="4889875"/>
                </a:lnTo>
                <a:lnTo>
                  <a:pt x="7269057" y="4216984"/>
                </a:lnTo>
                <a:close/>
                <a:moveTo>
                  <a:pt x="5032475" y="4216984"/>
                </a:moveTo>
                <a:lnTo>
                  <a:pt x="5032475" y="4889875"/>
                </a:lnTo>
                <a:lnTo>
                  <a:pt x="6129281" y="4889875"/>
                </a:lnTo>
                <a:lnTo>
                  <a:pt x="6129281" y="4216984"/>
                </a:lnTo>
                <a:close/>
                <a:moveTo>
                  <a:pt x="3892700" y="4216984"/>
                </a:moveTo>
                <a:lnTo>
                  <a:pt x="3892700" y="4889875"/>
                </a:lnTo>
                <a:lnTo>
                  <a:pt x="4985521" y="4889875"/>
                </a:lnTo>
                <a:lnTo>
                  <a:pt x="4985521" y="4216984"/>
                </a:lnTo>
                <a:close/>
                <a:moveTo>
                  <a:pt x="2748921" y="4216984"/>
                </a:moveTo>
                <a:lnTo>
                  <a:pt x="2748921" y="4889875"/>
                </a:lnTo>
                <a:lnTo>
                  <a:pt x="3845746" y="4889875"/>
                </a:lnTo>
                <a:lnTo>
                  <a:pt x="3845746" y="4216984"/>
                </a:lnTo>
                <a:close/>
                <a:moveTo>
                  <a:pt x="1609162" y="4216984"/>
                </a:moveTo>
                <a:lnTo>
                  <a:pt x="1609162" y="4889875"/>
                </a:lnTo>
                <a:lnTo>
                  <a:pt x="2701983" y="4889875"/>
                </a:lnTo>
                <a:lnTo>
                  <a:pt x="2701983" y="4216984"/>
                </a:lnTo>
                <a:close/>
                <a:moveTo>
                  <a:pt x="8459756" y="3495694"/>
                </a:moveTo>
                <a:lnTo>
                  <a:pt x="8459756" y="4172534"/>
                </a:lnTo>
                <a:lnTo>
                  <a:pt x="9552595" y="4172534"/>
                </a:lnTo>
                <a:lnTo>
                  <a:pt x="9552595" y="3495694"/>
                </a:lnTo>
                <a:close/>
                <a:moveTo>
                  <a:pt x="7316010" y="3495694"/>
                </a:moveTo>
                <a:lnTo>
                  <a:pt x="7316010" y="4172534"/>
                </a:lnTo>
                <a:lnTo>
                  <a:pt x="8412819" y="4172534"/>
                </a:lnTo>
                <a:lnTo>
                  <a:pt x="8412819" y="3495694"/>
                </a:lnTo>
                <a:close/>
                <a:moveTo>
                  <a:pt x="6176218" y="3495694"/>
                </a:moveTo>
                <a:lnTo>
                  <a:pt x="6176218" y="4172534"/>
                </a:lnTo>
                <a:lnTo>
                  <a:pt x="7269057" y="4172534"/>
                </a:lnTo>
                <a:lnTo>
                  <a:pt x="7269057" y="3495694"/>
                </a:lnTo>
                <a:close/>
                <a:moveTo>
                  <a:pt x="5032475" y="3495694"/>
                </a:moveTo>
                <a:lnTo>
                  <a:pt x="5032475" y="4172534"/>
                </a:lnTo>
                <a:lnTo>
                  <a:pt x="6129281" y="4172534"/>
                </a:lnTo>
                <a:lnTo>
                  <a:pt x="6129281" y="3495694"/>
                </a:lnTo>
                <a:close/>
                <a:moveTo>
                  <a:pt x="3892700" y="3495694"/>
                </a:moveTo>
                <a:lnTo>
                  <a:pt x="3892700" y="4172534"/>
                </a:lnTo>
                <a:lnTo>
                  <a:pt x="4985521" y="4172534"/>
                </a:lnTo>
                <a:lnTo>
                  <a:pt x="4985521" y="3495694"/>
                </a:lnTo>
                <a:close/>
                <a:moveTo>
                  <a:pt x="2748921" y="3495694"/>
                </a:moveTo>
                <a:lnTo>
                  <a:pt x="2748921" y="4172534"/>
                </a:lnTo>
                <a:lnTo>
                  <a:pt x="3845746" y="4172534"/>
                </a:lnTo>
                <a:lnTo>
                  <a:pt x="3845746" y="3495694"/>
                </a:lnTo>
                <a:close/>
                <a:moveTo>
                  <a:pt x="1609162" y="3495694"/>
                </a:moveTo>
                <a:lnTo>
                  <a:pt x="1609162" y="4172534"/>
                </a:lnTo>
                <a:lnTo>
                  <a:pt x="2701983" y="4172534"/>
                </a:lnTo>
                <a:lnTo>
                  <a:pt x="2701983" y="3495694"/>
                </a:lnTo>
                <a:close/>
                <a:moveTo>
                  <a:pt x="8459756" y="2774366"/>
                </a:moveTo>
                <a:lnTo>
                  <a:pt x="8459756" y="3451209"/>
                </a:lnTo>
                <a:lnTo>
                  <a:pt x="9552595" y="3451209"/>
                </a:lnTo>
                <a:lnTo>
                  <a:pt x="9552595" y="2774366"/>
                </a:lnTo>
                <a:close/>
                <a:moveTo>
                  <a:pt x="7316010" y="2774366"/>
                </a:moveTo>
                <a:lnTo>
                  <a:pt x="7316010" y="3451209"/>
                </a:lnTo>
                <a:lnTo>
                  <a:pt x="8412819" y="3451209"/>
                </a:lnTo>
                <a:lnTo>
                  <a:pt x="8412819" y="2774366"/>
                </a:lnTo>
                <a:close/>
                <a:moveTo>
                  <a:pt x="6176218" y="2774366"/>
                </a:moveTo>
                <a:lnTo>
                  <a:pt x="6176218" y="3451209"/>
                </a:lnTo>
                <a:lnTo>
                  <a:pt x="7269057" y="3451209"/>
                </a:lnTo>
                <a:lnTo>
                  <a:pt x="7269057" y="2774366"/>
                </a:lnTo>
                <a:close/>
                <a:moveTo>
                  <a:pt x="5032475" y="2774366"/>
                </a:moveTo>
                <a:lnTo>
                  <a:pt x="5032475" y="3451209"/>
                </a:lnTo>
                <a:lnTo>
                  <a:pt x="6129281" y="3451209"/>
                </a:lnTo>
                <a:lnTo>
                  <a:pt x="6129281" y="2774366"/>
                </a:lnTo>
                <a:close/>
                <a:moveTo>
                  <a:pt x="3892700" y="2774366"/>
                </a:moveTo>
                <a:lnTo>
                  <a:pt x="3892700" y="3451209"/>
                </a:lnTo>
                <a:lnTo>
                  <a:pt x="4985521" y="3451209"/>
                </a:lnTo>
                <a:lnTo>
                  <a:pt x="4985521" y="2774366"/>
                </a:lnTo>
                <a:close/>
                <a:moveTo>
                  <a:pt x="2748921" y="2774366"/>
                </a:moveTo>
                <a:lnTo>
                  <a:pt x="2748921" y="3451209"/>
                </a:lnTo>
                <a:lnTo>
                  <a:pt x="3845746" y="3451209"/>
                </a:lnTo>
                <a:lnTo>
                  <a:pt x="3845746" y="2774366"/>
                </a:lnTo>
                <a:close/>
                <a:moveTo>
                  <a:pt x="1609162" y="2774366"/>
                </a:moveTo>
                <a:lnTo>
                  <a:pt x="1609162" y="3451209"/>
                </a:lnTo>
                <a:lnTo>
                  <a:pt x="2701983" y="3451209"/>
                </a:lnTo>
                <a:lnTo>
                  <a:pt x="2701983" y="2774366"/>
                </a:lnTo>
                <a:close/>
                <a:moveTo>
                  <a:pt x="8459756" y="2021159"/>
                </a:moveTo>
                <a:lnTo>
                  <a:pt x="8459756" y="2729881"/>
                </a:lnTo>
                <a:lnTo>
                  <a:pt x="9552595" y="2729881"/>
                </a:lnTo>
                <a:lnTo>
                  <a:pt x="9552595" y="2021159"/>
                </a:lnTo>
                <a:close/>
                <a:moveTo>
                  <a:pt x="7316010" y="2021159"/>
                </a:moveTo>
                <a:lnTo>
                  <a:pt x="7316010" y="2729881"/>
                </a:lnTo>
                <a:lnTo>
                  <a:pt x="8412819" y="2729881"/>
                </a:lnTo>
                <a:lnTo>
                  <a:pt x="8412819" y="2021159"/>
                </a:lnTo>
                <a:close/>
                <a:moveTo>
                  <a:pt x="6176218" y="2021159"/>
                </a:moveTo>
                <a:lnTo>
                  <a:pt x="6176218" y="2729881"/>
                </a:lnTo>
                <a:lnTo>
                  <a:pt x="7269057" y="2729881"/>
                </a:lnTo>
                <a:lnTo>
                  <a:pt x="7269057" y="2021159"/>
                </a:lnTo>
                <a:close/>
                <a:moveTo>
                  <a:pt x="5032475" y="2021159"/>
                </a:moveTo>
                <a:lnTo>
                  <a:pt x="5032475" y="2729881"/>
                </a:lnTo>
                <a:lnTo>
                  <a:pt x="6129281" y="2729881"/>
                </a:lnTo>
                <a:lnTo>
                  <a:pt x="6129281" y="2021159"/>
                </a:lnTo>
                <a:close/>
                <a:moveTo>
                  <a:pt x="3892700" y="2021159"/>
                </a:moveTo>
                <a:lnTo>
                  <a:pt x="3892700" y="2729881"/>
                </a:lnTo>
                <a:lnTo>
                  <a:pt x="4985521" y="2729881"/>
                </a:lnTo>
                <a:lnTo>
                  <a:pt x="4985521" y="2021159"/>
                </a:lnTo>
                <a:close/>
                <a:moveTo>
                  <a:pt x="2748921" y="2021159"/>
                </a:moveTo>
                <a:lnTo>
                  <a:pt x="2748921" y="2729881"/>
                </a:lnTo>
                <a:lnTo>
                  <a:pt x="3845746" y="2729881"/>
                </a:lnTo>
                <a:lnTo>
                  <a:pt x="3845746" y="2021159"/>
                </a:lnTo>
                <a:close/>
                <a:moveTo>
                  <a:pt x="1609162" y="2021159"/>
                </a:moveTo>
                <a:lnTo>
                  <a:pt x="1609162" y="2729881"/>
                </a:lnTo>
                <a:lnTo>
                  <a:pt x="2701983" y="2729881"/>
                </a:lnTo>
                <a:lnTo>
                  <a:pt x="2701983" y="2021159"/>
                </a:lnTo>
                <a:close/>
                <a:moveTo>
                  <a:pt x="8459756" y="1271935"/>
                </a:moveTo>
                <a:lnTo>
                  <a:pt x="8459756" y="1976674"/>
                </a:lnTo>
                <a:lnTo>
                  <a:pt x="9552595" y="1976674"/>
                </a:lnTo>
                <a:lnTo>
                  <a:pt x="9552595" y="1271935"/>
                </a:lnTo>
                <a:close/>
                <a:moveTo>
                  <a:pt x="7316010" y="1271935"/>
                </a:moveTo>
                <a:lnTo>
                  <a:pt x="7316010" y="1976674"/>
                </a:lnTo>
                <a:lnTo>
                  <a:pt x="8412819" y="1976674"/>
                </a:lnTo>
                <a:lnTo>
                  <a:pt x="8412819" y="1271935"/>
                </a:lnTo>
                <a:close/>
                <a:moveTo>
                  <a:pt x="6176218" y="1271935"/>
                </a:moveTo>
                <a:lnTo>
                  <a:pt x="6176218" y="1976674"/>
                </a:lnTo>
                <a:lnTo>
                  <a:pt x="7269057" y="1976674"/>
                </a:lnTo>
                <a:lnTo>
                  <a:pt x="7269057" y="1271935"/>
                </a:lnTo>
                <a:close/>
                <a:moveTo>
                  <a:pt x="5032475" y="1271935"/>
                </a:moveTo>
                <a:lnTo>
                  <a:pt x="5032475" y="1976674"/>
                </a:lnTo>
                <a:lnTo>
                  <a:pt x="6129281" y="1976674"/>
                </a:lnTo>
                <a:lnTo>
                  <a:pt x="6129281" y="1271935"/>
                </a:lnTo>
                <a:close/>
                <a:moveTo>
                  <a:pt x="3892700" y="1271935"/>
                </a:moveTo>
                <a:lnTo>
                  <a:pt x="3892700" y="1976674"/>
                </a:lnTo>
                <a:lnTo>
                  <a:pt x="4985521" y="1976674"/>
                </a:lnTo>
                <a:lnTo>
                  <a:pt x="4985521" y="1271935"/>
                </a:lnTo>
                <a:close/>
                <a:moveTo>
                  <a:pt x="2748921" y="1271935"/>
                </a:moveTo>
                <a:lnTo>
                  <a:pt x="2748921" y="1976674"/>
                </a:lnTo>
                <a:lnTo>
                  <a:pt x="3845746" y="1976674"/>
                </a:lnTo>
                <a:lnTo>
                  <a:pt x="3845746" y="1271935"/>
                </a:lnTo>
                <a:close/>
                <a:moveTo>
                  <a:pt x="1609162" y="1271935"/>
                </a:moveTo>
                <a:lnTo>
                  <a:pt x="1609162" y="1976674"/>
                </a:lnTo>
                <a:lnTo>
                  <a:pt x="2701983" y="1976674"/>
                </a:lnTo>
                <a:lnTo>
                  <a:pt x="2701983" y="1271935"/>
                </a:lnTo>
                <a:close/>
                <a:moveTo>
                  <a:pt x="8459756" y="518730"/>
                </a:moveTo>
                <a:lnTo>
                  <a:pt x="8459756" y="1227450"/>
                </a:lnTo>
                <a:lnTo>
                  <a:pt x="9552595" y="1227450"/>
                </a:lnTo>
                <a:lnTo>
                  <a:pt x="9552595" y="518730"/>
                </a:lnTo>
                <a:close/>
                <a:moveTo>
                  <a:pt x="7316010" y="518730"/>
                </a:moveTo>
                <a:lnTo>
                  <a:pt x="7316010" y="1227450"/>
                </a:lnTo>
                <a:lnTo>
                  <a:pt x="8412819" y="1227450"/>
                </a:lnTo>
                <a:lnTo>
                  <a:pt x="8412819" y="518730"/>
                </a:lnTo>
                <a:close/>
                <a:moveTo>
                  <a:pt x="6176218" y="518730"/>
                </a:moveTo>
                <a:lnTo>
                  <a:pt x="6176218" y="1227450"/>
                </a:lnTo>
                <a:lnTo>
                  <a:pt x="7269057" y="1227450"/>
                </a:lnTo>
                <a:lnTo>
                  <a:pt x="7269057" y="518730"/>
                </a:lnTo>
                <a:close/>
                <a:moveTo>
                  <a:pt x="5032475" y="518730"/>
                </a:moveTo>
                <a:lnTo>
                  <a:pt x="5032475" y="1227450"/>
                </a:lnTo>
                <a:lnTo>
                  <a:pt x="6129281" y="1227450"/>
                </a:lnTo>
                <a:lnTo>
                  <a:pt x="6129281" y="518730"/>
                </a:lnTo>
                <a:close/>
                <a:moveTo>
                  <a:pt x="3892700" y="518730"/>
                </a:moveTo>
                <a:lnTo>
                  <a:pt x="3892700" y="1227450"/>
                </a:lnTo>
                <a:lnTo>
                  <a:pt x="4985521" y="1227450"/>
                </a:lnTo>
                <a:lnTo>
                  <a:pt x="4985521" y="518730"/>
                </a:lnTo>
                <a:close/>
                <a:moveTo>
                  <a:pt x="2748921" y="518730"/>
                </a:moveTo>
                <a:lnTo>
                  <a:pt x="2748921" y="1227450"/>
                </a:lnTo>
                <a:lnTo>
                  <a:pt x="3845746" y="1227450"/>
                </a:lnTo>
                <a:lnTo>
                  <a:pt x="3845746" y="518730"/>
                </a:lnTo>
                <a:close/>
                <a:moveTo>
                  <a:pt x="1609162" y="518730"/>
                </a:moveTo>
                <a:lnTo>
                  <a:pt x="1609162" y="1227450"/>
                </a:lnTo>
                <a:lnTo>
                  <a:pt x="2701983" y="1227450"/>
                </a:lnTo>
                <a:lnTo>
                  <a:pt x="2701983" y="518730"/>
                </a:lnTo>
                <a:close/>
                <a:moveTo>
                  <a:pt x="9552595" y="0"/>
                </a:moveTo>
                <a:lnTo>
                  <a:pt x="9599548" y="0"/>
                </a:lnTo>
                <a:lnTo>
                  <a:pt x="9599548" y="474245"/>
                </a:lnTo>
                <a:lnTo>
                  <a:pt x="9986082" y="474245"/>
                </a:lnTo>
                <a:lnTo>
                  <a:pt x="9986082" y="518730"/>
                </a:lnTo>
                <a:lnTo>
                  <a:pt x="9599548" y="518730"/>
                </a:lnTo>
                <a:lnTo>
                  <a:pt x="9599548" y="1227450"/>
                </a:lnTo>
                <a:lnTo>
                  <a:pt x="9986082" y="1227450"/>
                </a:lnTo>
                <a:lnTo>
                  <a:pt x="9986082" y="1271935"/>
                </a:lnTo>
                <a:lnTo>
                  <a:pt x="9599548" y="1271935"/>
                </a:lnTo>
                <a:lnTo>
                  <a:pt x="9599548" y="1976674"/>
                </a:lnTo>
                <a:lnTo>
                  <a:pt x="9986082" y="1976674"/>
                </a:lnTo>
                <a:lnTo>
                  <a:pt x="9986082" y="2021159"/>
                </a:lnTo>
                <a:lnTo>
                  <a:pt x="9599548" y="2021159"/>
                </a:lnTo>
                <a:lnTo>
                  <a:pt x="9599548" y="2729881"/>
                </a:lnTo>
                <a:lnTo>
                  <a:pt x="9986082" y="2729881"/>
                </a:lnTo>
                <a:lnTo>
                  <a:pt x="9986082" y="2774366"/>
                </a:lnTo>
                <a:lnTo>
                  <a:pt x="9599548" y="2774366"/>
                </a:lnTo>
                <a:lnTo>
                  <a:pt x="9599548" y="3451209"/>
                </a:lnTo>
                <a:lnTo>
                  <a:pt x="9986082" y="3451209"/>
                </a:lnTo>
                <a:lnTo>
                  <a:pt x="9986082" y="3495694"/>
                </a:lnTo>
                <a:lnTo>
                  <a:pt x="9599548" y="3495694"/>
                </a:lnTo>
                <a:lnTo>
                  <a:pt x="9599548" y="4172534"/>
                </a:lnTo>
                <a:lnTo>
                  <a:pt x="9986082" y="4172534"/>
                </a:lnTo>
                <a:lnTo>
                  <a:pt x="9986082" y="4216984"/>
                </a:lnTo>
                <a:lnTo>
                  <a:pt x="9599548" y="4216984"/>
                </a:lnTo>
                <a:lnTo>
                  <a:pt x="9599548" y="4889875"/>
                </a:lnTo>
                <a:lnTo>
                  <a:pt x="9986082" y="4889875"/>
                </a:lnTo>
                <a:lnTo>
                  <a:pt x="9986082" y="4934359"/>
                </a:lnTo>
                <a:lnTo>
                  <a:pt x="9599548" y="4934359"/>
                </a:lnTo>
                <a:lnTo>
                  <a:pt x="9599548" y="5611203"/>
                </a:lnTo>
                <a:lnTo>
                  <a:pt x="9986082" y="5611203"/>
                </a:lnTo>
                <a:lnTo>
                  <a:pt x="9986082" y="5655687"/>
                </a:lnTo>
                <a:lnTo>
                  <a:pt x="9599548" y="5655687"/>
                </a:lnTo>
                <a:lnTo>
                  <a:pt x="9599548" y="6320574"/>
                </a:lnTo>
                <a:lnTo>
                  <a:pt x="9986082" y="6320574"/>
                </a:lnTo>
                <a:lnTo>
                  <a:pt x="9986082" y="6365024"/>
                </a:lnTo>
                <a:lnTo>
                  <a:pt x="9599548" y="6365024"/>
                </a:lnTo>
                <a:lnTo>
                  <a:pt x="9599548" y="7037915"/>
                </a:lnTo>
                <a:lnTo>
                  <a:pt x="9986082" y="7037915"/>
                </a:lnTo>
                <a:lnTo>
                  <a:pt x="9986082" y="7082399"/>
                </a:lnTo>
                <a:lnTo>
                  <a:pt x="9599548" y="7082399"/>
                </a:lnTo>
                <a:lnTo>
                  <a:pt x="9599548" y="8411915"/>
                </a:lnTo>
                <a:lnTo>
                  <a:pt x="9552595" y="8411915"/>
                </a:lnTo>
                <a:lnTo>
                  <a:pt x="9552595" y="7082399"/>
                </a:lnTo>
                <a:lnTo>
                  <a:pt x="8459756" y="7082399"/>
                </a:lnTo>
                <a:lnTo>
                  <a:pt x="8459756" y="8411915"/>
                </a:lnTo>
                <a:lnTo>
                  <a:pt x="8412819" y="8411915"/>
                </a:lnTo>
                <a:lnTo>
                  <a:pt x="8412819" y="7082399"/>
                </a:lnTo>
                <a:lnTo>
                  <a:pt x="7316010" y="7082399"/>
                </a:lnTo>
                <a:lnTo>
                  <a:pt x="7316010" y="8411915"/>
                </a:lnTo>
                <a:lnTo>
                  <a:pt x="7269057" y="8411915"/>
                </a:lnTo>
                <a:lnTo>
                  <a:pt x="7269057" y="7082399"/>
                </a:lnTo>
                <a:lnTo>
                  <a:pt x="6176218" y="7082399"/>
                </a:lnTo>
                <a:lnTo>
                  <a:pt x="6176218" y="8411915"/>
                </a:lnTo>
                <a:lnTo>
                  <a:pt x="6129281" y="8411915"/>
                </a:lnTo>
                <a:lnTo>
                  <a:pt x="6129281" y="7082399"/>
                </a:lnTo>
                <a:lnTo>
                  <a:pt x="5032475" y="7082399"/>
                </a:lnTo>
                <a:lnTo>
                  <a:pt x="5032475" y="8411915"/>
                </a:lnTo>
                <a:lnTo>
                  <a:pt x="4985521" y="8411915"/>
                </a:lnTo>
                <a:lnTo>
                  <a:pt x="4985521" y="7082399"/>
                </a:lnTo>
                <a:lnTo>
                  <a:pt x="3892700" y="7082399"/>
                </a:lnTo>
                <a:lnTo>
                  <a:pt x="3892700" y="8411915"/>
                </a:lnTo>
                <a:lnTo>
                  <a:pt x="3845746" y="8411915"/>
                </a:lnTo>
                <a:lnTo>
                  <a:pt x="3845746" y="7082399"/>
                </a:lnTo>
                <a:lnTo>
                  <a:pt x="2748921" y="7082399"/>
                </a:lnTo>
                <a:lnTo>
                  <a:pt x="2748921" y="8411915"/>
                </a:lnTo>
                <a:lnTo>
                  <a:pt x="2701983" y="8411915"/>
                </a:lnTo>
                <a:lnTo>
                  <a:pt x="2701983" y="7082399"/>
                </a:lnTo>
                <a:lnTo>
                  <a:pt x="1609162" y="7082399"/>
                </a:lnTo>
                <a:lnTo>
                  <a:pt x="1609162" y="8411915"/>
                </a:lnTo>
                <a:lnTo>
                  <a:pt x="1562208" y="8411915"/>
                </a:lnTo>
                <a:lnTo>
                  <a:pt x="1562208" y="7082399"/>
                </a:lnTo>
                <a:lnTo>
                  <a:pt x="0" y="7082399"/>
                </a:lnTo>
                <a:lnTo>
                  <a:pt x="0" y="7037915"/>
                </a:lnTo>
                <a:lnTo>
                  <a:pt x="1562208" y="7037915"/>
                </a:lnTo>
                <a:lnTo>
                  <a:pt x="1562208" y="6365024"/>
                </a:lnTo>
                <a:lnTo>
                  <a:pt x="0" y="6365024"/>
                </a:lnTo>
                <a:lnTo>
                  <a:pt x="0" y="6320574"/>
                </a:lnTo>
                <a:lnTo>
                  <a:pt x="1562208" y="6320574"/>
                </a:lnTo>
                <a:lnTo>
                  <a:pt x="1562208" y="5655687"/>
                </a:lnTo>
                <a:lnTo>
                  <a:pt x="0" y="5655687"/>
                </a:lnTo>
                <a:lnTo>
                  <a:pt x="0" y="5611203"/>
                </a:lnTo>
                <a:lnTo>
                  <a:pt x="1562208" y="5611203"/>
                </a:lnTo>
                <a:lnTo>
                  <a:pt x="1562208" y="4934359"/>
                </a:lnTo>
                <a:lnTo>
                  <a:pt x="0" y="4934359"/>
                </a:lnTo>
                <a:lnTo>
                  <a:pt x="0" y="4889875"/>
                </a:lnTo>
                <a:lnTo>
                  <a:pt x="1562208" y="4889875"/>
                </a:lnTo>
                <a:lnTo>
                  <a:pt x="1562208" y="4216984"/>
                </a:lnTo>
                <a:lnTo>
                  <a:pt x="0" y="4216984"/>
                </a:lnTo>
                <a:lnTo>
                  <a:pt x="0" y="4172534"/>
                </a:lnTo>
                <a:lnTo>
                  <a:pt x="1562208" y="4172534"/>
                </a:lnTo>
                <a:lnTo>
                  <a:pt x="1562208" y="3495694"/>
                </a:lnTo>
                <a:lnTo>
                  <a:pt x="0" y="3495694"/>
                </a:lnTo>
                <a:lnTo>
                  <a:pt x="0" y="3451209"/>
                </a:lnTo>
                <a:lnTo>
                  <a:pt x="1562208" y="3451209"/>
                </a:lnTo>
                <a:lnTo>
                  <a:pt x="1562208" y="2774366"/>
                </a:lnTo>
                <a:lnTo>
                  <a:pt x="0" y="2774366"/>
                </a:lnTo>
                <a:lnTo>
                  <a:pt x="0" y="2729881"/>
                </a:lnTo>
                <a:lnTo>
                  <a:pt x="1562208" y="2729881"/>
                </a:lnTo>
                <a:lnTo>
                  <a:pt x="1562208" y="2021159"/>
                </a:lnTo>
                <a:lnTo>
                  <a:pt x="0" y="2021159"/>
                </a:lnTo>
                <a:lnTo>
                  <a:pt x="0" y="1976674"/>
                </a:lnTo>
                <a:lnTo>
                  <a:pt x="1562208" y="1976674"/>
                </a:lnTo>
                <a:lnTo>
                  <a:pt x="1562208" y="1271935"/>
                </a:lnTo>
                <a:lnTo>
                  <a:pt x="0" y="1271935"/>
                </a:lnTo>
                <a:lnTo>
                  <a:pt x="0" y="1227450"/>
                </a:lnTo>
                <a:lnTo>
                  <a:pt x="1562208" y="1227450"/>
                </a:lnTo>
                <a:lnTo>
                  <a:pt x="1562208" y="518730"/>
                </a:lnTo>
                <a:lnTo>
                  <a:pt x="1" y="518730"/>
                </a:lnTo>
                <a:lnTo>
                  <a:pt x="1" y="474245"/>
                </a:lnTo>
                <a:lnTo>
                  <a:pt x="1562208" y="474245"/>
                </a:lnTo>
                <a:lnTo>
                  <a:pt x="1562208" y="2"/>
                </a:lnTo>
                <a:lnTo>
                  <a:pt x="1609162" y="2"/>
                </a:lnTo>
                <a:lnTo>
                  <a:pt x="1609162" y="474245"/>
                </a:lnTo>
                <a:lnTo>
                  <a:pt x="2701983" y="474245"/>
                </a:lnTo>
                <a:lnTo>
                  <a:pt x="2701983" y="2"/>
                </a:lnTo>
                <a:lnTo>
                  <a:pt x="2748921" y="2"/>
                </a:lnTo>
                <a:lnTo>
                  <a:pt x="2748921" y="474245"/>
                </a:lnTo>
                <a:lnTo>
                  <a:pt x="3845746" y="474245"/>
                </a:lnTo>
                <a:lnTo>
                  <a:pt x="3845746" y="1"/>
                </a:lnTo>
                <a:lnTo>
                  <a:pt x="3892700" y="1"/>
                </a:lnTo>
                <a:lnTo>
                  <a:pt x="3892700" y="474245"/>
                </a:lnTo>
                <a:lnTo>
                  <a:pt x="4985521" y="474245"/>
                </a:lnTo>
                <a:lnTo>
                  <a:pt x="4985521" y="1"/>
                </a:lnTo>
                <a:lnTo>
                  <a:pt x="5032475" y="1"/>
                </a:lnTo>
                <a:lnTo>
                  <a:pt x="5032475" y="474245"/>
                </a:lnTo>
                <a:lnTo>
                  <a:pt x="6129281" y="474245"/>
                </a:lnTo>
                <a:lnTo>
                  <a:pt x="6129281" y="1"/>
                </a:lnTo>
                <a:lnTo>
                  <a:pt x="6176218" y="1"/>
                </a:lnTo>
                <a:lnTo>
                  <a:pt x="6176218" y="474245"/>
                </a:lnTo>
                <a:lnTo>
                  <a:pt x="7269057" y="474245"/>
                </a:lnTo>
                <a:lnTo>
                  <a:pt x="7269057" y="1"/>
                </a:lnTo>
                <a:lnTo>
                  <a:pt x="7316010" y="1"/>
                </a:lnTo>
                <a:lnTo>
                  <a:pt x="7316010" y="474245"/>
                </a:lnTo>
                <a:lnTo>
                  <a:pt x="8412819" y="474245"/>
                </a:lnTo>
                <a:lnTo>
                  <a:pt x="8412819" y="0"/>
                </a:lnTo>
                <a:lnTo>
                  <a:pt x="8459756" y="0"/>
                </a:lnTo>
                <a:lnTo>
                  <a:pt x="8459756" y="474245"/>
                </a:lnTo>
                <a:lnTo>
                  <a:pt x="9552595" y="47424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66" name="Freeform: Shape 565">
            <a:extLst>
              <a:ext uri="{FF2B5EF4-FFF2-40B4-BE49-F238E27FC236}">
                <a16:creationId xmlns:a16="http://schemas.microsoft.com/office/drawing/2014/main" id="{50704B29-21F5-41CC-B2AB-65C822A7F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035" y="3529753"/>
            <a:ext cx="11014271" cy="8411915"/>
          </a:xfrm>
          <a:custGeom>
            <a:avLst/>
            <a:gdLst>
              <a:gd name="connsiteX0" fmla="*/ 1450624 w 11014271"/>
              <a:gd name="connsiteY0" fmla="*/ 0 h 8411915"/>
              <a:gd name="connsiteX1" fmla="*/ 1497545 w 11014271"/>
              <a:gd name="connsiteY1" fmla="*/ 0 h 8411915"/>
              <a:gd name="connsiteX2" fmla="*/ 1497545 w 11014271"/>
              <a:gd name="connsiteY2" fmla="*/ 7759241 h 8411915"/>
              <a:gd name="connsiteX3" fmla="*/ 11014271 w 11014271"/>
              <a:gd name="connsiteY3" fmla="*/ 7759241 h 8411915"/>
              <a:gd name="connsiteX4" fmla="*/ 11014271 w 11014271"/>
              <a:gd name="connsiteY4" fmla="*/ 7803691 h 8411915"/>
              <a:gd name="connsiteX5" fmla="*/ 1497545 w 11014271"/>
              <a:gd name="connsiteY5" fmla="*/ 7803691 h 8411915"/>
              <a:gd name="connsiteX6" fmla="*/ 1497545 w 11014271"/>
              <a:gd name="connsiteY6" fmla="*/ 8411915 h 8411915"/>
              <a:gd name="connsiteX7" fmla="*/ 1450624 w 11014271"/>
              <a:gd name="connsiteY7" fmla="*/ 8411915 h 8411915"/>
              <a:gd name="connsiteX8" fmla="*/ 1450624 w 11014271"/>
              <a:gd name="connsiteY8" fmla="*/ 7803691 h 8411915"/>
              <a:gd name="connsiteX9" fmla="*/ 0 w 11014271"/>
              <a:gd name="connsiteY9" fmla="*/ 7803691 h 8411915"/>
              <a:gd name="connsiteX10" fmla="*/ 0 w 11014271"/>
              <a:gd name="connsiteY10" fmla="*/ 7759241 h 8411915"/>
              <a:gd name="connsiteX11" fmla="*/ 1450624 w 11014271"/>
              <a:gd name="connsiteY11" fmla="*/ 7759241 h 841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14271" h="8411915">
                <a:moveTo>
                  <a:pt x="1450624" y="0"/>
                </a:moveTo>
                <a:lnTo>
                  <a:pt x="1497545" y="0"/>
                </a:lnTo>
                <a:lnTo>
                  <a:pt x="1497545" y="7759241"/>
                </a:lnTo>
                <a:lnTo>
                  <a:pt x="11014271" y="7759241"/>
                </a:lnTo>
                <a:lnTo>
                  <a:pt x="11014271" y="7803691"/>
                </a:lnTo>
                <a:lnTo>
                  <a:pt x="1497545" y="7803691"/>
                </a:lnTo>
                <a:lnTo>
                  <a:pt x="1497545" y="8411915"/>
                </a:lnTo>
                <a:lnTo>
                  <a:pt x="1450624" y="8411915"/>
                </a:lnTo>
                <a:lnTo>
                  <a:pt x="1450624" y="7803691"/>
                </a:lnTo>
                <a:lnTo>
                  <a:pt x="0" y="7803691"/>
                </a:lnTo>
                <a:lnTo>
                  <a:pt x="0" y="7759241"/>
                </a:lnTo>
                <a:lnTo>
                  <a:pt x="1450624" y="775924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graphicFrame>
        <p:nvGraphicFramePr>
          <p:cNvPr id="527" name="Chart 526">
            <a:extLst>
              <a:ext uri="{FF2B5EF4-FFF2-40B4-BE49-F238E27FC236}">
                <a16:creationId xmlns:a16="http://schemas.microsoft.com/office/drawing/2014/main" id="{680761A7-B983-4EAB-A8D3-708AE14460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2227937"/>
              </p:ext>
            </p:extLst>
          </p:nvPr>
        </p:nvGraphicFramePr>
        <p:xfrm>
          <a:off x="3520440" y="3200603"/>
          <a:ext cx="9361170" cy="8228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67" name="Freeform 252">
            <a:extLst>
              <a:ext uri="{FF2B5EF4-FFF2-40B4-BE49-F238E27FC236}">
                <a16:creationId xmlns:a16="http://schemas.microsoft.com/office/drawing/2014/main" id="{7D63465D-E7B3-4335-8ACC-956CDCA3D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829" y="7478989"/>
            <a:ext cx="326789" cy="326789"/>
          </a:xfrm>
          <a:custGeom>
            <a:avLst/>
            <a:gdLst>
              <a:gd name="T0" fmla="*/ 181 w 363"/>
              <a:gd name="T1" fmla="*/ 10 h 362"/>
              <a:gd name="T2" fmla="*/ 181 w 363"/>
              <a:gd name="T3" fmla="*/ 10 h 362"/>
              <a:gd name="T4" fmla="*/ 11 w 363"/>
              <a:gd name="T5" fmla="*/ 181 h 362"/>
              <a:gd name="T6" fmla="*/ 11 w 363"/>
              <a:gd name="T7" fmla="*/ 181 h 362"/>
              <a:gd name="T8" fmla="*/ 181 w 363"/>
              <a:gd name="T9" fmla="*/ 351 h 362"/>
              <a:gd name="T10" fmla="*/ 181 w 363"/>
              <a:gd name="T11" fmla="*/ 351 h 362"/>
              <a:gd name="T12" fmla="*/ 351 w 363"/>
              <a:gd name="T13" fmla="*/ 181 h 362"/>
              <a:gd name="T14" fmla="*/ 351 w 363"/>
              <a:gd name="T15" fmla="*/ 181 h 362"/>
              <a:gd name="T16" fmla="*/ 181 w 363"/>
              <a:gd name="T17" fmla="*/ 10 h 362"/>
              <a:gd name="T18" fmla="*/ 181 w 363"/>
              <a:gd name="T19" fmla="*/ 361 h 362"/>
              <a:gd name="T20" fmla="*/ 181 w 363"/>
              <a:gd name="T21" fmla="*/ 361 h 362"/>
              <a:gd name="T22" fmla="*/ 0 w 363"/>
              <a:gd name="T23" fmla="*/ 181 h 362"/>
              <a:gd name="T24" fmla="*/ 0 w 363"/>
              <a:gd name="T25" fmla="*/ 181 h 362"/>
              <a:gd name="T26" fmla="*/ 181 w 363"/>
              <a:gd name="T27" fmla="*/ 0 h 362"/>
              <a:gd name="T28" fmla="*/ 181 w 363"/>
              <a:gd name="T29" fmla="*/ 0 h 362"/>
              <a:gd name="T30" fmla="*/ 362 w 363"/>
              <a:gd name="T31" fmla="*/ 181 h 362"/>
              <a:gd name="T32" fmla="*/ 362 w 363"/>
              <a:gd name="T33" fmla="*/ 181 h 362"/>
              <a:gd name="T34" fmla="*/ 181 w 363"/>
              <a:gd name="T35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3" h="362">
                <a:moveTo>
                  <a:pt x="181" y="10"/>
                </a:moveTo>
                <a:lnTo>
                  <a:pt x="181" y="10"/>
                </a:lnTo>
                <a:cubicBezTo>
                  <a:pt x="87" y="10"/>
                  <a:pt x="11" y="86"/>
                  <a:pt x="11" y="181"/>
                </a:cubicBezTo>
                <a:lnTo>
                  <a:pt x="11" y="181"/>
                </a:lnTo>
                <a:cubicBezTo>
                  <a:pt x="11" y="274"/>
                  <a:pt x="87" y="351"/>
                  <a:pt x="181" y="351"/>
                </a:cubicBezTo>
                <a:lnTo>
                  <a:pt x="181" y="351"/>
                </a:lnTo>
                <a:cubicBezTo>
                  <a:pt x="275" y="351"/>
                  <a:pt x="351" y="274"/>
                  <a:pt x="351" y="181"/>
                </a:cubicBezTo>
                <a:lnTo>
                  <a:pt x="351" y="181"/>
                </a:lnTo>
                <a:cubicBezTo>
                  <a:pt x="351" y="86"/>
                  <a:pt x="275" y="10"/>
                  <a:pt x="181" y="10"/>
                </a:cubicBezTo>
                <a:close/>
                <a:moveTo>
                  <a:pt x="181" y="361"/>
                </a:moveTo>
                <a:lnTo>
                  <a:pt x="181" y="361"/>
                </a:lnTo>
                <a:cubicBezTo>
                  <a:pt x="82" y="361"/>
                  <a:pt x="0" y="280"/>
                  <a:pt x="0" y="181"/>
                </a:cubicBezTo>
                <a:lnTo>
                  <a:pt x="0" y="181"/>
                </a:lnTo>
                <a:cubicBezTo>
                  <a:pt x="0" y="81"/>
                  <a:pt x="82" y="0"/>
                  <a:pt x="181" y="0"/>
                </a:cubicBezTo>
                <a:lnTo>
                  <a:pt x="181" y="0"/>
                </a:lnTo>
                <a:cubicBezTo>
                  <a:pt x="281" y="0"/>
                  <a:pt x="362" y="81"/>
                  <a:pt x="362" y="181"/>
                </a:cubicBezTo>
                <a:lnTo>
                  <a:pt x="362" y="181"/>
                </a:lnTo>
                <a:cubicBezTo>
                  <a:pt x="362" y="280"/>
                  <a:pt x="281" y="361"/>
                  <a:pt x="181" y="36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68" name="Freeform 254">
            <a:extLst>
              <a:ext uri="{FF2B5EF4-FFF2-40B4-BE49-F238E27FC236}">
                <a16:creationId xmlns:a16="http://schemas.microsoft.com/office/drawing/2014/main" id="{A31E56EA-ABFD-4C69-A74C-DA47BE33B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806" y="8104698"/>
            <a:ext cx="330773" cy="326789"/>
          </a:xfrm>
          <a:custGeom>
            <a:avLst/>
            <a:gdLst>
              <a:gd name="T0" fmla="*/ 182 w 364"/>
              <a:gd name="T1" fmla="*/ 10 h 363"/>
              <a:gd name="T2" fmla="*/ 182 w 364"/>
              <a:gd name="T3" fmla="*/ 10 h 363"/>
              <a:gd name="T4" fmla="*/ 11 w 364"/>
              <a:gd name="T5" fmla="*/ 180 h 363"/>
              <a:gd name="T6" fmla="*/ 11 w 364"/>
              <a:gd name="T7" fmla="*/ 180 h 363"/>
              <a:gd name="T8" fmla="*/ 182 w 364"/>
              <a:gd name="T9" fmla="*/ 352 h 363"/>
              <a:gd name="T10" fmla="*/ 182 w 364"/>
              <a:gd name="T11" fmla="*/ 352 h 363"/>
              <a:gd name="T12" fmla="*/ 352 w 364"/>
              <a:gd name="T13" fmla="*/ 180 h 363"/>
              <a:gd name="T14" fmla="*/ 352 w 364"/>
              <a:gd name="T15" fmla="*/ 180 h 363"/>
              <a:gd name="T16" fmla="*/ 182 w 364"/>
              <a:gd name="T17" fmla="*/ 10 h 363"/>
              <a:gd name="T18" fmla="*/ 182 w 364"/>
              <a:gd name="T19" fmla="*/ 362 h 363"/>
              <a:gd name="T20" fmla="*/ 182 w 364"/>
              <a:gd name="T21" fmla="*/ 362 h 363"/>
              <a:gd name="T22" fmla="*/ 0 w 364"/>
              <a:gd name="T23" fmla="*/ 180 h 363"/>
              <a:gd name="T24" fmla="*/ 0 w 364"/>
              <a:gd name="T25" fmla="*/ 180 h 363"/>
              <a:gd name="T26" fmla="*/ 182 w 364"/>
              <a:gd name="T27" fmla="*/ 0 h 363"/>
              <a:gd name="T28" fmla="*/ 182 w 364"/>
              <a:gd name="T29" fmla="*/ 0 h 363"/>
              <a:gd name="T30" fmla="*/ 363 w 364"/>
              <a:gd name="T31" fmla="*/ 180 h 363"/>
              <a:gd name="T32" fmla="*/ 363 w 364"/>
              <a:gd name="T33" fmla="*/ 180 h 363"/>
              <a:gd name="T34" fmla="*/ 182 w 364"/>
              <a:gd name="T35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4" h="363">
                <a:moveTo>
                  <a:pt x="182" y="10"/>
                </a:moveTo>
                <a:lnTo>
                  <a:pt x="182" y="10"/>
                </a:lnTo>
                <a:cubicBezTo>
                  <a:pt x="87" y="10"/>
                  <a:pt x="11" y="87"/>
                  <a:pt x="11" y="180"/>
                </a:cubicBezTo>
                <a:lnTo>
                  <a:pt x="11" y="180"/>
                </a:lnTo>
                <a:cubicBezTo>
                  <a:pt x="11" y="275"/>
                  <a:pt x="87" y="352"/>
                  <a:pt x="182" y="352"/>
                </a:cubicBezTo>
                <a:lnTo>
                  <a:pt x="182" y="352"/>
                </a:lnTo>
                <a:cubicBezTo>
                  <a:pt x="275" y="352"/>
                  <a:pt x="352" y="275"/>
                  <a:pt x="352" y="180"/>
                </a:cubicBezTo>
                <a:lnTo>
                  <a:pt x="352" y="180"/>
                </a:lnTo>
                <a:cubicBezTo>
                  <a:pt x="352" y="87"/>
                  <a:pt x="275" y="10"/>
                  <a:pt x="182" y="10"/>
                </a:cubicBezTo>
                <a:close/>
                <a:moveTo>
                  <a:pt x="182" y="362"/>
                </a:moveTo>
                <a:lnTo>
                  <a:pt x="182" y="362"/>
                </a:lnTo>
                <a:cubicBezTo>
                  <a:pt x="82" y="362"/>
                  <a:pt x="0" y="281"/>
                  <a:pt x="0" y="180"/>
                </a:cubicBezTo>
                <a:lnTo>
                  <a:pt x="0" y="180"/>
                </a:lnTo>
                <a:cubicBezTo>
                  <a:pt x="0" y="81"/>
                  <a:pt x="82" y="0"/>
                  <a:pt x="182" y="0"/>
                </a:cubicBezTo>
                <a:lnTo>
                  <a:pt x="182" y="0"/>
                </a:lnTo>
                <a:cubicBezTo>
                  <a:pt x="281" y="0"/>
                  <a:pt x="363" y="81"/>
                  <a:pt x="363" y="180"/>
                </a:cubicBezTo>
                <a:lnTo>
                  <a:pt x="363" y="180"/>
                </a:lnTo>
                <a:cubicBezTo>
                  <a:pt x="363" y="281"/>
                  <a:pt x="281" y="362"/>
                  <a:pt x="182" y="3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69" name="Freeform 256">
            <a:extLst>
              <a:ext uri="{FF2B5EF4-FFF2-40B4-BE49-F238E27FC236}">
                <a16:creationId xmlns:a16="http://schemas.microsoft.com/office/drawing/2014/main" id="{58272BC2-E100-4782-BE1A-88BFB6023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545" y="8902195"/>
            <a:ext cx="326789" cy="326789"/>
          </a:xfrm>
          <a:custGeom>
            <a:avLst/>
            <a:gdLst>
              <a:gd name="T0" fmla="*/ 180 w 362"/>
              <a:gd name="T1" fmla="*/ 11 h 363"/>
              <a:gd name="T2" fmla="*/ 180 w 362"/>
              <a:gd name="T3" fmla="*/ 11 h 363"/>
              <a:gd name="T4" fmla="*/ 10 w 362"/>
              <a:gd name="T5" fmla="*/ 181 h 363"/>
              <a:gd name="T6" fmla="*/ 10 w 362"/>
              <a:gd name="T7" fmla="*/ 181 h 363"/>
              <a:gd name="T8" fmla="*/ 180 w 362"/>
              <a:gd name="T9" fmla="*/ 352 h 363"/>
              <a:gd name="T10" fmla="*/ 180 w 362"/>
              <a:gd name="T11" fmla="*/ 352 h 363"/>
              <a:gd name="T12" fmla="*/ 351 w 362"/>
              <a:gd name="T13" fmla="*/ 181 h 363"/>
              <a:gd name="T14" fmla="*/ 351 w 362"/>
              <a:gd name="T15" fmla="*/ 181 h 363"/>
              <a:gd name="T16" fmla="*/ 180 w 362"/>
              <a:gd name="T17" fmla="*/ 11 h 363"/>
              <a:gd name="T18" fmla="*/ 180 w 362"/>
              <a:gd name="T19" fmla="*/ 362 h 363"/>
              <a:gd name="T20" fmla="*/ 180 w 362"/>
              <a:gd name="T21" fmla="*/ 362 h 363"/>
              <a:gd name="T22" fmla="*/ 0 w 362"/>
              <a:gd name="T23" fmla="*/ 181 h 363"/>
              <a:gd name="T24" fmla="*/ 0 w 362"/>
              <a:gd name="T25" fmla="*/ 181 h 363"/>
              <a:gd name="T26" fmla="*/ 180 w 362"/>
              <a:gd name="T27" fmla="*/ 0 h 363"/>
              <a:gd name="T28" fmla="*/ 180 w 362"/>
              <a:gd name="T29" fmla="*/ 0 h 363"/>
              <a:gd name="T30" fmla="*/ 361 w 362"/>
              <a:gd name="T31" fmla="*/ 181 h 363"/>
              <a:gd name="T32" fmla="*/ 361 w 362"/>
              <a:gd name="T33" fmla="*/ 181 h 363"/>
              <a:gd name="T34" fmla="*/ 180 w 362"/>
              <a:gd name="T35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2" h="363">
                <a:moveTo>
                  <a:pt x="180" y="11"/>
                </a:moveTo>
                <a:lnTo>
                  <a:pt x="180" y="11"/>
                </a:lnTo>
                <a:cubicBezTo>
                  <a:pt x="87" y="11"/>
                  <a:pt x="10" y="87"/>
                  <a:pt x="10" y="181"/>
                </a:cubicBezTo>
                <a:lnTo>
                  <a:pt x="10" y="181"/>
                </a:lnTo>
                <a:cubicBezTo>
                  <a:pt x="10" y="275"/>
                  <a:pt x="87" y="352"/>
                  <a:pt x="180" y="352"/>
                </a:cubicBezTo>
                <a:lnTo>
                  <a:pt x="180" y="352"/>
                </a:lnTo>
                <a:cubicBezTo>
                  <a:pt x="275" y="352"/>
                  <a:pt x="351" y="275"/>
                  <a:pt x="351" y="181"/>
                </a:cubicBezTo>
                <a:lnTo>
                  <a:pt x="351" y="181"/>
                </a:lnTo>
                <a:cubicBezTo>
                  <a:pt x="351" y="87"/>
                  <a:pt x="275" y="11"/>
                  <a:pt x="180" y="11"/>
                </a:cubicBezTo>
                <a:close/>
                <a:moveTo>
                  <a:pt x="180" y="362"/>
                </a:moveTo>
                <a:lnTo>
                  <a:pt x="180" y="362"/>
                </a:lnTo>
                <a:cubicBezTo>
                  <a:pt x="81" y="362"/>
                  <a:pt x="0" y="281"/>
                  <a:pt x="0" y="181"/>
                </a:cubicBezTo>
                <a:lnTo>
                  <a:pt x="0" y="181"/>
                </a:lnTo>
                <a:cubicBezTo>
                  <a:pt x="0" y="82"/>
                  <a:pt x="81" y="0"/>
                  <a:pt x="180" y="0"/>
                </a:cubicBezTo>
                <a:lnTo>
                  <a:pt x="180" y="0"/>
                </a:lnTo>
                <a:cubicBezTo>
                  <a:pt x="280" y="0"/>
                  <a:pt x="361" y="82"/>
                  <a:pt x="361" y="181"/>
                </a:cubicBezTo>
                <a:lnTo>
                  <a:pt x="361" y="181"/>
                </a:lnTo>
                <a:cubicBezTo>
                  <a:pt x="361" y="281"/>
                  <a:pt x="280" y="362"/>
                  <a:pt x="180" y="3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0" name="Freeform 258">
            <a:extLst>
              <a:ext uri="{FF2B5EF4-FFF2-40B4-BE49-F238E27FC236}">
                <a16:creationId xmlns:a16="http://schemas.microsoft.com/office/drawing/2014/main" id="{25FD2EB8-A152-46FB-BE39-16A98953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746" y="7475535"/>
            <a:ext cx="330773" cy="326789"/>
          </a:xfrm>
          <a:custGeom>
            <a:avLst/>
            <a:gdLst>
              <a:gd name="T0" fmla="*/ 181 w 364"/>
              <a:gd name="T1" fmla="*/ 10 h 362"/>
              <a:gd name="T2" fmla="*/ 181 w 364"/>
              <a:gd name="T3" fmla="*/ 10 h 362"/>
              <a:gd name="T4" fmla="*/ 11 w 364"/>
              <a:gd name="T5" fmla="*/ 181 h 362"/>
              <a:gd name="T6" fmla="*/ 11 w 364"/>
              <a:gd name="T7" fmla="*/ 181 h 362"/>
              <a:gd name="T8" fmla="*/ 181 w 364"/>
              <a:gd name="T9" fmla="*/ 351 h 362"/>
              <a:gd name="T10" fmla="*/ 181 w 364"/>
              <a:gd name="T11" fmla="*/ 351 h 362"/>
              <a:gd name="T12" fmla="*/ 351 w 364"/>
              <a:gd name="T13" fmla="*/ 181 h 362"/>
              <a:gd name="T14" fmla="*/ 351 w 364"/>
              <a:gd name="T15" fmla="*/ 181 h 362"/>
              <a:gd name="T16" fmla="*/ 181 w 364"/>
              <a:gd name="T17" fmla="*/ 10 h 362"/>
              <a:gd name="T18" fmla="*/ 181 w 364"/>
              <a:gd name="T19" fmla="*/ 361 h 362"/>
              <a:gd name="T20" fmla="*/ 181 w 364"/>
              <a:gd name="T21" fmla="*/ 361 h 362"/>
              <a:gd name="T22" fmla="*/ 0 w 364"/>
              <a:gd name="T23" fmla="*/ 181 h 362"/>
              <a:gd name="T24" fmla="*/ 0 w 364"/>
              <a:gd name="T25" fmla="*/ 181 h 362"/>
              <a:gd name="T26" fmla="*/ 181 w 364"/>
              <a:gd name="T27" fmla="*/ 0 h 362"/>
              <a:gd name="T28" fmla="*/ 181 w 364"/>
              <a:gd name="T29" fmla="*/ 0 h 362"/>
              <a:gd name="T30" fmla="*/ 363 w 364"/>
              <a:gd name="T31" fmla="*/ 181 h 362"/>
              <a:gd name="T32" fmla="*/ 363 w 364"/>
              <a:gd name="T33" fmla="*/ 181 h 362"/>
              <a:gd name="T34" fmla="*/ 181 w 364"/>
              <a:gd name="T35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4" h="362">
                <a:moveTo>
                  <a:pt x="181" y="10"/>
                </a:moveTo>
                <a:lnTo>
                  <a:pt x="181" y="10"/>
                </a:lnTo>
                <a:cubicBezTo>
                  <a:pt x="87" y="10"/>
                  <a:pt x="11" y="86"/>
                  <a:pt x="11" y="181"/>
                </a:cubicBezTo>
                <a:lnTo>
                  <a:pt x="11" y="181"/>
                </a:lnTo>
                <a:cubicBezTo>
                  <a:pt x="11" y="274"/>
                  <a:pt x="87" y="351"/>
                  <a:pt x="181" y="351"/>
                </a:cubicBezTo>
                <a:lnTo>
                  <a:pt x="181" y="351"/>
                </a:lnTo>
                <a:cubicBezTo>
                  <a:pt x="275" y="351"/>
                  <a:pt x="351" y="274"/>
                  <a:pt x="351" y="181"/>
                </a:cubicBezTo>
                <a:lnTo>
                  <a:pt x="351" y="181"/>
                </a:lnTo>
                <a:cubicBezTo>
                  <a:pt x="351" y="86"/>
                  <a:pt x="275" y="10"/>
                  <a:pt x="181" y="10"/>
                </a:cubicBezTo>
                <a:close/>
                <a:moveTo>
                  <a:pt x="181" y="361"/>
                </a:moveTo>
                <a:lnTo>
                  <a:pt x="181" y="361"/>
                </a:lnTo>
                <a:cubicBezTo>
                  <a:pt x="81" y="361"/>
                  <a:pt x="0" y="280"/>
                  <a:pt x="0" y="181"/>
                </a:cubicBezTo>
                <a:lnTo>
                  <a:pt x="0" y="181"/>
                </a:lnTo>
                <a:cubicBezTo>
                  <a:pt x="0" y="81"/>
                  <a:pt x="81" y="0"/>
                  <a:pt x="181" y="0"/>
                </a:cubicBezTo>
                <a:lnTo>
                  <a:pt x="181" y="0"/>
                </a:lnTo>
                <a:cubicBezTo>
                  <a:pt x="280" y="0"/>
                  <a:pt x="363" y="81"/>
                  <a:pt x="363" y="181"/>
                </a:cubicBezTo>
                <a:lnTo>
                  <a:pt x="363" y="181"/>
                </a:lnTo>
                <a:cubicBezTo>
                  <a:pt x="363" y="280"/>
                  <a:pt x="280" y="361"/>
                  <a:pt x="181" y="36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1" name="Freeform 260">
            <a:extLst>
              <a:ext uri="{FF2B5EF4-FFF2-40B4-BE49-F238E27FC236}">
                <a16:creationId xmlns:a16="http://schemas.microsoft.com/office/drawing/2014/main" id="{85F40ACD-99EC-450D-9EFA-0F0F6EA72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0902" y="8179125"/>
            <a:ext cx="330775" cy="330775"/>
          </a:xfrm>
          <a:custGeom>
            <a:avLst/>
            <a:gdLst>
              <a:gd name="T0" fmla="*/ 181 w 364"/>
              <a:gd name="T1" fmla="*/ 11 h 364"/>
              <a:gd name="T2" fmla="*/ 181 w 364"/>
              <a:gd name="T3" fmla="*/ 11 h 364"/>
              <a:gd name="T4" fmla="*/ 11 w 364"/>
              <a:gd name="T5" fmla="*/ 182 h 364"/>
              <a:gd name="T6" fmla="*/ 11 w 364"/>
              <a:gd name="T7" fmla="*/ 182 h 364"/>
              <a:gd name="T8" fmla="*/ 181 w 364"/>
              <a:gd name="T9" fmla="*/ 352 h 364"/>
              <a:gd name="T10" fmla="*/ 181 w 364"/>
              <a:gd name="T11" fmla="*/ 352 h 364"/>
              <a:gd name="T12" fmla="*/ 352 w 364"/>
              <a:gd name="T13" fmla="*/ 182 h 364"/>
              <a:gd name="T14" fmla="*/ 352 w 364"/>
              <a:gd name="T15" fmla="*/ 182 h 364"/>
              <a:gd name="T16" fmla="*/ 181 w 364"/>
              <a:gd name="T17" fmla="*/ 11 h 364"/>
              <a:gd name="T18" fmla="*/ 181 w 364"/>
              <a:gd name="T19" fmla="*/ 363 h 364"/>
              <a:gd name="T20" fmla="*/ 181 w 364"/>
              <a:gd name="T21" fmla="*/ 363 h 364"/>
              <a:gd name="T22" fmla="*/ 0 w 364"/>
              <a:gd name="T23" fmla="*/ 182 h 364"/>
              <a:gd name="T24" fmla="*/ 0 w 364"/>
              <a:gd name="T25" fmla="*/ 182 h 364"/>
              <a:gd name="T26" fmla="*/ 181 w 364"/>
              <a:gd name="T27" fmla="*/ 0 h 364"/>
              <a:gd name="T28" fmla="*/ 181 w 364"/>
              <a:gd name="T29" fmla="*/ 0 h 364"/>
              <a:gd name="T30" fmla="*/ 363 w 364"/>
              <a:gd name="T31" fmla="*/ 182 h 364"/>
              <a:gd name="T32" fmla="*/ 363 w 364"/>
              <a:gd name="T33" fmla="*/ 182 h 364"/>
              <a:gd name="T34" fmla="*/ 181 w 364"/>
              <a:gd name="T35" fmla="*/ 363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4" h="364">
                <a:moveTo>
                  <a:pt x="181" y="11"/>
                </a:moveTo>
                <a:lnTo>
                  <a:pt x="181" y="11"/>
                </a:lnTo>
                <a:cubicBezTo>
                  <a:pt x="87" y="11"/>
                  <a:pt x="11" y="87"/>
                  <a:pt x="11" y="182"/>
                </a:cubicBezTo>
                <a:lnTo>
                  <a:pt x="11" y="182"/>
                </a:lnTo>
                <a:cubicBezTo>
                  <a:pt x="11" y="275"/>
                  <a:pt x="87" y="352"/>
                  <a:pt x="181" y="352"/>
                </a:cubicBezTo>
                <a:lnTo>
                  <a:pt x="181" y="352"/>
                </a:lnTo>
                <a:cubicBezTo>
                  <a:pt x="275" y="352"/>
                  <a:pt x="352" y="275"/>
                  <a:pt x="352" y="182"/>
                </a:cubicBezTo>
                <a:lnTo>
                  <a:pt x="352" y="182"/>
                </a:lnTo>
                <a:cubicBezTo>
                  <a:pt x="352" y="87"/>
                  <a:pt x="275" y="11"/>
                  <a:pt x="181" y="11"/>
                </a:cubicBezTo>
                <a:close/>
                <a:moveTo>
                  <a:pt x="181" y="363"/>
                </a:moveTo>
                <a:lnTo>
                  <a:pt x="181" y="363"/>
                </a:lnTo>
                <a:cubicBezTo>
                  <a:pt x="82" y="363"/>
                  <a:pt x="0" y="281"/>
                  <a:pt x="0" y="182"/>
                </a:cubicBezTo>
                <a:lnTo>
                  <a:pt x="0" y="182"/>
                </a:lnTo>
                <a:cubicBezTo>
                  <a:pt x="0" y="81"/>
                  <a:pt x="82" y="0"/>
                  <a:pt x="181" y="0"/>
                </a:cubicBezTo>
                <a:lnTo>
                  <a:pt x="181" y="0"/>
                </a:lnTo>
                <a:cubicBezTo>
                  <a:pt x="281" y="0"/>
                  <a:pt x="363" y="81"/>
                  <a:pt x="363" y="182"/>
                </a:cubicBezTo>
                <a:lnTo>
                  <a:pt x="363" y="182"/>
                </a:lnTo>
                <a:cubicBezTo>
                  <a:pt x="363" y="281"/>
                  <a:pt x="281" y="363"/>
                  <a:pt x="181" y="3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2" name="Freeform 262">
            <a:extLst>
              <a:ext uri="{FF2B5EF4-FFF2-40B4-BE49-F238E27FC236}">
                <a16:creationId xmlns:a16="http://schemas.microsoft.com/office/drawing/2014/main" id="{8A793E36-1FC5-41C9-B2DC-499972928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992" y="10334521"/>
            <a:ext cx="330775" cy="326789"/>
          </a:xfrm>
          <a:custGeom>
            <a:avLst/>
            <a:gdLst>
              <a:gd name="T0" fmla="*/ 181 w 364"/>
              <a:gd name="T1" fmla="*/ 11 h 363"/>
              <a:gd name="T2" fmla="*/ 181 w 364"/>
              <a:gd name="T3" fmla="*/ 11 h 363"/>
              <a:gd name="T4" fmla="*/ 11 w 364"/>
              <a:gd name="T5" fmla="*/ 181 h 363"/>
              <a:gd name="T6" fmla="*/ 11 w 364"/>
              <a:gd name="T7" fmla="*/ 181 h 363"/>
              <a:gd name="T8" fmla="*/ 181 w 364"/>
              <a:gd name="T9" fmla="*/ 351 h 363"/>
              <a:gd name="T10" fmla="*/ 181 w 364"/>
              <a:gd name="T11" fmla="*/ 351 h 363"/>
              <a:gd name="T12" fmla="*/ 352 w 364"/>
              <a:gd name="T13" fmla="*/ 181 h 363"/>
              <a:gd name="T14" fmla="*/ 352 w 364"/>
              <a:gd name="T15" fmla="*/ 181 h 363"/>
              <a:gd name="T16" fmla="*/ 181 w 364"/>
              <a:gd name="T17" fmla="*/ 11 h 363"/>
              <a:gd name="T18" fmla="*/ 181 w 364"/>
              <a:gd name="T19" fmla="*/ 362 h 363"/>
              <a:gd name="T20" fmla="*/ 181 w 364"/>
              <a:gd name="T21" fmla="*/ 362 h 363"/>
              <a:gd name="T22" fmla="*/ 0 w 364"/>
              <a:gd name="T23" fmla="*/ 181 h 363"/>
              <a:gd name="T24" fmla="*/ 0 w 364"/>
              <a:gd name="T25" fmla="*/ 181 h 363"/>
              <a:gd name="T26" fmla="*/ 181 w 364"/>
              <a:gd name="T27" fmla="*/ 0 h 363"/>
              <a:gd name="T28" fmla="*/ 181 w 364"/>
              <a:gd name="T29" fmla="*/ 0 h 363"/>
              <a:gd name="T30" fmla="*/ 363 w 364"/>
              <a:gd name="T31" fmla="*/ 181 h 363"/>
              <a:gd name="T32" fmla="*/ 363 w 364"/>
              <a:gd name="T33" fmla="*/ 181 h 363"/>
              <a:gd name="T34" fmla="*/ 181 w 364"/>
              <a:gd name="T35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4" h="363">
                <a:moveTo>
                  <a:pt x="181" y="11"/>
                </a:moveTo>
                <a:lnTo>
                  <a:pt x="181" y="11"/>
                </a:lnTo>
                <a:cubicBezTo>
                  <a:pt x="88" y="11"/>
                  <a:pt x="11" y="87"/>
                  <a:pt x="11" y="181"/>
                </a:cubicBezTo>
                <a:lnTo>
                  <a:pt x="11" y="181"/>
                </a:lnTo>
                <a:cubicBezTo>
                  <a:pt x="11" y="275"/>
                  <a:pt x="88" y="351"/>
                  <a:pt x="181" y="351"/>
                </a:cubicBezTo>
                <a:lnTo>
                  <a:pt x="181" y="351"/>
                </a:lnTo>
                <a:cubicBezTo>
                  <a:pt x="276" y="351"/>
                  <a:pt x="352" y="275"/>
                  <a:pt x="352" y="181"/>
                </a:cubicBezTo>
                <a:lnTo>
                  <a:pt x="352" y="181"/>
                </a:lnTo>
                <a:cubicBezTo>
                  <a:pt x="352" y="87"/>
                  <a:pt x="276" y="11"/>
                  <a:pt x="181" y="11"/>
                </a:cubicBezTo>
                <a:close/>
                <a:moveTo>
                  <a:pt x="181" y="362"/>
                </a:moveTo>
                <a:lnTo>
                  <a:pt x="181" y="362"/>
                </a:lnTo>
                <a:cubicBezTo>
                  <a:pt x="82" y="362"/>
                  <a:pt x="0" y="281"/>
                  <a:pt x="0" y="181"/>
                </a:cubicBezTo>
                <a:lnTo>
                  <a:pt x="0" y="181"/>
                </a:lnTo>
                <a:cubicBezTo>
                  <a:pt x="0" y="81"/>
                  <a:pt x="82" y="0"/>
                  <a:pt x="181" y="0"/>
                </a:cubicBezTo>
                <a:lnTo>
                  <a:pt x="181" y="0"/>
                </a:lnTo>
                <a:cubicBezTo>
                  <a:pt x="282" y="0"/>
                  <a:pt x="363" y="81"/>
                  <a:pt x="363" y="181"/>
                </a:cubicBezTo>
                <a:lnTo>
                  <a:pt x="363" y="181"/>
                </a:lnTo>
                <a:cubicBezTo>
                  <a:pt x="363" y="281"/>
                  <a:pt x="282" y="362"/>
                  <a:pt x="181" y="3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3" name="Freeform 264">
            <a:extLst>
              <a:ext uri="{FF2B5EF4-FFF2-40B4-BE49-F238E27FC236}">
                <a16:creationId xmlns:a16="http://schemas.microsoft.com/office/drawing/2014/main" id="{06712802-F6AE-4181-BC7F-4425404AA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769" y="8905751"/>
            <a:ext cx="326789" cy="326789"/>
          </a:xfrm>
          <a:custGeom>
            <a:avLst/>
            <a:gdLst>
              <a:gd name="T0" fmla="*/ 181 w 363"/>
              <a:gd name="T1" fmla="*/ 11 h 363"/>
              <a:gd name="T2" fmla="*/ 181 w 363"/>
              <a:gd name="T3" fmla="*/ 11 h 363"/>
              <a:gd name="T4" fmla="*/ 11 w 363"/>
              <a:gd name="T5" fmla="*/ 181 h 363"/>
              <a:gd name="T6" fmla="*/ 11 w 363"/>
              <a:gd name="T7" fmla="*/ 181 h 363"/>
              <a:gd name="T8" fmla="*/ 181 w 363"/>
              <a:gd name="T9" fmla="*/ 352 h 363"/>
              <a:gd name="T10" fmla="*/ 181 w 363"/>
              <a:gd name="T11" fmla="*/ 352 h 363"/>
              <a:gd name="T12" fmla="*/ 351 w 363"/>
              <a:gd name="T13" fmla="*/ 181 h 363"/>
              <a:gd name="T14" fmla="*/ 351 w 363"/>
              <a:gd name="T15" fmla="*/ 181 h 363"/>
              <a:gd name="T16" fmla="*/ 181 w 363"/>
              <a:gd name="T17" fmla="*/ 11 h 363"/>
              <a:gd name="T18" fmla="*/ 181 w 363"/>
              <a:gd name="T19" fmla="*/ 362 h 363"/>
              <a:gd name="T20" fmla="*/ 181 w 363"/>
              <a:gd name="T21" fmla="*/ 362 h 363"/>
              <a:gd name="T22" fmla="*/ 0 w 363"/>
              <a:gd name="T23" fmla="*/ 181 h 363"/>
              <a:gd name="T24" fmla="*/ 0 w 363"/>
              <a:gd name="T25" fmla="*/ 181 h 363"/>
              <a:gd name="T26" fmla="*/ 181 w 363"/>
              <a:gd name="T27" fmla="*/ 0 h 363"/>
              <a:gd name="T28" fmla="*/ 181 w 363"/>
              <a:gd name="T29" fmla="*/ 0 h 363"/>
              <a:gd name="T30" fmla="*/ 362 w 363"/>
              <a:gd name="T31" fmla="*/ 181 h 363"/>
              <a:gd name="T32" fmla="*/ 362 w 363"/>
              <a:gd name="T33" fmla="*/ 181 h 363"/>
              <a:gd name="T34" fmla="*/ 181 w 363"/>
              <a:gd name="T35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3" h="363">
                <a:moveTo>
                  <a:pt x="181" y="11"/>
                </a:moveTo>
                <a:lnTo>
                  <a:pt x="181" y="11"/>
                </a:lnTo>
                <a:cubicBezTo>
                  <a:pt x="87" y="11"/>
                  <a:pt x="11" y="87"/>
                  <a:pt x="11" y="181"/>
                </a:cubicBezTo>
                <a:lnTo>
                  <a:pt x="11" y="181"/>
                </a:lnTo>
                <a:cubicBezTo>
                  <a:pt x="11" y="275"/>
                  <a:pt x="87" y="352"/>
                  <a:pt x="181" y="352"/>
                </a:cubicBezTo>
                <a:lnTo>
                  <a:pt x="181" y="352"/>
                </a:lnTo>
                <a:cubicBezTo>
                  <a:pt x="275" y="352"/>
                  <a:pt x="351" y="275"/>
                  <a:pt x="351" y="181"/>
                </a:cubicBezTo>
                <a:lnTo>
                  <a:pt x="351" y="181"/>
                </a:lnTo>
                <a:cubicBezTo>
                  <a:pt x="351" y="87"/>
                  <a:pt x="275" y="11"/>
                  <a:pt x="181" y="11"/>
                </a:cubicBezTo>
                <a:close/>
                <a:moveTo>
                  <a:pt x="181" y="362"/>
                </a:moveTo>
                <a:lnTo>
                  <a:pt x="181" y="362"/>
                </a:lnTo>
                <a:cubicBezTo>
                  <a:pt x="81" y="362"/>
                  <a:pt x="0" y="281"/>
                  <a:pt x="0" y="181"/>
                </a:cubicBezTo>
                <a:lnTo>
                  <a:pt x="0" y="181"/>
                </a:lnTo>
                <a:cubicBezTo>
                  <a:pt x="0" y="82"/>
                  <a:pt x="81" y="0"/>
                  <a:pt x="181" y="0"/>
                </a:cubicBezTo>
                <a:lnTo>
                  <a:pt x="181" y="0"/>
                </a:lnTo>
                <a:cubicBezTo>
                  <a:pt x="280" y="0"/>
                  <a:pt x="362" y="82"/>
                  <a:pt x="362" y="181"/>
                </a:cubicBezTo>
                <a:lnTo>
                  <a:pt x="362" y="181"/>
                </a:lnTo>
                <a:cubicBezTo>
                  <a:pt x="362" y="281"/>
                  <a:pt x="280" y="362"/>
                  <a:pt x="181" y="3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4" name="Freeform 266">
            <a:extLst>
              <a:ext uri="{FF2B5EF4-FFF2-40B4-BE49-F238E27FC236}">
                <a16:creationId xmlns:a16="http://schemas.microsoft.com/office/drawing/2014/main" id="{37ECAA11-7E85-4284-8FAC-7A6CE4789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7303" y="8907275"/>
            <a:ext cx="326789" cy="326789"/>
          </a:xfrm>
          <a:custGeom>
            <a:avLst/>
            <a:gdLst>
              <a:gd name="T0" fmla="*/ 181 w 362"/>
              <a:gd name="T1" fmla="*/ 11 h 363"/>
              <a:gd name="T2" fmla="*/ 181 w 362"/>
              <a:gd name="T3" fmla="*/ 11 h 363"/>
              <a:gd name="T4" fmla="*/ 11 w 362"/>
              <a:gd name="T5" fmla="*/ 181 h 363"/>
              <a:gd name="T6" fmla="*/ 11 w 362"/>
              <a:gd name="T7" fmla="*/ 181 h 363"/>
              <a:gd name="T8" fmla="*/ 181 w 362"/>
              <a:gd name="T9" fmla="*/ 352 h 363"/>
              <a:gd name="T10" fmla="*/ 181 w 362"/>
              <a:gd name="T11" fmla="*/ 352 h 363"/>
              <a:gd name="T12" fmla="*/ 351 w 362"/>
              <a:gd name="T13" fmla="*/ 181 h 363"/>
              <a:gd name="T14" fmla="*/ 351 w 362"/>
              <a:gd name="T15" fmla="*/ 181 h 363"/>
              <a:gd name="T16" fmla="*/ 181 w 362"/>
              <a:gd name="T17" fmla="*/ 11 h 363"/>
              <a:gd name="T18" fmla="*/ 181 w 362"/>
              <a:gd name="T19" fmla="*/ 362 h 363"/>
              <a:gd name="T20" fmla="*/ 181 w 362"/>
              <a:gd name="T21" fmla="*/ 362 h 363"/>
              <a:gd name="T22" fmla="*/ 0 w 362"/>
              <a:gd name="T23" fmla="*/ 181 h 363"/>
              <a:gd name="T24" fmla="*/ 0 w 362"/>
              <a:gd name="T25" fmla="*/ 181 h 363"/>
              <a:gd name="T26" fmla="*/ 181 w 362"/>
              <a:gd name="T27" fmla="*/ 0 h 363"/>
              <a:gd name="T28" fmla="*/ 181 w 362"/>
              <a:gd name="T29" fmla="*/ 0 h 363"/>
              <a:gd name="T30" fmla="*/ 361 w 362"/>
              <a:gd name="T31" fmla="*/ 181 h 363"/>
              <a:gd name="T32" fmla="*/ 361 w 362"/>
              <a:gd name="T33" fmla="*/ 181 h 363"/>
              <a:gd name="T34" fmla="*/ 181 w 362"/>
              <a:gd name="T35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2" h="363">
                <a:moveTo>
                  <a:pt x="181" y="11"/>
                </a:moveTo>
                <a:lnTo>
                  <a:pt x="181" y="11"/>
                </a:lnTo>
                <a:cubicBezTo>
                  <a:pt x="87" y="11"/>
                  <a:pt x="11" y="87"/>
                  <a:pt x="11" y="181"/>
                </a:cubicBezTo>
                <a:lnTo>
                  <a:pt x="11" y="181"/>
                </a:lnTo>
                <a:cubicBezTo>
                  <a:pt x="11" y="275"/>
                  <a:pt x="87" y="352"/>
                  <a:pt x="181" y="352"/>
                </a:cubicBezTo>
                <a:lnTo>
                  <a:pt x="181" y="352"/>
                </a:lnTo>
                <a:cubicBezTo>
                  <a:pt x="274" y="352"/>
                  <a:pt x="351" y="275"/>
                  <a:pt x="351" y="181"/>
                </a:cubicBezTo>
                <a:lnTo>
                  <a:pt x="351" y="181"/>
                </a:lnTo>
                <a:cubicBezTo>
                  <a:pt x="351" y="87"/>
                  <a:pt x="274" y="11"/>
                  <a:pt x="181" y="11"/>
                </a:cubicBezTo>
                <a:close/>
                <a:moveTo>
                  <a:pt x="181" y="362"/>
                </a:moveTo>
                <a:lnTo>
                  <a:pt x="181" y="362"/>
                </a:lnTo>
                <a:cubicBezTo>
                  <a:pt x="81" y="362"/>
                  <a:pt x="0" y="281"/>
                  <a:pt x="0" y="181"/>
                </a:cubicBezTo>
                <a:lnTo>
                  <a:pt x="0" y="181"/>
                </a:lnTo>
                <a:cubicBezTo>
                  <a:pt x="0" y="82"/>
                  <a:pt x="81" y="0"/>
                  <a:pt x="181" y="0"/>
                </a:cubicBezTo>
                <a:lnTo>
                  <a:pt x="181" y="0"/>
                </a:lnTo>
                <a:cubicBezTo>
                  <a:pt x="280" y="0"/>
                  <a:pt x="361" y="82"/>
                  <a:pt x="361" y="181"/>
                </a:cubicBezTo>
                <a:lnTo>
                  <a:pt x="361" y="181"/>
                </a:lnTo>
                <a:cubicBezTo>
                  <a:pt x="361" y="281"/>
                  <a:pt x="280" y="362"/>
                  <a:pt x="181" y="3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5" name="Freeform 250">
            <a:extLst>
              <a:ext uri="{FF2B5EF4-FFF2-40B4-BE49-F238E27FC236}">
                <a16:creationId xmlns:a16="http://schemas.microsoft.com/office/drawing/2014/main" id="{8B9B50D4-AACE-42A7-B75D-40D5A53BC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830" y="8906386"/>
            <a:ext cx="326789" cy="330775"/>
          </a:xfrm>
          <a:custGeom>
            <a:avLst/>
            <a:gdLst>
              <a:gd name="T0" fmla="*/ 181 w 363"/>
              <a:gd name="T1" fmla="*/ 12 h 364"/>
              <a:gd name="T2" fmla="*/ 181 w 363"/>
              <a:gd name="T3" fmla="*/ 12 h 364"/>
              <a:gd name="T4" fmla="*/ 11 w 363"/>
              <a:gd name="T5" fmla="*/ 182 h 364"/>
              <a:gd name="T6" fmla="*/ 11 w 363"/>
              <a:gd name="T7" fmla="*/ 182 h 364"/>
              <a:gd name="T8" fmla="*/ 181 w 363"/>
              <a:gd name="T9" fmla="*/ 352 h 364"/>
              <a:gd name="T10" fmla="*/ 181 w 363"/>
              <a:gd name="T11" fmla="*/ 352 h 364"/>
              <a:gd name="T12" fmla="*/ 351 w 363"/>
              <a:gd name="T13" fmla="*/ 182 h 364"/>
              <a:gd name="T14" fmla="*/ 351 w 363"/>
              <a:gd name="T15" fmla="*/ 182 h 364"/>
              <a:gd name="T16" fmla="*/ 181 w 363"/>
              <a:gd name="T17" fmla="*/ 12 h 364"/>
              <a:gd name="T18" fmla="*/ 181 w 363"/>
              <a:gd name="T19" fmla="*/ 363 h 364"/>
              <a:gd name="T20" fmla="*/ 181 w 363"/>
              <a:gd name="T21" fmla="*/ 363 h 364"/>
              <a:gd name="T22" fmla="*/ 0 w 363"/>
              <a:gd name="T23" fmla="*/ 182 h 364"/>
              <a:gd name="T24" fmla="*/ 0 w 363"/>
              <a:gd name="T25" fmla="*/ 182 h 364"/>
              <a:gd name="T26" fmla="*/ 181 w 363"/>
              <a:gd name="T27" fmla="*/ 0 h 364"/>
              <a:gd name="T28" fmla="*/ 181 w 363"/>
              <a:gd name="T29" fmla="*/ 0 h 364"/>
              <a:gd name="T30" fmla="*/ 362 w 363"/>
              <a:gd name="T31" fmla="*/ 182 h 364"/>
              <a:gd name="T32" fmla="*/ 362 w 363"/>
              <a:gd name="T33" fmla="*/ 182 h 364"/>
              <a:gd name="T34" fmla="*/ 181 w 363"/>
              <a:gd name="T35" fmla="*/ 363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3" h="364">
                <a:moveTo>
                  <a:pt x="181" y="12"/>
                </a:moveTo>
                <a:lnTo>
                  <a:pt x="181" y="12"/>
                </a:lnTo>
                <a:cubicBezTo>
                  <a:pt x="87" y="12"/>
                  <a:pt x="11" y="87"/>
                  <a:pt x="11" y="182"/>
                </a:cubicBezTo>
                <a:lnTo>
                  <a:pt x="11" y="182"/>
                </a:lnTo>
                <a:cubicBezTo>
                  <a:pt x="11" y="275"/>
                  <a:pt x="87" y="352"/>
                  <a:pt x="181" y="352"/>
                </a:cubicBezTo>
                <a:lnTo>
                  <a:pt x="181" y="352"/>
                </a:lnTo>
                <a:cubicBezTo>
                  <a:pt x="275" y="352"/>
                  <a:pt x="351" y="275"/>
                  <a:pt x="351" y="182"/>
                </a:cubicBezTo>
                <a:lnTo>
                  <a:pt x="351" y="182"/>
                </a:lnTo>
                <a:cubicBezTo>
                  <a:pt x="351" y="87"/>
                  <a:pt x="275" y="12"/>
                  <a:pt x="181" y="12"/>
                </a:cubicBezTo>
                <a:close/>
                <a:moveTo>
                  <a:pt x="181" y="363"/>
                </a:moveTo>
                <a:lnTo>
                  <a:pt x="181" y="363"/>
                </a:lnTo>
                <a:cubicBezTo>
                  <a:pt x="82" y="363"/>
                  <a:pt x="0" y="281"/>
                  <a:pt x="0" y="182"/>
                </a:cubicBezTo>
                <a:lnTo>
                  <a:pt x="0" y="182"/>
                </a:lnTo>
                <a:cubicBezTo>
                  <a:pt x="0" y="82"/>
                  <a:pt x="82" y="0"/>
                  <a:pt x="181" y="0"/>
                </a:cubicBezTo>
                <a:lnTo>
                  <a:pt x="181" y="0"/>
                </a:lnTo>
                <a:cubicBezTo>
                  <a:pt x="281" y="0"/>
                  <a:pt x="362" y="82"/>
                  <a:pt x="362" y="182"/>
                </a:cubicBezTo>
                <a:lnTo>
                  <a:pt x="362" y="182"/>
                </a:lnTo>
                <a:cubicBezTo>
                  <a:pt x="362" y="281"/>
                  <a:pt x="281" y="363"/>
                  <a:pt x="181" y="3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6" name="Freeform 268">
            <a:extLst>
              <a:ext uri="{FF2B5EF4-FFF2-40B4-BE49-F238E27FC236}">
                <a16:creationId xmlns:a16="http://schemas.microsoft.com/office/drawing/2014/main" id="{0AE7539C-0BEE-4EFD-8F8C-DF85C9E56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806" y="9603626"/>
            <a:ext cx="330773" cy="326789"/>
          </a:xfrm>
          <a:custGeom>
            <a:avLst/>
            <a:gdLst>
              <a:gd name="T0" fmla="*/ 182 w 364"/>
              <a:gd name="T1" fmla="*/ 11 h 363"/>
              <a:gd name="T2" fmla="*/ 182 w 364"/>
              <a:gd name="T3" fmla="*/ 11 h 363"/>
              <a:gd name="T4" fmla="*/ 11 w 364"/>
              <a:gd name="T5" fmla="*/ 181 h 363"/>
              <a:gd name="T6" fmla="*/ 11 w 364"/>
              <a:gd name="T7" fmla="*/ 181 h 363"/>
              <a:gd name="T8" fmla="*/ 182 w 364"/>
              <a:gd name="T9" fmla="*/ 351 h 363"/>
              <a:gd name="T10" fmla="*/ 182 w 364"/>
              <a:gd name="T11" fmla="*/ 351 h 363"/>
              <a:gd name="T12" fmla="*/ 352 w 364"/>
              <a:gd name="T13" fmla="*/ 181 h 363"/>
              <a:gd name="T14" fmla="*/ 352 w 364"/>
              <a:gd name="T15" fmla="*/ 181 h 363"/>
              <a:gd name="T16" fmla="*/ 182 w 364"/>
              <a:gd name="T17" fmla="*/ 11 h 363"/>
              <a:gd name="T18" fmla="*/ 182 w 364"/>
              <a:gd name="T19" fmla="*/ 362 h 363"/>
              <a:gd name="T20" fmla="*/ 182 w 364"/>
              <a:gd name="T21" fmla="*/ 362 h 363"/>
              <a:gd name="T22" fmla="*/ 0 w 364"/>
              <a:gd name="T23" fmla="*/ 181 h 363"/>
              <a:gd name="T24" fmla="*/ 0 w 364"/>
              <a:gd name="T25" fmla="*/ 181 h 363"/>
              <a:gd name="T26" fmla="*/ 182 w 364"/>
              <a:gd name="T27" fmla="*/ 0 h 363"/>
              <a:gd name="T28" fmla="*/ 182 w 364"/>
              <a:gd name="T29" fmla="*/ 0 h 363"/>
              <a:gd name="T30" fmla="*/ 363 w 364"/>
              <a:gd name="T31" fmla="*/ 181 h 363"/>
              <a:gd name="T32" fmla="*/ 363 w 364"/>
              <a:gd name="T33" fmla="*/ 181 h 363"/>
              <a:gd name="T34" fmla="*/ 182 w 364"/>
              <a:gd name="T35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4" h="363">
                <a:moveTo>
                  <a:pt x="182" y="11"/>
                </a:moveTo>
                <a:lnTo>
                  <a:pt x="182" y="11"/>
                </a:lnTo>
                <a:cubicBezTo>
                  <a:pt x="87" y="11"/>
                  <a:pt x="11" y="88"/>
                  <a:pt x="11" y="181"/>
                </a:cubicBezTo>
                <a:lnTo>
                  <a:pt x="11" y="181"/>
                </a:lnTo>
                <a:cubicBezTo>
                  <a:pt x="11" y="276"/>
                  <a:pt x="87" y="351"/>
                  <a:pt x="182" y="351"/>
                </a:cubicBezTo>
                <a:lnTo>
                  <a:pt x="182" y="351"/>
                </a:lnTo>
                <a:cubicBezTo>
                  <a:pt x="275" y="351"/>
                  <a:pt x="352" y="276"/>
                  <a:pt x="352" y="181"/>
                </a:cubicBezTo>
                <a:lnTo>
                  <a:pt x="352" y="181"/>
                </a:lnTo>
                <a:cubicBezTo>
                  <a:pt x="352" y="88"/>
                  <a:pt x="275" y="11"/>
                  <a:pt x="182" y="11"/>
                </a:cubicBezTo>
                <a:close/>
                <a:moveTo>
                  <a:pt x="182" y="362"/>
                </a:moveTo>
                <a:lnTo>
                  <a:pt x="182" y="362"/>
                </a:lnTo>
                <a:cubicBezTo>
                  <a:pt x="82" y="362"/>
                  <a:pt x="0" y="281"/>
                  <a:pt x="0" y="181"/>
                </a:cubicBezTo>
                <a:lnTo>
                  <a:pt x="0" y="181"/>
                </a:lnTo>
                <a:cubicBezTo>
                  <a:pt x="0" y="82"/>
                  <a:pt x="82" y="0"/>
                  <a:pt x="182" y="0"/>
                </a:cubicBezTo>
                <a:lnTo>
                  <a:pt x="182" y="0"/>
                </a:lnTo>
                <a:cubicBezTo>
                  <a:pt x="281" y="0"/>
                  <a:pt x="363" y="82"/>
                  <a:pt x="363" y="181"/>
                </a:cubicBezTo>
                <a:lnTo>
                  <a:pt x="363" y="181"/>
                </a:lnTo>
                <a:cubicBezTo>
                  <a:pt x="363" y="281"/>
                  <a:pt x="281" y="362"/>
                  <a:pt x="182" y="3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7" name="Freeform 270">
            <a:extLst>
              <a:ext uri="{FF2B5EF4-FFF2-40B4-BE49-F238E27FC236}">
                <a16:creationId xmlns:a16="http://schemas.microsoft.com/office/drawing/2014/main" id="{4C7E1C94-F476-4DA2-AEFC-412F6893A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545" y="6674143"/>
            <a:ext cx="326789" cy="326789"/>
          </a:xfrm>
          <a:custGeom>
            <a:avLst/>
            <a:gdLst>
              <a:gd name="T0" fmla="*/ 180 w 362"/>
              <a:gd name="T1" fmla="*/ 10 h 362"/>
              <a:gd name="T2" fmla="*/ 180 w 362"/>
              <a:gd name="T3" fmla="*/ 10 h 362"/>
              <a:gd name="T4" fmla="*/ 10 w 362"/>
              <a:gd name="T5" fmla="*/ 180 h 362"/>
              <a:gd name="T6" fmla="*/ 10 w 362"/>
              <a:gd name="T7" fmla="*/ 180 h 362"/>
              <a:gd name="T8" fmla="*/ 180 w 362"/>
              <a:gd name="T9" fmla="*/ 351 h 362"/>
              <a:gd name="T10" fmla="*/ 180 w 362"/>
              <a:gd name="T11" fmla="*/ 351 h 362"/>
              <a:gd name="T12" fmla="*/ 351 w 362"/>
              <a:gd name="T13" fmla="*/ 180 h 362"/>
              <a:gd name="T14" fmla="*/ 351 w 362"/>
              <a:gd name="T15" fmla="*/ 180 h 362"/>
              <a:gd name="T16" fmla="*/ 180 w 362"/>
              <a:gd name="T17" fmla="*/ 10 h 362"/>
              <a:gd name="T18" fmla="*/ 180 w 362"/>
              <a:gd name="T19" fmla="*/ 361 h 362"/>
              <a:gd name="T20" fmla="*/ 180 w 362"/>
              <a:gd name="T21" fmla="*/ 361 h 362"/>
              <a:gd name="T22" fmla="*/ 0 w 362"/>
              <a:gd name="T23" fmla="*/ 180 h 362"/>
              <a:gd name="T24" fmla="*/ 0 w 362"/>
              <a:gd name="T25" fmla="*/ 180 h 362"/>
              <a:gd name="T26" fmla="*/ 180 w 362"/>
              <a:gd name="T27" fmla="*/ 0 h 362"/>
              <a:gd name="T28" fmla="*/ 180 w 362"/>
              <a:gd name="T29" fmla="*/ 0 h 362"/>
              <a:gd name="T30" fmla="*/ 361 w 362"/>
              <a:gd name="T31" fmla="*/ 180 h 362"/>
              <a:gd name="T32" fmla="*/ 361 w 362"/>
              <a:gd name="T33" fmla="*/ 180 h 362"/>
              <a:gd name="T34" fmla="*/ 180 w 362"/>
              <a:gd name="T35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2" h="362">
                <a:moveTo>
                  <a:pt x="180" y="10"/>
                </a:moveTo>
                <a:lnTo>
                  <a:pt x="180" y="10"/>
                </a:lnTo>
                <a:cubicBezTo>
                  <a:pt x="87" y="10"/>
                  <a:pt x="10" y="86"/>
                  <a:pt x="10" y="180"/>
                </a:cubicBezTo>
                <a:lnTo>
                  <a:pt x="10" y="180"/>
                </a:lnTo>
                <a:cubicBezTo>
                  <a:pt x="10" y="274"/>
                  <a:pt x="87" y="351"/>
                  <a:pt x="180" y="351"/>
                </a:cubicBezTo>
                <a:lnTo>
                  <a:pt x="180" y="351"/>
                </a:lnTo>
                <a:cubicBezTo>
                  <a:pt x="275" y="351"/>
                  <a:pt x="351" y="274"/>
                  <a:pt x="351" y="180"/>
                </a:cubicBezTo>
                <a:lnTo>
                  <a:pt x="351" y="180"/>
                </a:lnTo>
                <a:cubicBezTo>
                  <a:pt x="351" y="86"/>
                  <a:pt x="275" y="10"/>
                  <a:pt x="180" y="10"/>
                </a:cubicBezTo>
                <a:close/>
                <a:moveTo>
                  <a:pt x="180" y="361"/>
                </a:moveTo>
                <a:lnTo>
                  <a:pt x="180" y="361"/>
                </a:lnTo>
                <a:cubicBezTo>
                  <a:pt x="81" y="361"/>
                  <a:pt x="0" y="280"/>
                  <a:pt x="0" y="180"/>
                </a:cubicBezTo>
                <a:lnTo>
                  <a:pt x="0" y="180"/>
                </a:lnTo>
                <a:cubicBezTo>
                  <a:pt x="0" y="80"/>
                  <a:pt x="81" y="0"/>
                  <a:pt x="180" y="0"/>
                </a:cubicBezTo>
                <a:lnTo>
                  <a:pt x="180" y="0"/>
                </a:lnTo>
                <a:cubicBezTo>
                  <a:pt x="280" y="0"/>
                  <a:pt x="361" y="80"/>
                  <a:pt x="361" y="180"/>
                </a:cubicBezTo>
                <a:lnTo>
                  <a:pt x="361" y="180"/>
                </a:lnTo>
                <a:cubicBezTo>
                  <a:pt x="361" y="280"/>
                  <a:pt x="280" y="361"/>
                  <a:pt x="180" y="3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8" name="Freeform 272">
            <a:extLst>
              <a:ext uri="{FF2B5EF4-FFF2-40B4-BE49-F238E27FC236}">
                <a16:creationId xmlns:a16="http://schemas.microsoft.com/office/drawing/2014/main" id="{BD31BD65-BAD1-4C5C-B0EB-498FBD310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826" y="8908291"/>
            <a:ext cx="330773" cy="326789"/>
          </a:xfrm>
          <a:custGeom>
            <a:avLst/>
            <a:gdLst>
              <a:gd name="T0" fmla="*/ 181 w 364"/>
              <a:gd name="T1" fmla="*/ 11 h 363"/>
              <a:gd name="T2" fmla="*/ 181 w 364"/>
              <a:gd name="T3" fmla="*/ 11 h 363"/>
              <a:gd name="T4" fmla="*/ 11 w 364"/>
              <a:gd name="T5" fmla="*/ 181 h 363"/>
              <a:gd name="T6" fmla="*/ 11 w 364"/>
              <a:gd name="T7" fmla="*/ 181 h 363"/>
              <a:gd name="T8" fmla="*/ 181 w 364"/>
              <a:gd name="T9" fmla="*/ 352 h 363"/>
              <a:gd name="T10" fmla="*/ 181 w 364"/>
              <a:gd name="T11" fmla="*/ 352 h 363"/>
              <a:gd name="T12" fmla="*/ 351 w 364"/>
              <a:gd name="T13" fmla="*/ 181 h 363"/>
              <a:gd name="T14" fmla="*/ 351 w 364"/>
              <a:gd name="T15" fmla="*/ 181 h 363"/>
              <a:gd name="T16" fmla="*/ 181 w 364"/>
              <a:gd name="T17" fmla="*/ 11 h 363"/>
              <a:gd name="T18" fmla="*/ 181 w 364"/>
              <a:gd name="T19" fmla="*/ 362 h 363"/>
              <a:gd name="T20" fmla="*/ 181 w 364"/>
              <a:gd name="T21" fmla="*/ 362 h 363"/>
              <a:gd name="T22" fmla="*/ 0 w 364"/>
              <a:gd name="T23" fmla="*/ 181 h 363"/>
              <a:gd name="T24" fmla="*/ 0 w 364"/>
              <a:gd name="T25" fmla="*/ 181 h 363"/>
              <a:gd name="T26" fmla="*/ 181 w 364"/>
              <a:gd name="T27" fmla="*/ 0 h 363"/>
              <a:gd name="T28" fmla="*/ 181 w 364"/>
              <a:gd name="T29" fmla="*/ 0 h 363"/>
              <a:gd name="T30" fmla="*/ 363 w 364"/>
              <a:gd name="T31" fmla="*/ 181 h 363"/>
              <a:gd name="T32" fmla="*/ 363 w 364"/>
              <a:gd name="T33" fmla="*/ 181 h 363"/>
              <a:gd name="T34" fmla="*/ 181 w 364"/>
              <a:gd name="T35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4" h="363">
                <a:moveTo>
                  <a:pt x="181" y="11"/>
                </a:moveTo>
                <a:lnTo>
                  <a:pt x="181" y="11"/>
                </a:lnTo>
                <a:cubicBezTo>
                  <a:pt x="87" y="11"/>
                  <a:pt x="11" y="87"/>
                  <a:pt x="11" y="181"/>
                </a:cubicBezTo>
                <a:lnTo>
                  <a:pt x="11" y="181"/>
                </a:lnTo>
                <a:cubicBezTo>
                  <a:pt x="11" y="275"/>
                  <a:pt x="87" y="352"/>
                  <a:pt x="181" y="352"/>
                </a:cubicBezTo>
                <a:lnTo>
                  <a:pt x="181" y="352"/>
                </a:lnTo>
                <a:cubicBezTo>
                  <a:pt x="275" y="352"/>
                  <a:pt x="351" y="275"/>
                  <a:pt x="351" y="181"/>
                </a:cubicBezTo>
                <a:lnTo>
                  <a:pt x="351" y="181"/>
                </a:lnTo>
                <a:cubicBezTo>
                  <a:pt x="351" y="87"/>
                  <a:pt x="275" y="11"/>
                  <a:pt x="181" y="11"/>
                </a:cubicBezTo>
                <a:close/>
                <a:moveTo>
                  <a:pt x="181" y="362"/>
                </a:moveTo>
                <a:lnTo>
                  <a:pt x="181" y="362"/>
                </a:lnTo>
                <a:cubicBezTo>
                  <a:pt x="81" y="362"/>
                  <a:pt x="0" y="281"/>
                  <a:pt x="0" y="181"/>
                </a:cubicBezTo>
                <a:lnTo>
                  <a:pt x="0" y="181"/>
                </a:lnTo>
                <a:cubicBezTo>
                  <a:pt x="0" y="82"/>
                  <a:pt x="81" y="0"/>
                  <a:pt x="181" y="0"/>
                </a:cubicBezTo>
                <a:lnTo>
                  <a:pt x="181" y="0"/>
                </a:lnTo>
                <a:cubicBezTo>
                  <a:pt x="280" y="0"/>
                  <a:pt x="363" y="82"/>
                  <a:pt x="363" y="181"/>
                </a:cubicBezTo>
                <a:lnTo>
                  <a:pt x="363" y="181"/>
                </a:lnTo>
                <a:cubicBezTo>
                  <a:pt x="363" y="281"/>
                  <a:pt x="280" y="362"/>
                  <a:pt x="181" y="3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9" name="Freeform 274">
            <a:extLst>
              <a:ext uri="{FF2B5EF4-FFF2-40B4-BE49-F238E27FC236}">
                <a16:creationId xmlns:a16="http://schemas.microsoft.com/office/drawing/2014/main" id="{9751F44B-DC7C-4CDA-9F6E-EE45BDC6F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0902" y="10334390"/>
            <a:ext cx="330775" cy="326789"/>
          </a:xfrm>
          <a:custGeom>
            <a:avLst/>
            <a:gdLst>
              <a:gd name="T0" fmla="*/ 181 w 364"/>
              <a:gd name="T1" fmla="*/ 11 h 363"/>
              <a:gd name="T2" fmla="*/ 181 w 364"/>
              <a:gd name="T3" fmla="*/ 11 h 363"/>
              <a:gd name="T4" fmla="*/ 11 w 364"/>
              <a:gd name="T5" fmla="*/ 181 h 363"/>
              <a:gd name="T6" fmla="*/ 11 w 364"/>
              <a:gd name="T7" fmla="*/ 181 h 363"/>
              <a:gd name="T8" fmla="*/ 181 w 364"/>
              <a:gd name="T9" fmla="*/ 352 h 363"/>
              <a:gd name="T10" fmla="*/ 181 w 364"/>
              <a:gd name="T11" fmla="*/ 352 h 363"/>
              <a:gd name="T12" fmla="*/ 352 w 364"/>
              <a:gd name="T13" fmla="*/ 181 h 363"/>
              <a:gd name="T14" fmla="*/ 352 w 364"/>
              <a:gd name="T15" fmla="*/ 181 h 363"/>
              <a:gd name="T16" fmla="*/ 181 w 364"/>
              <a:gd name="T17" fmla="*/ 11 h 363"/>
              <a:gd name="T18" fmla="*/ 181 w 364"/>
              <a:gd name="T19" fmla="*/ 362 h 363"/>
              <a:gd name="T20" fmla="*/ 181 w 364"/>
              <a:gd name="T21" fmla="*/ 362 h 363"/>
              <a:gd name="T22" fmla="*/ 0 w 364"/>
              <a:gd name="T23" fmla="*/ 181 h 363"/>
              <a:gd name="T24" fmla="*/ 0 w 364"/>
              <a:gd name="T25" fmla="*/ 181 h 363"/>
              <a:gd name="T26" fmla="*/ 181 w 364"/>
              <a:gd name="T27" fmla="*/ 0 h 363"/>
              <a:gd name="T28" fmla="*/ 181 w 364"/>
              <a:gd name="T29" fmla="*/ 0 h 363"/>
              <a:gd name="T30" fmla="*/ 363 w 364"/>
              <a:gd name="T31" fmla="*/ 181 h 363"/>
              <a:gd name="T32" fmla="*/ 363 w 364"/>
              <a:gd name="T33" fmla="*/ 181 h 363"/>
              <a:gd name="T34" fmla="*/ 181 w 364"/>
              <a:gd name="T35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4" h="363">
                <a:moveTo>
                  <a:pt x="181" y="11"/>
                </a:moveTo>
                <a:lnTo>
                  <a:pt x="181" y="11"/>
                </a:lnTo>
                <a:cubicBezTo>
                  <a:pt x="87" y="11"/>
                  <a:pt x="11" y="87"/>
                  <a:pt x="11" y="181"/>
                </a:cubicBezTo>
                <a:lnTo>
                  <a:pt x="11" y="181"/>
                </a:lnTo>
                <a:cubicBezTo>
                  <a:pt x="11" y="275"/>
                  <a:pt x="87" y="352"/>
                  <a:pt x="181" y="352"/>
                </a:cubicBezTo>
                <a:lnTo>
                  <a:pt x="181" y="352"/>
                </a:lnTo>
                <a:cubicBezTo>
                  <a:pt x="275" y="352"/>
                  <a:pt x="352" y="275"/>
                  <a:pt x="352" y="181"/>
                </a:cubicBezTo>
                <a:lnTo>
                  <a:pt x="352" y="181"/>
                </a:lnTo>
                <a:cubicBezTo>
                  <a:pt x="352" y="87"/>
                  <a:pt x="275" y="11"/>
                  <a:pt x="181" y="11"/>
                </a:cubicBezTo>
                <a:close/>
                <a:moveTo>
                  <a:pt x="181" y="362"/>
                </a:moveTo>
                <a:lnTo>
                  <a:pt x="181" y="362"/>
                </a:lnTo>
                <a:cubicBezTo>
                  <a:pt x="82" y="362"/>
                  <a:pt x="0" y="281"/>
                  <a:pt x="0" y="181"/>
                </a:cubicBezTo>
                <a:lnTo>
                  <a:pt x="0" y="181"/>
                </a:lnTo>
                <a:cubicBezTo>
                  <a:pt x="0" y="81"/>
                  <a:pt x="82" y="0"/>
                  <a:pt x="181" y="0"/>
                </a:cubicBezTo>
                <a:lnTo>
                  <a:pt x="181" y="0"/>
                </a:lnTo>
                <a:cubicBezTo>
                  <a:pt x="281" y="0"/>
                  <a:pt x="363" y="81"/>
                  <a:pt x="363" y="181"/>
                </a:cubicBezTo>
                <a:lnTo>
                  <a:pt x="363" y="181"/>
                </a:lnTo>
                <a:cubicBezTo>
                  <a:pt x="363" y="281"/>
                  <a:pt x="281" y="362"/>
                  <a:pt x="181" y="3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0" name="Freeform 276">
            <a:extLst>
              <a:ext uri="{FF2B5EF4-FFF2-40B4-BE49-F238E27FC236}">
                <a16:creationId xmlns:a16="http://schemas.microsoft.com/office/drawing/2014/main" id="{96041B96-3100-4EA2-92C8-342A57563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992" y="8179125"/>
            <a:ext cx="330775" cy="330775"/>
          </a:xfrm>
          <a:custGeom>
            <a:avLst/>
            <a:gdLst>
              <a:gd name="T0" fmla="*/ 181 w 364"/>
              <a:gd name="T1" fmla="*/ 11 h 364"/>
              <a:gd name="T2" fmla="*/ 181 w 364"/>
              <a:gd name="T3" fmla="*/ 11 h 364"/>
              <a:gd name="T4" fmla="*/ 11 w 364"/>
              <a:gd name="T5" fmla="*/ 182 h 364"/>
              <a:gd name="T6" fmla="*/ 11 w 364"/>
              <a:gd name="T7" fmla="*/ 182 h 364"/>
              <a:gd name="T8" fmla="*/ 181 w 364"/>
              <a:gd name="T9" fmla="*/ 352 h 364"/>
              <a:gd name="T10" fmla="*/ 181 w 364"/>
              <a:gd name="T11" fmla="*/ 352 h 364"/>
              <a:gd name="T12" fmla="*/ 352 w 364"/>
              <a:gd name="T13" fmla="*/ 182 h 364"/>
              <a:gd name="T14" fmla="*/ 352 w 364"/>
              <a:gd name="T15" fmla="*/ 182 h 364"/>
              <a:gd name="T16" fmla="*/ 181 w 364"/>
              <a:gd name="T17" fmla="*/ 11 h 364"/>
              <a:gd name="T18" fmla="*/ 181 w 364"/>
              <a:gd name="T19" fmla="*/ 363 h 364"/>
              <a:gd name="T20" fmla="*/ 181 w 364"/>
              <a:gd name="T21" fmla="*/ 363 h 364"/>
              <a:gd name="T22" fmla="*/ 0 w 364"/>
              <a:gd name="T23" fmla="*/ 182 h 364"/>
              <a:gd name="T24" fmla="*/ 0 w 364"/>
              <a:gd name="T25" fmla="*/ 182 h 364"/>
              <a:gd name="T26" fmla="*/ 181 w 364"/>
              <a:gd name="T27" fmla="*/ 0 h 364"/>
              <a:gd name="T28" fmla="*/ 181 w 364"/>
              <a:gd name="T29" fmla="*/ 0 h 364"/>
              <a:gd name="T30" fmla="*/ 363 w 364"/>
              <a:gd name="T31" fmla="*/ 182 h 364"/>
              <a:gd name="T32" fmla="*/ 363 w 364"/>
              <a:gd name="T33" fmla="*/ 182 h 364"/>
              <a:gd name="T34" fmla="*/ 181 w 364"/>
              <a:gd name="T35" fmla="*/ 363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4" h="364">
                <a:moveTo>
                  <a:pt x="181" y="11"/>
                </a:moveTo>
                <a:lnTo>
                  <a:pt x="181" y="11"/>
                </a:lnTo>
                <a:cubicBezTo>
                  <a:pt x="88" y="11"/>
                  <a:pt x="11" y="87"/>
                  <a:pt x="11" y="182"/>
                </a:cubicBezTo>
                <a:lnTo>
                  <a:pt x="11" y="182"/>
                </a:lnTo>
                <a:cubicBezTo>
                  <a:pt x="11" y="275"/>
                  <a:pt x="88" y="352"/>
                  <a:pt x="181" y="352"/>
                </a:cubicBezTo>
                <a:lnTo>
                  <a:pt x="181" y="352"/>
                </a:lnTo>
                <a:cubicBezTo>
                  <a:pt x="276" y="352"/>
                  <a:pt x="352" y="275"/>
                  <a:pt x="352" y="182"/>
                </a:cubicBezTo>
                <a:lnTo>
                  <a:pt x="352" y="182"/>
                </a:lnTo>
                <a:cubicBezTo>
                  <a:pt x="352" y="87"/>
                  <a:pt x="276" y="11"/>
                  <a:pt x="181" y="11"/>
                </a:cubicBezTo>
                <a:close/>
                <a:moveTo>
                  <a:pt x="181" y="363"/>
                </a:moveTo>
                <a:lnTo>
                  <a:pt x="181" y="363"/>
                </a:lnTo>
                <a:cubicBezTo>
                  <a:pt x="82" y="363"/>
                  <a:pt x="0" y="281"/>
                  <a:pt x="0" y="182"/>
                </a:cubicBezTo>
                <a:lnTo>
                  <a:pt x="0" y="182"/>
                </a:lnTo>
                <a:cubicBezTo>
                  <a:pt x="0" y="81"/>
                  <a:pt x="82" y="0"/>
                  <a:pt x="181" y="0"/>
                </a:cubicBezTo>
                <a:lnTo>
                  <a:pt x="181" y="0"/>
                </a:lnTo>
                <a:cubicBezTo>
                  <a:pt x="282" y="0"/>
                  <a:pt x="363" y="81"/>
                  <a:pt x="363" y="182"/>
                </a:cubicBezTo>
                <a:lnTo>
                  <a:pt x="363" y="182"/>
                </a:lnTo>
                <a:cubicBezTo>
                  <a:pt x="363" y="281"/>
                  <a:pt x="282" y="363"/>
                  <a:pt x="181" y="3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1" name="Freeform 278">
            <a:extLst>
              <a:ext uri="{FF2B5EF4-FFF2-40B4-BE49-F238E27FC236}">
                <a16:creationId xmlns:a16="http://schemas.microsoft.com/office/drawing/2014/main" id="{8C85A373-28CB-4F0F-B92B-309BEF06A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769" y="9611881"/>
            <a:ext cx="326789" cy="326789"/>
          </a:xfrm>
          <a:custGeom>
            <a:avLst/>
            <a:gdLst>
              <a:gd name="T0" fmla="*/ 181 w 363"/>
              <a:gd name="T1" fmla="*/ 11 h 363"/>
              <a:gd name="T2" fmla="*/ 181 w 363"/>
              <a:gd name="T3" fmla="*/ 11 h 363"/>
              <a:gd name="T4" fmla="*/ 11 w 363"/>
              <a:gd name="T5" fmla="*/ 181 h 363"/>
              <a:gd name="T6" fmla="*/ 11 w 363"/>
              <a:gd name="T7" fmla="*/ 181 h 363"/>
              <a:gd name="T8" fmla="*/ 181 w 363"/>
              <a:gd name="T9" fmla="*/ 351 h 363"/>
              <a:gd name="T10" fmla="*/ 181 w 363"/>
              <a:gd name="T11" fmla="*/ 351 h 363"/>
              <a:gd name="T12" fmla="*/ 351 w 363"/>
              <a:gd name="T13" fmla="*/ 181 h 363"/>
              <a:gd name="T14" fmla="*/ 351 w 363"/>
              <a:gd name="T15" fmla="*/ 181 h 363"/>
              <a:gd name="T16" fmla="*/ 181 w 363"/>
              <a:gd name="T17" fmla="*/ 11 h 363"/>
              <a:gd name="T18" fmla="*/ 181 w 363"/>
              <a:gd name="T19" fmla="*/ 362 h 363"/>
              <a:gd name="T20" fmla="*/ 181 w 363"/>
              <a:gd name="T21" fmla="*/ 362 h 363"/>
              <a:gd name="T22" fmla="*/ 0 w 363"/>
              <a:gd name="T23" fmla="*/ 181 h 363"/>
              <a:gd name="T24" fmla="*/ 0 w 363"/>
              <a:gd name="T25" fmla="*/ 181 h 363"/>
              <a:gd name="T26" fmla="*/ 181 w 363"/>
              <a:gd name="T27" fmla="*/ 0 h 363"/>
              <a:gd name="T28" fmla="*/ 181 w 363"/>
              <a:gd name="T29" fmla="*/ 0 h 363"/>
              <a:gd name="T30" fmla="*/ 362 w 363"/>
              <a:gd name="T31" fmla="*/ 181 h 363"/>
              <a:gd name="T32" fmla="*/ 362 w 363"/>
              <a:gd name="T33" fmla="*/ 181 h 363"/>
              <a:gd name="T34" fmla="*/ 181 w 363"/>
              <a:gd name="T35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3" h="363">
                <a:moveTo>
                  <a:pt x="181" y="11"/>
                </a:moveTo>
                <a:lnTo>
                  <a:pt x="181" y="11"/>
                </a:lnTo>
                <a:cubicBezTo>
                  <a:pt x="87" y="11"/>
                  <a:pt x="11" y="88"/>
                  <a:pt x="11" y="181"/>
                </a:cubicBezTo>
                <a:lnTo>
                  <a:pt x="11" y="181"/>
                </a:lnTo>
                <a:cubicBezTo>
                  <a:pt x="11" y="276"/>
                  <a:pt x="87" y="351"/>
                  <a:pt x="181" y="351"/>
                </a:cubicBezTo>
                <a:lnTo>
                  <a:pt x="181" y="351"/>
                </a:lnTo>
                <a:cubicBezTo>
                  <a:pt x="275" y="351"/>
                  <a:pt x="351" y="276"/>
                  <a:pt x="351" y="181"/>
                </a:cubicBezTo>
                <a:lnTo>
                  <a:pt x="351" y="181"/>
                </a:lnTo>
                <a:cubicBezTo>
                  <a:pt x="351" y="88"/>
                  <a:pt x="275" y="11"/>
                  <a:pt x="181" y="11"/>
                </a:cubicBezTo>
                <a:close/>
                <a:moveTo>
                  <a:pt x="181" y="362"/>
                </a:moveTo>
                <a:lnTo>
                  <a:pt x="181" y="362"/>
                </a:lnTo>
                <a:cubicBezTo>
                  <a:pt x="81" y="362"/>
                  <a:pt x="0" y="281"/>
                  <a:pt x="0" y="181"/>
                </a:cubicBezTo>
                <a:lnTo>
                  <a:pt x="0" y="181"/>
                </a:lnTo>
                <a:cubicBezTo>
                  <a:pt x="0" y="82"/>
                  <a:pt x="81" y="0"/>
                  <a:pt x="181" y="0"/>
                </a:cubicBezTo>
                <a:lnTo>
                  <a:pt x="181" y="0"/>
                </a:lnTo>
                <a:cubicBezTo>
                  <a:pt x="280" y="0"/>
                  <a:pt x="362" y="82"/>
                  <a:pt x="362" y="181"/>
                </a:cubicBezTo>
                <a:lnTo>
                  <a:pt x="362" y="181"/>
                </a:lnTo>
                <a:cubicBezTo>
                  <a:pt x="362" y="281"/>
                  <a:pt x="280" y="362"/>
                  <a:pt x="181" y="3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2" name="Freeform 280">
            <a:extLst>
              <a:ext uri="{FF2B5EF4-FFF2-40B4-BE49-F238E27FC236}">
                <a16:creationId xmlns:a16="http://schemas.microsoft.com/office/drawing/2014/main" id="{C6952FDB-ACF6-4797-BB7B-67D87A441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7302" y="7475578"/>
            <a:ext cx="326789" cy="326789"/>
          </a:xfrm>
          <a:custGeom>
            <a:avLst/>
            <a:gdLst>
              <a:gd name="T0" fmla="*/ 180 w 362"/>
              <a:gd name="T1" fmla="*/ 10 h 362"/>
              <a:gd name="T2" fmla="*/ 180 w 362"/>
              <a:gd name="T3" fmla="*/ 10 h 362"/>
              <a:gd name="T4" fmla="*/ 11 w 362"/>
              <a:gd name="T5" fmla="*/ 181 h 362"/>
              <a:gd name="T6" fmla="*/ 11 w 362"/>
              <a:gd name="T7" fmla="*/ 181 h 362"/>
              <a:gd name="T8" fmla="*/ 180 w 362"/>
              <a:gd name="T9" fmla="*/ 351 h 362"/>
              <a:gd name="T10" fmla="*/ 180 w 362"/>
              <a:gd name="T11" fmla="*/ 351 h 362"/>
              <a:gd name="T12" fmla="*/ 351 w 362"/>
              <a:gd name="T13" fmla="*/ 181 h 362"/>
              <a:gd name="T14" fmla="*/ 351 w 362"/>
              <a:gd name="T15" fmla="*/ 181 h 362"/>
              <a:gd name="T16" fmla="*/ 180 w 362"/>
              <a:gd name="T17" fmla="*/ 10 h 362"/>
              <a:gd name="T18" fmla="*/ 180 w 362"/>
              <a:gd name="T19" fmla="*/ 361 h 362"/>
              <a:gd name="T20" fmla="*/ 180 w 362"/>
              <a:gd name="T21" fmla="*/ 361 h 362"/>
              <a:gd name="T22" fmla="*/ 0 w 362"/>
              <a:gd name="T23" fmla="*/ 181 h 362"/>
              <a:gd name="T24" fmla="*/ 0 w 362"/>
              <a:gd name="T25" fmla="*/ 181 h 362"/>
              <a:gd name="T26" fmla="*/ 180 w 362"/>
              <a:gd name="T27" fmla="*/ 0 h 362"/>
              <a:gd name="T28" fmla="*/ 180 w 362"/>
              <a:gd name="T29" fmla="*/ 0 h 362"/>
              <a:gd name="T30" fmla="*/ 361 w 362"/>
              <a:gd name="T31" fmla="*/ 181 h 362"/>
              <a:gd name="T32" fmla="*/ 361 w 362"/>
              <a:gd name="T33" fmla="*/ 181 h 362"/>
              <a:gd name="T34" fmla="*/ 180 w 362"/>
              <a:gd name="T35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2" h="362">
                <a:moveTo>
                  <a:pt x="180" y="10"/>
                </a:moveTo>
                <a:lnTo>
                  <a:pt x="180" y="10"/>
                </a:lnTo>
                <a:cubicBezTo>
                  <a:pt x="87" y="10"/>
                  <a:pt x="11" y="86"/>
                  <a:pt x="11" y="181"/>
                </a:cubicBezTo>
                <a:lnTo>
                  <a:pt x="11" y="181"/>
                </a:lnTo>
                <a:cubicBezTo>
                  <a:pt x="11" y="274"/>
                  <a:pt x="87" y="351"/>
                  <a:pt x="180" y="351"/>
                </a:cubicBezTo>
                <a:lnTo>
                  <a:pt x="180" y="351"/>
                </a:lnTo>
                <a:cubicBezTo>
                  <a:pt x="274" y="351"/>
                  <a:pt x="351" y="274"/>
                  <a:pt x="351" y="181"/>
                </a:cubicBezTo>
                <a:lnTo>
                  <a:pt x="351" y="181"/>
                </a:lnTo>
                <a:cubicBezTo>
                  <a:pt x="351" y="86"/>
                  <a:pt x="274" y="10"/>
                  <a:pt x="180" y="10"/>
                </a:cubicBezTo>
                <a:close/>
                <a:moveTo>
                  <a:pt x="180" y="361"/>
                </a:moveTo>
                <a:lnTo>
                  <a:pt x="180" y="361"/>
                </a:lnTo>
                <a:cubicBezTo>
                  <a:pt x="82" y="361"/>
                  <a:pt x="0" y="280"/>
                  <a:pt x="0" y="181"/>
                </a:cubicBezTo>
                <a:lnTo>
                  <a:pt x="0" y="181"/>
                </a:lnTo>
                <a:cubicBezTo>
                  <a:pt x="0" y="81"/>
                  <a:pt x="82" y="0"/>
                  <a:pt x="180" y="0"/>
                </a:cubicBezTo>
                <a:lnTo>
                  <a:pt x="180" y="0"/>
                </a:lnTo>
                <a:cubicBezTo>
                  <a:pt x="280" y="0"/>
                  <a:pt x="361" y="81"/>
                  <a:pt x="361" y="181"/>
                </a:cubicBezTo>
                <a:lnTo>
                  <a:pt x="361" y="181"/>
                </a:lnTo>
                <a:cubicBezTo>
                  <a:pt x="361" y="280"/>
                  <a:pt x="280" y="361"/>
                  <a:pt x="180" y="3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4" name="Freeform: Shape 583">
            <a:extLst>
              <a:ext uri="{FF2B5EF4-FFF2-40B4-BE49-F238E27FC236}">
                <a16:creationId xmlns:a16="http://schemas.microsoft.com/office/drawing/2014/main" id="{B49074CF-A63F-4A89-8264-D647E8E5F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8892" y="8377240"/>
            <a:ext cx="1929824" cy="1834841"/>
          </a:xfrm>
          <a:custGeom>
            <a:avLst/>
            <a:gdLst>
              <a:gd name="connsiteX0" fmla="*/ 707692 w 1929824"/>
              <a:gd name="connsiteY0" fmla="*/ 799582 h 1834841"/>
              <a:gd name="connsiteX1" fmla="*/ 885034 w 1929824"/>
              <a:gd name="connsiteY1" fmla="*/ 975572 h 1834841"/>
              <a:gd name="connsiteX2" fmla="*/ 707692 w 1929824"/>
              <a:gd name="connsiteY2" fmla="*/ 1153366 h 1834841"/>
              <a:gd name="connsiteX3" fmla="*/ 531255 w 1929824"/>
              <a:gd name="connsiteY3" fmla="*/ 975572 h 1834841"/>
              <a:gd name="connsiteX4" fmla="*/ 707692 w 1929824"/>
              <a:gd name="connsiteY4" fmla="*/ 799582 h 1834841"/>
              <a:gd name="connsiteX5" fmla="*/ 707692 w 1929824"/>
              <a:gd name="connsiteY5" fmla="*/ 700654 h 1834841"/>
              <a:gd name="connsiteX6" fmla="*/ 275995 w 1929824"/>
              <a:gd name="connsiteY6" fmla="*/ 1132352 h 1834841"/>
              <a:gd name="connsiteX7" fmla="*/ 334822 w 1929824"/>
              <a:gd name="connsiteY7" fmla="*/ 1347748 h 1834841"/>
              <a:gd name="connsiteX8" fmla="*/ 1081468 w 1929824"/>
              <a:gd name="connsiteY8" fmla="*/ 1349558 h 1834841"/>
              <a:gd name="connsiteX9" fmla="*/ 1140295 w 1929824"/>
              <a:gd name="connsiteY9" fmla="*/ 1132352 h 1834841"/>
              <a:gd name="connsiteX10" fmla="*/ 707692 w 1929824"/>
              <a:gd name="connsiteY10" fmla="*/ 700654 h 1834841"/>
              <a:gd name="connsiteX11" fmla="*/ 707692 w 1929824"/>
              <a:gd name="connsiteY11" fmla="*/ 668073 h 1834841"/>
              <a:gd name="connsiteX12" fmla="*/ 1171971 w 1929824"/>
              <a:gd name="connsiteY12" fmla="*/ 1132352 h 1834841"/>
              <a:gd name="connsiteX13" fmla="*/ 707692 w 1929824"/>
              <a:gd name="connsiteY13" fmla="*/ 1595725 h 1834841"/>
              <a:gd name="connsiteX14" fmla="*/ 244319 w 1929824"/>
              <a:gd name="connsiteY14" fmla="*/ 1132352 h 1834841"/>
              <a:gd name="connsiteX15" fmla="*/ 707692 w 1929824"/>
              <a:gd name="connsiteY15" fmla="*/ 668073 h 1834841"/>
              <a:gd name="connsiteX16" fmla="*/ 703991 w 1929824"/>
              <a:gd name="connsiteY16" fmla="*/ 566435 h 1834841"/>
              <a:gd name="connsiteX17" fmla="*/ 512387 w 1929824"/>
              <a:gd name="connsiteY17" fmla="*/ 599861 h 1834841"/>
              <a:gd name="connsiteX18" fmla="*/ 173465 w 1929824"/>
              <a:gd name="connsiteY18" fmla="*/ 1322600 h 1834841"/>
              <a:gd name="connsiteX19" fmla="*/ 896499 w 1929824"/>
              <a:gd name="connsiteY19" fmla="*/ 1662287 h 1834841"/>
              <a:gd name="connsiteX20" fmla="*/ 1216442 w 1929824"/>
              <a:gd name="connsiteY20" fmla="*/ 1370481 h 1834841"/>
              <a:gd name="connsiteX21" fmla="*/ 1235422 w 1929824"/>
              <a:gd name="connsiteY21" fmla="*/ 938645 h 1834841"/>
              <a:gd name="connsiteX22" fmla="*/ 703991 w 1929824"/>
              <a:gd name="connsiteY22" fmla="*/ 566435 h 1834841"/>
              <a:gd name="connsiteX23" fmla="*/ 1355626 w 1929824"/>
              <a:gd name="connsiteY23" fmla="*/ 892 h 1834841"/>
              <a:gd name="connsiteX24" fmla="*/ 1836444 w 1929824"/>
              <a:gd name="connsiteY24" fmla="*/ 74973 h 1834841"/>
              <a:gd name="connsiteX25" fmla="*/ 1896999 w 1929824"/>
              <a:gd name="connsiteY25" fmla="*/ 150860 h 1834841"/>
              <a:gd name="connsiteX26" fmla="*/ 1929535 w 1929824"/>
              <a:gd name="connsiteY26" fmla="*/ 628771 h 1834841"/>
              <a:gd name="connsiteX27" fmla="*/ 1862654 w 1929824"/>
              <a:gd name="connsiteY27" fmla="*/ 706465 h 1834841"/>
              <a:gd name="connsiteX28" fmla="*/ 1847290 w 1929824"/>
              <a:gd name="connsiteY28" fmla="*/ 706465 h 1834841"/>
              <a:gd name="connsiteX29" fmla="*/ 1770467 w 1929824"/>
              <a:gd name="connsiteY29" fmla="*/ 638709 h 1834841"/>
              <a:gd name="connsiteX30" fmla="*/ 1748776 w 1929824"/>
              <a:gd name="connsiteY30" fmla="*/ 324317 h 1834841"/>
              <a:gd name="connsiteX31" fmla="*/ 1280611 w 1929824"/>
              <a:gd name="connsiteY31" fmla="*/ 725437 h 1834841"/>
              <a:gd name="connsiteX32" fmla="*/ 1367376 w 1929824"/>
              <a:gd name="connsiteY32" fmla="*/ 891667 h 1834841"/>
              <a:gd name="connsiteX33" fmla="*/ 1342069 w 1929824"/>
              <a:gd name="connsiteY33" fmla="*/ 1429204 h 1834841"/>
              <a:gd name="connsiteX34" fmla="*/ 944400 w 1929824"/>
              <a:gd name="connsiteY34" fmla="*/ 1793283 h 1834841"/>
              <a:gd name="connsiteX35" fmla="*/ 705799 w 1929824"/>
              <a:gd name="connsiteY35" fmla="*/ 1834841 h 1834841"/>
              <a:gd name="connsiteX36" fmla="*/ 42415 w 1929824"/>
              <a:gd name="connsiteY36" fmla="*/ 1370481 h 1834841"/>
              <a:gd name="connsiteX37" fmla="*/ 464486 w 1929824"/>
              <a:gd name="connsiteY37" fmla="*/ 468865 h 1834841"/>
              <a:gd name="connsiteX38" fmla="*/ 1175771 w 1929824"/>
              <a:gd name="connsiteY38" fmla="*/ 606185 h 1834841"/>
              <a:gd name="connsiteX39" fmla="*/ 1642129 w 1929824"/>
              <a:gd name="connsiteY39" fmla="*/ 206872 h 1834841"/>
              <a:gd name="connsiteX40" fmla="*/ 1332128 w 1929824"/>
              <a:gd name="connsiteY40" fmla="*/ 159894 h 1834841"/>
              <a:gd name="connsiteX41" fmla="*/ 1270670 w 1929824"/>
              <a:gd name="connsiteY41" fmla="*/ 76779 h 1834841"/>
              <a:gd name="connsiteX42" fmla="*/ 1273381 w 1929824"/>
              <a:gd name="connsiteY42" fmla="*/ 62325 h 1834841"/>
              <a:gd name="connsiteX43" fmla="*/ 1355626 w 1929824"/>
              <a:gd name="connsiteY43" fmla="*/ 892 h 183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29824" h="1834841">
                <a:moveTo>
                  <a:pt x="707692" y="799582"/>
                </a:moveTo>
                <a:cubicBezTo>
                  <a:pt x="805411" y="799582"/>
                  <a:pt x="885034" y="878100"/>
                  <a:pt x="885034" y="975572"/>
                </a:cubicBezTo>
                <a:cubicBezTo>
                  <a:pt x="885034" y="1073043"/>
                  <a:pt x="805411" y="1153366"/>
                  <a:pt x="707692" y="1153366"/>
                </a:cubicBezTo>
                <a:cubicBezTo>
                  <a:pt x="610878" y="1153366"/>
                  <a:pt x="531255" y="1073043"/>
                  <a:pt x="531255" y="975572"/>
                </a:cubicBezTo>
                <a:cubicBezTo>
                  <a:pt x="531255" y="878100"/>
                  <a:pt x="610878" y="799582"/>
                  <a:pt x="707692" y="799582"/>
                </a:cubicBezTo>
                <a:close/>
                <a:moveTo>
                  <a:pt x="707692" y="700654"/>
                </a:moveTo>
                <a:cubicBezTo>
                  <a:pt x="470576" y="700654"/>
                  <a:pt x="275995" y="894330"/>
                  <a:pt x="275995" y="1132352"/>
                </a:cubicBezTo>
                <a:cubicBezTo>
                  <a:pt x="275995" y="1211089"/>
                  <a:pt x="297716" y="1285301"/>
                  <a:pt x="334822" y="1347748"/>
                </a:cubicBezTo>
                <a:cubicBezTo>
                  <a:pt x="399984" y="1293446"/>
                  <a:pt x="715838" y="1060854"/>
                  <a:pt x="1081468" y="1349558"/>
                </a:cubicBezTo>
                <a:cubicBezTo>
                  <a:pt x="1118574" y="1285301"/>
                  <a:pt x="1140295" y="1211089"/>
                  <a:pt x="1140295" y="1132352"/>
                </a:cubicBezTo>
                <a:cubicBezTo>
                  <a:pt x="1140295" y="894330"/>
                  <a:pt x="946619" y="700654"/>
                  <a:pt x="707692" y="700654"/>
                </a:cubicBezTo>
                <a:close/>
                <a:moveTo>
                  <a:pt x="707692" y="668073"/>
                </a:moveTo>
                <a:cubicBezTo>
                  <a:pt x="963815" y="668073"/>
                  <a:pt x="1171971" y="876229"/>
                  <a:pt x="1171971" y="1132352"/>
                </a:cubicBezTo>
                <a:cubicBezTo>
                  <a:pt x="1171971" y="1388474"/>
                  <a:pt x="963815" y="1595725"/>
                  <a:pt x="707692" y="1595725"/>
                </a:cubicBezTo>
                <a:cubicBezTo>
                  <a:pt x="452475" y="1595725"/>
                  <a:pt x="244319" y="1388474"/>
                  <a:pt x="244319" y="1132352"/>
                </a:cubicBezTo>
                <a:cubicBezTo>
                  <a:pt x="244319" y="876229"/>
                  <a:pt x="452475" y="668073"/>
                  <a:pt x="707692" y="668073"/>
                </a:cubicBezTo>
                <a:close/>
                <a:moveTo>
                  <a:pt x="703991" y="566435"/>
                </a:moveTo>
                <a:cubicBezTo>
                  <a:pt x="639822" y="566435"/>
                  <a:pt x="575653" y="576372"/>
                  <a:pt x="512387" y="599861"/>
                </a:cubicBezTo>
                <a:cubicBezTo>
                  <a:pt x="219558" y="705562"/>
                  <a:pt x="66817" y="1029891"/>
                  <a:pt x="173465" y="1322600"/>
                </a:cubicBezTo>
                <a:cubicBezTo>
                  <a:pt x="279208" y="1615309"/>
                  <a:pt x="603670" y="1767987"/>
                  <a:pt x="896499" y="1662287"/>
                </a:cubicBezTo>
                <a:cubicBezTo>
                  <a:pt x="1038395" y="1609888"/>
                  <a:pt x="1152273" y="1506898"/>
                  <a:pt x="1216442" y="1370481"/>
                </a:cubicBezTo>
                <a:cubicBezTo>
                  <a:pt x="1279708" y="1234064"/>
                  <a:pt x="1287842" y="1080482"/>
                  <a:pt x="1235422" y="938645"/>
                </a:cubicBezTo>
                <a:cubicBezTo>
                  <a:pt x="1152273" y="709176"/>
                  <a:pt x="935362" y="566435"/>
                  <a:pt x="703991" y="566435"/>
                </a:cubicBezTo>
                <a:close/>
                <a:moveTo>
                  <a:pt x="1355626" y="892"/>
                </a:moveTo>
                <a:lnTo>
                  <a:pt x="1836444" y="74973"/>
                </a:lnTo>
                <a:cubicBezTo>
                  <a:pt x="1873500" y="80393"/>
                  <a:pt x="1898806" y="113820"/>
                  <a:pt x="1896999" y="150860"/>
                </a:cubicBezTo>
                <a:lnTo>
                  <a:pt x="1929535" y="628771"/>
                </a:lnTo>
                <a:cubicBezTo>
                  <a:pt x="1933150" y="669425"/>
                  <a:pt x="1902421" y="702852"/>
                  <a:pt x="1862654" y="706465"/>
                </a:cubicBezTo>
                <a:lnTo>
                  <a:pt x="1847290" y="706465"/>
                </a:lnTo>
                <a:cubicBezTo>
                  <a:pt x="1807523" y="710079"/>
                  <a:pt x="1773179" y="679363"/>
                  <a:pt x="1770467" y="638709"/>
                </a:cubicBezTo>
                <a:lnTo>
                  <a:pt x="1748776" y="324317"/>
                </a:lnTo>
                <a:lnTo>
                  <a:pt x="1280611" y="725437"/>
                </a:lnTo>
                <a:cubicBezTo>
                  <a:pt x="1315859" y="775125"/>
                  <a:pt x="1345685" y="830234"/>
                  <a:pt x="1367376" y="891667"/>
                </a:cubicBezTo>
                <a:cubicBezTo>
                  <a:pt x="1431545" y="1067834"/>
                  <a:pt x="1422507" y="1259360"/>
                  <a:pt x="1342069" y="1429204"/>
                </a:cubicBezTo>
                <a:cubicBezTo>
                  <a:pt x="1263439" y="1599951"/>
                  <a:pt x="1121544" y="1729140"/>
                  <a:pt x="944400" y="1793283"/>
                </a:cubicBezTo>
                <a:cubicBezTo>
                  <a:pt x="865770" y="1821289"/>
                  <a:pt x="785333" y="1834841"/>
                  <a:pt x="705799" y="1834841"/>
                </a:cubicBezTo>
                <a:cubicBezTo>
                  <a:pt x="416585" y="1834841"/>
                  <a:pt x="145447" y="1656866"/>
                  <a:pt x="42415" y="1370481"/>
                </a:cubicBezTo>
                <a:cubicBezTo>
                  <a:pt x="-90443" y="1004595"/>
                  <a:pt x="99354" y="599861"/>
                  <a:pt x="464486" y="468865"/>
                </a:cubicBezTo>
                <a:cubicBezTo>
                  <a:pt x="716644" y="377619"/>
                  <a:pt x="988686" y="439052"/>
                  <a:pt x="1175771" y="606185"/>
                </a:cubicBezTo>
                <a:lnTo>
                  <a:pt x="1642129" y="206872"/>
                </a:lnTo>
                <a:lnTo>
                  <a:pt x="1332128" y="159894"/>
                </a:lnTo>
                <a:cubicBezTo>
                  <a:pt x="1292361" y="153570"/>
                  <a:pt x="1264343" y="115627"/>
                  <a:pt x="1270670" y="76779"/>
                </a:cubicBezTo>
                <a:lnTo>
                  <a:pt x="1273381" y="62325"/>
                </a:lnTo>
                <a:cubicBezTo>
                  <a:pt x="1278804" y="22574"/>
                  <a:pt x="1315859" y="-5432"/>
                  <a:pt x="1355626" y="8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5" name="Freeform: Shape 584">
            <a:extLst>
              <a:ext uri="{FF2B5EF4-FFF2-40B4-BE49-F238E27FC236}">
                <a16:creationId xmlns:a16="http://schemas.microsoft.com/office/drawing/2014/main" id="{A305E557-C931-4287-B009-F05258F41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8872" y="5273155"/>
            <a:ext cx="1441165" cy="2126572"/>
          </a:xfrm>
          <a:custGeom>
            <a:avLst/>
            <a:gdLst>
              <a:gd name="connsiteX0" fmla="*/ 707713 w 1441165"/>
              <a:gd name="connsiteY0" fmla="*/ 364783 h 2126572"/>
              <a:gd name="connsiteX1" fmla="*/ 885055 w 1441165"/>
              <a:gd name="connsiteY1" fmla="*/ 541675 h 2126572"/>
              <a:gd name="connsiteX2" fmla="*/ 707713 w 1441165"/>
              <a:gd name="connsiteY2" fmla="*/ 718568 h 2126572"/>
              <a:gd name="connsiteX3" fmla="*/ 531276 w 1441165"/>
              <a:gd name="connsiteY3" fmla="*/ 541675 h 2126572"/>
              <a:gd name="connsiteX4" fmla="*/ 707713 w 1441165"/>
              <a:gd name="connsiteY4" fmla="*/ 364783 h 2126572"/>
              <a:gd name="connsiteX5" fmla="*/ 707713 w 1441165"/>
              <a:gd name="connsiteY5" fmla="*/ 269837 h 2126572"/>
              <a:gd name="connsiteX6" fmla="*/ 276016 w 1441165"/>
              <a:gd name="connsiteY6" fmla="*/ 701536 h 2126572"/>
              <a:gd name="connsiteX7" fmla="*/ 334843 w 1441165"/>
              <a:gd name="connsiteY7" fmla="*/ 916933 h 2126572"/>
              <a:gd name="connsiteX8" fmla="*/ 1081489 w 1441165"/>
              <a:gd name="connsiteY8" fmla="*/ 917838 h 2126572"/>
              <a:gd name="connsiteX9" fmla="*/ 1140316 w 1441165"/>
              <a:gd name="connsiteY9" fmla="*/ 701536 h 2126572"/>
              <a:gd name="connsiteX10" fmla="*/ 707713 w 1441165"/>
              <a:gd name="connsiteY10" fmla="*/ 269837 h 2126572"/>
              <a:gd name="connsiteX11" fmla="*/ 707713 w 1441165"/>
              <a:gd name="connsiteY11" fmla="*/ 237256 h 2126572"/>
              <a:gd name="connsiteX12" fmla="*/ 1171992 w 1441165"/>
              <a:gd name="connsiteY12" fmla="*/ 701536 h 2126572"/>
              <a:gd name="connsiteX13" fmla="*/ 707713 w 1441165"/>
              <a:gd name="connsiteY13" fmla="*/ 1164911 h 2126572"/>
              <a:gd name="connsiteX14" fmla="*/ 244340 w 1441165"/>
              <a:gd name="connsiteY14" fmla="*/ 701536 h 2126572"/>
              <a:gd name="connsiteX15" fmla="*/ 707713 w 1441165"/>
              <a:gd name="connsiteY15" fmla="*/ 237256 h 2126572"/>
              <a:gd name="connsiteX16" fmla="*/ 703759 w 1441165"/>
              <a:gd name="connsiteY16" fmla="*/ 139304 h 2126572"/>
              <a:gd name="connsiteX17" fmla="*/ 512216 w 1441165"/>
              <a:gd name="connsiteY17" fmla="*/ 173674 h 2126572"/>
              <a:gd name="connsiteX18" fmla="*/ 173401 w 1441165"/>
              <a:gd name="connsiteY18" fmla="*/ 897262 h 2126572"/>
              <a:gd name="connsiteX19" fmla="*/ 897109 w 1441165"/>
              <a:gd name="connsiteY19" fmla="*/ 1236443 h 2126572"/>
              <a:gd name="connsiteX20" fmla="*/ 1216046 w 1441165"/>
              <a:gd name="connsiteY20" fmla="*/ 945199 h 2126572"/>
              <a:gd name="connsiteX21" fmla="*/ 1235923 w 1441165"/>
              <a:gd name="connsiteY21" fmla="*/ 512856 h 2126572"/>
              <a:gd name="connsiteX22" fmla="*/ 703759 w 1441165"/>
              <a:gd name="connsiteY22" fmla="*/ 139304 h 2126572"/>
              <a:gd name="connsiteX23" fmla="*/ 741565 w 1441165"/>
              <a:gd name="connsiteY23" fmla="*/ 1045 h 2126572"/>
              <a:gd name="connsiteX24" fmla="*/ 1366932 w 1441165"/>
              <a:gd name="connsiteY24" fmla="*/ 464918 h 2126572"/>
              <a:gd name="connsiteX25" fmla="*/ 1342537 w 1441165"/>
              <a:gd name="connsiteY25" fmla="*/ 1003991 h 2126572"/>
              <a:gd name="connsiteX26" fmla="*/ 1037152 w 1441165"/>
              <a:gd name="connsiteY26" fmla="*/ 1326892 h 2126572"/>
              <a:gd name="connsiteX27" fmla="*/ 1182616 w 1441165"/>
              <a:gd name="connsiteY27" fmla="*/ 1637130 h 2126572"/>
              <a:gd name="connsiteX28" fmla="*/ 1331695 w 1441165"/>
              <a:gd name="connsiteY28" fmla="*/ 1567485 h 2126572"/>
              <a:gd name="connsiteX29" fmla="*/ 1428370 w 1441165"/>
              <a:gd name="connsiteY29" fmla="*/ 1602759 h 2126572"/>
              <a:gd name="connsiteX30" fmla="*/ 1434694 w 1441165"/>
              <a:gd name="connsiteY30" fmla="*/ 1616327 h 2126572"/>
              <a:gd name="connsiteX31" fmla="*/ 1399458 w 1441165"/>
              <a:gd name="connsiteY31" fmla="*/ 1713107 h 2126572"/>
              <a:gd name="connsiteX32" fmla="*/ 1249476 w 1441165"/>
              <a:gd name="connsiteY32" fmla="*/ 1781847 h 2126572"/>
              <a:gd name="connsiteX33" fmla="*/ 1357896 w 1441165"/>
              <a:gd name="connsiteY33" fmla="*/ 2014300 h 2126572"/>
              <a:gd name="connsiteX34" fmla="*/ 1319046 w 1441165"/>
              <a:gd name="connsiteY34" fmla="*/ 2119220 h 2126572"/>
              <a:gd name="connsiteX35" fmla="*/ 1214239 w 1441165"/>
              <a:gd name="connsiteY35" fmla="*/ 2081232 h 2126572"/>
              <a:gd name="connsiteX36" fmla="*/ 1105819 w 1441165"/>
              <a:gd name="connsiteY36" fmla="*/ 1849684 h 2126572"/>
              <a:gd name="connsiteX37" fmla="*/ 959451 w 1441165"/>
              <a:gd name="connsiteY37" fmla="*/ 1917520 h 2126572"/>
              <a:gd name="connsiteX38" fmla="*/ 862776 w 1441165"/>
              <a:gd name="connsiteY38" fmla="*/ 1883150 h 2126572"/>
              <a:gd name="connsiteX39" fmla="*/ 856451 w 1441165"/>
              <a:gd name="connsiteY39" fmla="*/ 1869582 h 2126572"/>
              <a:gd name="connsiteX40" fmla="*/ 891688 w 1441165"/>
              <a:gd name="connsiteY40" fmla="*/ 1772803 h 2126572"/>
              <a:gd name="connsiteX41" fmla="*/ 1038056 w 1441165"/>
              <a:gd name="connsiteY41" fmla="*/ 1704062 h 2126572"/>
              <a:gd name="connsiteX42" fmla="*/ 889881 w 1441165"/>
              <a:gd name="connsiteY42" fmla="*/ 1384779 h 2126572"/>
              <a:gd name="connsiteX43" fmla="*/ 705566 w 1441165"/>
              <a:gd name="connsiteY43" fmla="*/ 1410104 h 2126572"/>
              <a:gd name="connsiteX44" fmla="*/ 42393 w 1441165"/>
              <a:gd name="connsiteY44" fmla="*/ 945199 h 2126572"/>
              <a:gd name="connsiteX45" fmla="*/ 465234 w 1441165"/>
              <a:gd name="connsiteY45" fmla="*/ 41619 h 2126572"/>
              <a:gd name="connsiteX46" fmla="*/ 741565 w 1441165"/>
              <a:gd name="connsiteY46" fmla="*/ 1045 h 212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1165" h="2126572">
                <a:moveTo>
                  <a:pt x="707713" y="364783"/>
                </a:moveTo>
                <a:cubicBezTo>
                  <a:pt x="805432" y="364783"/>
                  <a:pt x="885055" y="444204"/>
                  <a:pt x="885055" y="541675"/>
                </a:cubicBezTo>
                <a:cubicBezTo>
                  <a:pt x="885055" y="639147"/>
                  <a:pt x="805432" y="718568"/>
                  <a:pt x="707713" y="718568"/>
                </a:cubicBezTo>
                <a:cubicBezTo>
                  <a:pt x="610899" y="718568"/>
                  <a:pt x="531276" y="639147"/>
                  <a:pt x="531276" y="541675"/>
                </a:cubicBezTo>
                <a:cubicBezTo>
                  <a:pt x="531276" y="444204"/>
                  <a:pt x="610899" y="364783"/>
                  <a:pt x="707713" y="364783"/>
                </a:cubicBezTo>
                <a:close/>
                <a:moveTo>
                  <a:pt x="707713" y="269837"/>
                </a:moveTo>
                <a:cubicBezTo>
                  <a:pt x="470597" y="269837"/>
                  <a:pt x="276016" y="462609"/>
                  <a:pt x="276016" y="701536"/>
                </a:cubicBezTo>
                <a:cubicBezTo>
                  <a:pt x="276016" y="780274"/>
                  <a:pt x="297737" y="852676"/>
                  <a:pt x="334843" y="916933"/>
                </a:cubicBezTo>
                <a:cubicBezTo>
                  <a:pt x="400005" y="861726"/>
                  <a:pt x="715859" y="630039"/>
                  <a:pt x="1081489" y="917838"/>
                </a:cubicBezTo>
                <a:cubicBezTo>
                  <a:pt x="1118595" y="853581"/>
                  <a:pt x="1140316" y="780274"/>
                  <a:pt x="1140316" y="701536"/>
                </a:cubicBezTo>
                <a:cubicBezTo>
                  <a:pt x="1140316" y="462609"/>
                  <a:pt x="946640" y="269837"/>
                  <a:pt x="707713" y="269837"/>
                </a:cubicBezTo>
                <a:close/>
                <a:moveTo>
                  <a:pt x="707713" y="237256"/>
                </a:moveTo>
                <a:cubicBezTo>
                  <a:pt x="963836" y="237256"/>
                  <a:pt x="1171992" y="444508"/>
                  <a:pt x="1171992" y="701536"/>
                </a:cubicBezTo>
                <a:cubicBezTo>
                  <a:pt x="1171992" y="956754"/>
                  <a:pt x="963836" y="1164911"/>
                  <a:pt x="707713" y="1164911"/>
                </a:cubicBezTo>
                <a:cubicBezTo>
                  <a:pt x="452496" y="1164911"/>
                  <a:pt x="244340" y="956754"/>
                  <a:pt x="244340" y="701536"/>
                </a:cubicBezTo>
                <a:cubicBezTo>
                  <a:pt x="244340" y="444508"/>
                  <a:pt x="452496" y="237256"/>
                  <a:pt x="707713" y="237256"/>
                </a:cubicBezTo>
                <a:close/>
                <a:moveTo>
                  <a:pt x="703759" y="139304"/>
                </a:moveTo>
                <a:cubicBezTo>
                  <a:pt x="640514" y="139304"/>
                  <a:pt x="575461" y="151062"/>
                  <a:pt x="512216" y="173674"/>
                </a:cubicBezTo>
                <a:cubicBezTo>
                  <a:pt x="219480" y="279499"/>
                  <a:pt x="67691" y="604209"/>
                  <a:pt x="173401" y="897262"/>
                </a:cubicBezTo>
                <a:cubicBezTo>
                  <a:pt x="279112" y="1191219"/>
                  <a:pt x="603470" y="1343172"/>
                  <a:pt x="897109" y="1236443"/>
                </a:cubicBezTo>
                <a:cubicBezTo>
                  <a:pt x="1038056" y="1185792"/>
                  <a:pt x="1151897" y="1081776"/>
                  <a:pt x="1216046" y="945199"/>
                </a:cubicBezTo>
                <a:cubicBezTo>
                  <a:pt x="1280195" y="807718"/>
                  <a:pt x="1286520" y="654860"/>
                  <a:pt x="1235923" y="512856"/>
                </a:cubicBezTo>
                <a:cubicBezTo>
                  <a:pt x="1152801" y="283117"/>
                  <a:pt x="935056" y="139304"/>
                  <a:pt x="703759" y="139304"/>
                </a:cubicBezTo>
                <a:close/>
                <a:moveTo>
                  <a:pt x="741565" y="1045"/>
                </a:moveTo>
                <a:cubicBezTo>
                  <a:pt x="1015581" y="16011"/>
                  <a:pt x="1267998" y="190859"/>
                  <a:pt x="1366932" y="464918"/>
                </a:cubicBezTo>
                <a:cubicBezTo>
                  <a:pt x="1431080" y="642197"/>
                  <a:pt x="1422045" y="833948"/>
                  <a:pt x="1342537" y="1003991"/>
                </a:cubicBezTo>
                <a:cubicBezTo>
                  <a:pt x="1276581" y="1144186"/>
                  <a:pt x="1169968" y="1255437"/>
                  <a:pt x="1037152" y="1326892"/>
                </a:cubicBezTo>
                <a:lnTo>
                  <a:pt x="1182616" y="1637130"/>
                </a:lnTo>
                <a:lnTo>
                  <a:pt x="1331695" y="1567485"/>
                </a:lnTo>
                <a:cubicBezTo>
                  <a:pt x="1368738" y="1551204"/>
                  <a:pt x="1411203" y="1567485"/>
                  <a:pt x="1428370" y="1602759"/>
                </a:cubicBezTo>
                <a:lnTo>
                  <a:pt x="1434694" y="1616327"/>
                </a:lnTo>
                <a:cubicBezTo>
                  <a:pt x="1450958" y="1652506"/>
                  <a:pt x="1435598" y="1695017"/>
                  <a:pt x="1399458" y="1713107"/>
                </a:cubicBezTo>
                <a:lnTo>
                  <a:pt x="1249476" y="1781847"/>
                </a:lnTo>
                <a:lnTo>
                  <a:pt x="1357896" y="2014300"/>
                </a:lnTo>
                <a:cubicBezTo>
                  <a:pt x="1375967" y="2053193"/>
                  <a:pt x="1358800" y="2101130"/>
                  <a:pt x="1319046" y="2119220"/>
                </a:cubicBezTo>
                <a:cubicBezTo>
                  <a:pt x="1280195" y="2137310"/>
                  <a:pt x="1232309" y="2121029"/>
                  <a:pt x="1214239" y="2081232"/>
                </a:cubicBezTo>
                <a:lnTo>
                  <a:pt x="1105819" y="1849684"/>
                </a:lnTo>
                <a:lnTo>
                  <a:pt x="959451" y="1917520"/>
                </a:lnTo>
                <a:cubicBezTo>
                  <a:pt x="922407" y="1934705"/>
                  <a:pt x="879942" y="1919329"/>
                  <a:pt x="862776" y="1883150"/>
                </a:cubicBezTo>
                <a:lnTo>
                  <a:pt x="856451" y="1869582"/>
                </a:lnTo>
                <a:cubicBezTo>
                  <a:pt x="840188" y="1833403"/>
                  <a:pt x="855548" y="1789988"/>
                  <a:pt x="891688" y="1772803"/>
                </a:cubicBezTo>
                <a:lnTo>
                  <a:pt x="1038056" y="1704062"/>
                </a:lnTo>
                <a:lnTo>
                  <a:pt x="889881" y="1384779"/>
                </a:lnTo>
                <a:cubicBezTo>
                  <a:pt x="828443" y="1401964"/>
                  <a:pt x="766101" y="1410104"/>
                  <a:pt x="705566" y="1410104"/>
                </a:cubicBezTo>
                <a:cubicBezTo>
                  <a:pt x="417348" y="1410104"/>
                  <a:pt x="145393" y="1231921"/>
                  <a:pt x="42393" y="945199"/>
                </a:cubicBezTo>
                <a:cubicBezTo>
                  <a:pt x="-90422" y="578883"/>
                  <a:pt x="99314" y="174579"/>
                  <a:pt x="465234" y="41619"/>
                </a:cubicBezTo>
                <a:cubicBezTo>
                  <a:pt x="556488" y="8832"/>
                  <a:pt x="650227" y="-3944"/>
                  <a:pt x="741565" y="10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5DD2B8E3-A49B-4350-9DCF-CDFCD22FA6EE}"/>
              </a:ext>
            </a:extLst>
          </p:cNvPr>
          <p:cNvSpPr txBox="1"/>
          <p:nvPr/>
        </p:nvSpPr>
        <p:spPr>
          <a:xfrm>
            <a:off x="6641321" y="1035226"/>
            <a:ext cx="11095025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Comparison Infographic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A525E2AD-3E2C-44E3-8303-F3B4BD95537F}"/>
              </a:ext>
            </a:extLst>
          </p:cNvPr>
          <p:cNvSpPr txBox="1"/>
          <p:nvPr/>
        </p:nvSpPr>
        <p:spPr>
          <a:xfrm>
            <a:off x="7752353" y="2310018"/>
            <a:ext cx="8872943" cy="588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 Not everyone falls into success with their first try. 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D9A2046D-1428-4B41-9AA8-87E8D2D8C257}"/>
              </a:ext>
            </a:extLst>
          </p:cNvPr>
          <p:cNvSpPr txBox="1"/>
          <p:nvPr/>
        </p:nvSpPr>
        <p:spPr>
          <a:xfrm>
            <a:off x="2089608" y="3745192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100%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FC5ECF69-B723-4EFB-94B3-CC4468A56FE5}"/>
              </a:ext>
            </a:extLst>
          </p:cNvPr>
          <p:cNvSpPr txBox="1"/>
          <p:nvPr/>
        </p:nvSpPr>
        <p:spPr>
          <a:xfrm>
            <a:off x="2089608" y="4468507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90%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CA91E013-71EE-408D-A20E-B3EBDED8949F}"/>
              </a:ext>
            </a:extLst>
          </p:cNvPr>
          <p:cNvSpPr txBox="1"/>
          <p:nvPr/>
        </p:nvSpPr>
        <p:spPr>
          <a:xfrm>
            <a:off x="2089608" y="5195579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80%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4FBC9C2A-ADC0-4E32-BB6D-705A16DF53BB}"/>
              </a:ext>
            </a:extLst>
          </p:cNvPr>
          <p:cNvSpPr txBox="1"/>
          <p:nvPr/>
        </p:nvSpPr>
        <p:spPr>
          <a:xfrm>
            <a:off x="2089608" y="5927223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70%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837654A4-608F-4B6C-A516-AC8074DE99E1}"/>
              </a:ext>
            </a:extLst>
          </p:cNvPr>
          <p:cNvSpPr txBox="1"/>
          <p:nvPr/>
        </p:nvSpPr>
        <p:spPr>
          <a:xfrm>
            <a:off x="2089608" y="6656580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60%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9703D6F3-671F-4051-9DFA-A7955512EF75}"/>
              </a:ext>
            </a:extLst>
          </p:cNvPr>
          <p:cNvSpPr txBox="1"/>
          <p:nvPr/>
        </p:nvSpPr>
        <p:spPr>
          <a:xfrm>
            <a:off x="2089608" y="7385368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50%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F3506BF5-E66E-450F-894A-97F9257FE406}"/>
              </a:ext>
            </a:extLst>
          </p:cNvPr>
          <p:cNvSpPr txBox="1"/>
          <p:nvPr/>
        </p:nvSpPr>
        <p:spPr>
          <a:xfrm>
            <a:off x="2089608" y="8117125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40%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C3964FCB-DCC1-48E5-BEC0-A3BBFB8EB61A}"/>
              </a:ext>
            </a:extLst>
          </p:cNvPr>
          <p:cNvSpPr txBox="1"/>
          <p:nvPr/>
        </p:nvSpPr>
        <p:spPr>
          <a:xfrm>
            <a:off x="2089608" y="8844298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30%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C1F96971-0511-45BB-BE6D-2D6BA556BF06}"/>
              </a:ext>
            </a:extLst>
          </p:cNvPr>
          <p:cNvSpPr txBox="1"/>
          <p:nvPr/>
        </p:nvSpPr>
        <p:spPr>
          <a:xfrm>
            <a:off x="2089608" y="9581558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20%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8679DB5E-D6CC-424E-B41F-35D34E8D8E88}"/>
              </a:ext>
            </a:extLst>
          </p:cNvPr>
          <p:cNvSpPr txBox="1"/>
          <p:nvPr/>
        </p:nvSpPr>
        <p:spPr>
          <a:xfrm>
            <a:off x="2089608" y="10310856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10%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4A3064E6-5E1F-4B82-A257-388FF8F4089E}"/>
              </a:ext>
            </a:extLst>
          </p:cNvPr>
          <p:cNvSpPr txBox="1"/>
          <p:nvPr/>
        </p:nvSpPr>
        <p:spPr>
          <a:xfrm>
            <a:off x="3655800" y="11346343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01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05AE2FFE-145F-4E33-A499-57DDF62C828B}"/>
              </a:ext>
            </a:extLst>
          </p:cNvPr>
          <p:cNvSpPr txBox="1"/>
          <p:nvPr/>
        </p:nvSpPr>
        <p:spPr>
          <a:xfrm>
            <a:off x="4806188" y="11346343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02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279D40E8-FAEF-4C86-811C-EF952D9A771D}"/>
              </a:ext>
            </a:extLst>
          </p:cNvPr>
          <p:cNvSpPr txBox="1"/>
          <p:nvPr/>
        </p:nvSpPr>
        <p:spPr>
          <a:xfrm>
            <a:off x="5941273" y="11346343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03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A0EE5BC5-3558-4AC9-9AB7-79B735731890}"/>
              </a:ext>
            </a:extLst>
          </p:cNvPr>
          <p:cNvSpPr txBox="1"/>
          <p:nvPr/>
        </p:nvSpPr>
        <p:spPr>
          <a:xfrm>
            <a:off x="7098589" y="11346343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04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386EAB3D-5582-4383-B7D3-C9F00B105698}"/>
              </a:ext>
            </a:extLst>
          </p:cNvPr>
          <p:cNvSpPr txBox="1"/>
          <p:nvPr/>
        </p:nvSpPr>
        <p:spPr>
          <a:xfrm>
            <a:off x="8241958" y="11346343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05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C443BEE3-62F2-41DF-8347-EFD5AA2C1BD2}"/>
              </a:ext>
            </a:extLst>
          </p:cNvPr>
          <p:cNvSpPr txBox="1"/>
          <p:nvPr/>
        </p:nvSpPr>
        <p:spPr>
          <a:xfrm>
            <a:off x="9395072" y="11346343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06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1DFA7551-7BE2-4FBA-9B38-F61BCA83C9A9}"/>
              </a:ext>
            </a:extLst>
          </p:cNvPr>
          <p:cNvSpPr txBox="1"/>
          <p:nvPr/>
        </p:nvSpPr>
        <p:spPr>
          <a:xfrm>
            <a:off x="10542737" y="11346343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07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0EAF54B2-78BD-4E65-B463-83E6D32E2C7E}"/>
              </a:ext>
            </a:extLst>
          </p:cNvPr>
          <p:cNvSpPr txBox="1"/>
          <p:nvPr/>
        </p:nvSpPr>
        <p:spPr>
          <a:xfrm>
            <a:off x="11683786" y="11346343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08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F7E7DDCD-E967-4DB5-B6EC-EDF7E485299C}"/>
              </a:ext>
            </a:extLst>
          </p:cNvPr>
          <p:cNvSpPr txBox="1"/>
          <p:nvPr/>
        </p:nvSpPr>
        <p:spPr>
          <a:xfrm>
            <a:off x="16442121" y="4961234"/>
            <a:ext cx="5608508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Beautiful designs and infographic templates for all your needs. Visualize your data and information with charts and infographics. 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56B00A70-4EE5-4014-A5AD-B889F02F0FE1}"/>
              </a:ext>
            </a:extLst>
          </p:cNvPr>
          <p:cNvSpPr txBox="1"/>
          <p:nvPr/>
        </p:nvSpPr>
        <p:spPr>
          <a:xfrm>
            <a:off x="16436083" y="8502700"/>
            <a:ext cx="5608508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Beautiful designs and infographic templates for all your needs. Visualize your data and information with charts and infographics. </a:t>
            </a:r>
          </a:p>
        </p:txBody>
      </p:sp>
    </p:spTree>
    <p:extLst>
      <p:ext uri="{BB962C8B-B14F-4D97-AF65-F5344CB8AC3E}">
        <p14:creationId xmlns:p14="http://schemas.microsoft.com/office/powerpoint/2010/main" val="2697149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Freeform 352">
            <a:extLst>
              <a:ext uri="{FF2B5EF4-FFF2-40B4-BE49-F238E27FC236}">
                <a16:creationId xmlns:a16="http://schemas.microsoft.com/office/drawing/2014/main" id="{A8D9DB41-65B3-4259-8A9E-B6B5130FF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159" y="11117630"/>
            <a:ext cx="4009141" cy="904646"/>
          </a:xfrm>
          <a:custGeom>
            <a:avLst/>
            <a:gdLst>
              <a:gd name="T0" fmla="*/ 3058 w 4438"/>
              <a:gd name="T1" fmla="*/ 0 h 1002"/>
              <a:gd name="T2" fmla="*/ 2851 w 4438"/>
              <a:gd name="T3" fmla="*/ 0 h 1002"/>
              <a:gd name="T4" fmla="*/ 2352 w 4438"/>
              <a:gd name="T5" fmla="*/ 0 h 1002"/>
              <a:gd name="T6" fmla="*/ 2121 w 4438"/>
              <a:gd name="T7" fmla="*/ 0 h 1002"/>
              <a:gd name="T8" fmla="*/ 1621 w 4438"/>
              <a:gd name="T9" fmla="*/ 0 h 1002"/>
              <a:gd name="T10" fmla="*/ 1378 w 4438"/>
              <a:gd name="T11" fmla="*/ 0 h 1002"/>
              <a:gd name="T12" fmla="*/ 1378 w 4438"/>
              <a:gd name="T13" fmla="*/ 0 h 1002"/>
              <a:gd name="T14" fmla="*/ 0 w 4438"/>
              <a:gd name="T15" fmla="*/ 1001 h 1002"/>
              <a:gd name="T16" fmla="*/ 4437 w 4438"/>
              <a:gd name="T17" fmla="*/ 1001 h 1002"/>
              <a:gd name="T18" fmla="*/ 4437 w 4438"/>
              <a:gd name="T19" fmla="*/ 1001 h 1002"/>
              <a:gd name="T20" fmla="*/ 3058 w 4438"/>
              <a:gd name="T21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38" h="1002">
                <a:moveTo>
                  <a:pt x="3058" y="0"/>
                </a:moveTo>
                <a:lnTo>
                  <a:pt x="2851" y="0"/>
                </a:lnTo>
                <a:lnTo>
                  <a:pt x="2352" y="0"/>
                </a:lnTo>
                <a:lnTo>
                  <a:pt x="2121" y="0"/>
                </a:lnTo>
                <a:lnTo>
                  <a:pt x="1621" y="0"/>
                </a:lnTo>
                <a:lnTo>
                  <a:pt x="1378" y="0"/>
                </a:lnTo>
                <a:lnTo>
                  <a:pt x="1378" y="0"/>
                </a:lnTo>
                <a:cubicBezTo>
                  <a:pt x="736" y="0"/>
                  <a:pt x="190" y="421"/>
                  <a:pt x="0" y="1001"/>
                </a:cubicBezTo>
                <a:lnTo>
                  <a:pt x="4437" y="1001"/>
                </a:lnTo>
                <a:lnTo>
                  <a:pt x="4437" y="1001"/>
                </a:lnTo>
                <a:cubicBezTo>
                  <a:pt x="4247" y="421"/>
                  <a:pt x="3699" y="0"/>
                  <a:pt x="3058" y="0"/>
                </a:cubicBezTo>
              </a:path>
            </a:pathLst>
          </a:custGeom>
          <a:solidFill>
            <a:srgbClr val="FF5E5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6" name="Freeform: Shape 445">
            <a:extLst>
              <a:ext uri="{FF2B5EF4-FFF2-40B4-BE49-F238E27FC236}">
                <a16:creationId xmlns:a16="http://schemas.microsoft.com/office/drawing/2014/main" id="{2FCFCBE4-BA77-46B0-9BC9-6078690F0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868" y="5123845"/>
            <a:ext cx="10516120" cy="3282927"/>
          </a:xfrm>
          <a:custGeom>
            <a:avLst/>
            <a:gdLst>
              <a:gd name="connsiteX0" fmla="*/ 1147192 w 10516120"/>
              <a:gd name="connsiteY0" fmla="*/ 386568 h 3282927"/>
              <a:gd name="connsiteX1" fmla="*/ 2553631 w 10516120"/>
              <a:gd name="connsiteY1" fmla="*/ 3165483 h 3282927"/>
              <a:gd name="connsiteX2" fmla="*/ 0 w 10516120"/>
              <a:gd name="connsiteY2" fmla="*/ 3282927 h 3282927"/>
              <a:gd name="connsiteX3" fmla="*/ 9110086 w 10516120"/>
              <a:gd name="connsiteY3" fmla="*/ 0 h 3282927"/>
              <a:gd name="connsiteX4" fmla="*/ 10516120 w 10516120"/>
              <a:gd name="connsiteY4" fmla="*/ 2778913 h 3282927"/>
              <a:gd name="connsiteX5" fmla="*/ 7962489 w 10516120"/>
              <a:gd name="connsiteY5" fmla="*/ 2896358 h 32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16120" h="3282927">
                <a:moveTo>
                  <a:pt x="1147192" y="386568"/>
                </a:moveTo>
                <a:lnTo>
                  <a:pt x="2553631" y="3165483"/>
                </a:lnTo>
                <a:lnTo>
                  <a:pt x="0" y="3282927"/>
                </a:lnTo>
                <a:close/>
                <a:moveTo>
                  <a:pt x="9110086" y="0"/>
                </a:moveTo>
                <a:lnTo>
                  <a:pt x="10516120" y="2778913"/>
                </a:lnTo>
                <a:lnTo>
                  <a:pt x="7962489" y="2896358"/>
                </a:lnTo>
                <a:close/>
              </a:path>
            </a:pathLst>
          </a:custGeom>
          <a:noFill/>
          <a:ln w="25400" cap="flat">
            <a:solidFill>
              <a:srgbClr val="FFBA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7" name="Freeform: Shape 446">
            <a:extLst>
              <a:ext uri="{FF2B5EF4-FFF2-40B4-BE49-F238E27FC236}">
                <a16:creationId xmlns:a16="http://schemas.microsoft.com/office/drawing/2014/main" id="{03D186E7-C10B-4349-962C-B1A3E6B0D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897" y="4007980"/>
            <a:ext cx="10547331" cy="6881588"/>
          </a:xfrm>
          <a:custGeom>
            <a:avLst/>
            <a:gdLst>
              <a:gd name="connsiteX0" fmla="*/ 2583001 w 10547331"/>
              <a:gd name="connsiteY0" fmla="*/ 4292094 h 6881588"/>
              <a:gd name="connsiteX1" fmla="*/ 2588425 w 10547331"/>
              <a:gd name="connsiteY1" fmla="*/ 4422398 h 6881588"/>
              <a:gd name="connsiteX2" fmla="*/ 2262951 w 10547331"/>
              <a:gd name="connsiteY2" fmla="*/ 4776210 h 6881588"/>
              <a:gd name="connsiteX3" fmla="*/ 363447 w 10547331"/>
              <a:gd name="connsiteY3" fmla="*/ 4863984 h 6881588"/>
              <a:gd name="connsiteX4" fmla="*/ 6329 w 10547331"/>
              <a:gd name="connsiteY4" fmla="*/ 4540939 h 6881588"/>
              <a:gd name="connsiteX5" fmla="*/ 0 w 10547331"/>
              <a:gd name="connsiteY5" fmla="*/ 4411539 h 6881588"/>
              <a:gd name="connsiteX6" fmla="*/ 10540607 w 10547331"/>
              <a:gd name="connsiteY6" fmla="*/ 3901541 h 6881588"/>
              <a:gd name="connsiteX7" fmla="*/ 10546935 w 10547331"/>
              <a:gd name="connsiteY7" fmla="*/ 4030940 h 6881588"/>
              <a:gd name="connsiteX8" fmla="*/ 10220669 w 10547331"/>
              <a:gd name="connsiteY8" fmla="*/ 4385657 h 6881588"/>
              <a:gd name="connsiteX9" fmla="*/ 8321826 w 10547331"/>
              <a:gd name="connsiteY9" fmla="*/ 4473431 h 6881588"/>
              <a:gd name="connsiteX10" fmla="*/ 7963929 w 10547331"/>
              <a:gd name="connsiteY10" fmla="*/ 4151290 h 6881588"/>
              <a:gd name="connsiteX11" fmla="*/ 7958506 w 10547331"/>
              <a:gd name="connsiteY11" fmla="*/ 4020986 h 6881588"/>
              <a:gd name="connsiteX12" fmla="*/ 5189853 w 10547331"/>
              <a:gd name="connsiteY12" fmla="*/ 0 h 6881588"/>
              <a:gd name="connsiteX13" fmla="*/ 5295462 w 10547331"/>
              <a:gd name="connsiteY13" fmla="*/ 104828 h 6881588"/>
              <a:gd name="connsiteX14" fmla="*/ 5295462 w 10547331"/>
              <a:gd name="connsiteY14" fmla="*/ 1192813 h 6881588"/>
              <a:gd name="connsiteX15" fmla="*/ 9090193 w 10547331"/>
              <a:gd name="connsiteY15" fmla="*/ 1018940 h 6881588"/>
              <a:gd name="connsiteX16" fmla="*/ 9201362 w 10547331"/>
              <a:gd name="connsiteY16" fmla="*/ 1120012 h 6881588"/>
              <a:gd name="connsiteX17" fmla="*/ 9202266 w 10547331"/>
              <a:gd name="connsiteY17" fmla="*/ 1132646 h 6881588"/>
              <a:gd name="connsiteX18" fmla="*/ 9100135 w 10547331"/>
              <a:gd name="connsiteY18" fmla="*/ 1243646 h 6881588"/>
              <a:gd name="connsiteX19" fmla="*/ 5295462 w 10547331"/>
              <a:gd name="connsiteY19" fmla="*/ 1417974 h 6881588"/>
              <a:gd name="connsiteX20" fmla="*/ 5295462 w 10547331"/>
              <a:gd name="connsiteY20" fmla="*/ 6881588 h 6881588"/>
              <a:gd name="connsiteX21" fmla="*/ 5085154 w 10547331"/>
              <a:gd name="connsiteY21" fmla="*/ 6881588 h 6881588"/>
              <a:gd name="connsiteX22" fmla="*/ 5085154 w 10547331"/>
              <a:gd name="connsiteY22" fmla="*/ 1427610 h 6881588"/>
              <a:gd name="connsiteX23" fmla="*/ 1162901 w 10547331"/>
              <a:gd name="connsiteY23" fmla="*/ 1607325 h 6881588"/>
              <a:gd name="connsiteX24" fmla="*/ 1051732 w 10547331"/>
              <a:gd name="connsiteY24" fmla="*/ 1506253 h 6881588"/>
              <a:gd name="connsiteX25" fmla="*/ 1051732 w 10547331"/>
              <a:gd name="connsiteY25" fmla="*/ 1493619 h 6881588"/>
              <a:gd name="connsiteX26" fmla="*/ 1152959 w 10547331"/>
              <a:gd name="connsiteY26" fmla="*/ 1382620 h 6881588"/>
              <a:gd name="connsiteX27" fmla="*/ 5085154 w 10547331"/>
              <a:gd name="connsiteY27" fmla="*/ 1202449 h 6881588"/>
              <a:gd name="connsiteX28" fmla="*/ 5085154 w 10547331"/>
              <a:gd name="connsiteY28" fmla="*/ 104828 h 6881588"/>
              <a:gd name="connsiteX29" fmla="*/ 5189853 w 10547331"/>
              <a:gd name="connsiteY29" fmla="*/ 0 h 688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547331" h="6881588">
                <a:moveTo>
                  <a:pt x="2583001" y="4292094"/>
                </a:moveTo>
                <a:lnTo>
                  <a:pt x="2588425" y="4422398"/>
                </a:lnTo>
                <a:cubicBezTo>
                  <a:pt x="2597466" y="4609710"/>
                  <a:pt x="2451907" y="4768066"/>
                  <a:pt x="2262951" y="4776210"/>
                </a:cubicBezTo>
                <a:lnTo>
                  <a:pt x="363447" y="4863984"/>
                </a:lnTo>
                <a:cubicBezTo>
                  <a:pt x="174491" y="4873033"/>
                  <a:pt x="14466" y="4728251"/>
                  <a:pt x="6329" y="4540939"/>
                </a:cubicBezTo>
                <a:lnTo>
                  <a:pt x="0" y="4411539"/>
                </a:lnTo>
                <a:close/>
                <a:moveTo>
                  <a:pt x="10540607" y="3901541"/>
                </a:moveTo>
                <a:lnTo>
                  <a:pt x="10546935" y="4030940"/>
                </a:lnTo>
                <a:cubicBezTo>
                  <a:pt x="10555973" y="4219157"/>
                  <a:pt x="10409559" y="4377513"/>
                  <a:pt x="10220669" y="4385657"/>
                </a:cubicBezTo>
                <a:lnTo>
                  <a:pt x="8321826" y="4473431"/>
                </a:lnTo>
                <a:cubicBezTo>
                  <a:pt x="8132936" y="4482480"/>
                  <a:pt x="7972966" y="4338603"/>
                  <a:pt x="7963929" y="4151290"/>
                </a:cubicBezTo>
                <a:lnTo>
                  <a:pt x="7958506" y="4020986"/>
                </a:lnTo>
                <a:close/>
                <a:moveTo>
                  <a:pt x="5189853" y="0"/>
                </a:moveTo>
                <a:cubicBezTo>
                  <a:pt x="5248120" y="0"/>
                  <a:pt x="5295462" y="46992"/>
                  <a:pt x="5295462" y="104828"/>
                </a:cubicBezTo>
                <a:lnTo>
                  <a:pt x="5295462" y="1192813"/>
                </a:lnTo>
                <a:lnTo>
                  <a:pt x="9090193" y="1018940"/>
                </a:lnTo>
                <a:cubicBezTo>
                  <a:pt x="9148941" y="1016233"/>
                  <a:pt x="9198651" y="1061354"/>
                  <a:pt x="9201362" y="1120012"/>
                </a:cubicBezTo>
                <a:lnTo>
                  <a:pt x="9202266" y="1132646"/>
                </a:lnTo>
                <a:cubicBezTo>
                  <a:pt x="9204977" y="1191304"/>
                  <a:pt x="9158883" y="1240938"/>
                  <a:pt x="9100135" y="1243646"/>
                </a:cubicBezTo>
                <a:lnTo>
                  <a:pt x="5295462" y="1417974"/>
                </a:lnTo>
                <a:lnTo>
                  <a:pt x="5295462" y="6881588"/>
                </a:lnTo>
                <a:lnTo>
                  <a:pt x="5085154" y="6881588"/>
                </a:lnTo>
                <a:lnTo>
                  <a:pt x="5085154" y="1427610"/>
                </a:lnTo>
                <a:lnTo>
                  <a:pt x="1162901" y="1607325"/>
                </a:lnTo>
                <a:cubicBezTo>
                  <a:pt x="1105057" y="1609130"/>
                  <a:pt x="1054444" y="1564911"/>
                  <a:pt x="1051732" y="1506253"/>
                </a:cubicBezTo>
                <a:lnTo>
                  <a:pt x="1051732" y="1493619"/>
                </a:lnTo>
                <a:cubicBezTo>
                  <a:pt x="1048117" y="1435863"/>
                  <a:pt x="1094211" y="1385327"/>
                  <a:pt x="1152959" y="1382620"/>
                </a:cubicBezTo>
                <a:lnTo>
                  <a:pt x="5085154" y="1202449"/>
                </a:lnTo>
                <a:lnTo>
                  <a:pt x="5085154" y="104828"/>
                </a:lnTo>
                <a:cubicBezTo>
                  <a:pt x="5085154" y="46992"/>
                  <a:pt x="5132496" y="0"/>
                  <a:pt x="5189853" y="0"/>
                </a:cubicBezTo>
                <a:close/>
              </a:path>
            </a:pathLst>
          </a:custGeom>
          <a:solidFill>
            <a:srgbClr val="FFBA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8" name="Freeform 360">
            <a:extLst>
              <a:ext uri="{FF2B5EF4-FFF2-40B4-BE49-F238E27FC236}">
                <a16:creationId xmlns:a16="http://schemas.microsoft.com/office/drawing/2014/main" id="{3E040883-B073-4B9D-AA8A-0C08609E0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525" y="8116751"/>
            <a:ext cx="1574165" cy="259041"/>
          </a:xfrm>
          <a:custGeom>
            <a:avLst/>
            <a:gdLst>
              <a:gd name="T0" fmla="*/ 1696 w 1741"/>
              <a:gd name="T1" fmla="*/ 210 h 288"/>
              <a:gd name="T2" fmla="*/ 53 w 1741"/>
              <a:gd name="T3" fmla="*/ 286 h 288"/>
              <a:gd name="T4" fmla="*/ 53 w 1741"/>
              <a:gd name="T5" fmla="*/ 286 h 288"/>
              <a:gd name="T6" fmla="*/ 6 w 1741"/>
              <a:gd name="T7" fmla="*/ 243 h 288"/>
              <a:gd name="T8" fmla="*/ 0 w 1741"/>
              <a:gd name="T9" fmla="*/ 123 h 288"/>
              <a:gd name="T10" fmla="*/ 0 w 1741"/>
              <a:gd name="T11" fmla="*/ 123 h 288"/>
              <a:gd name="T12" fmla="*/ 43 w 1741"/>
              <a:gd name="T13" fmla="*/ 76 h 288"/>
              <a:gd name="T14" fmla="*/ 1686 w 1741"/>
              <a:gd name="T15" fmla="*/ 1 h 288"/>
              <a:gd name="T16" fmla="*/ 1686 w 1741"/>
              <a:gd name="T17" fmla="*/ 1 h 288"/>
              <a:gd name="T18" fmla="*/ 1733 w 1741"/>
              <a:gd name="T19" fmla="*/ 43 h 288"/>
              <a:gd name="T20" fmla="*/ 1738 w 1741"/>
              <a:gd name="T21" fmla="*/ 164 h 288"/>
              <a:gd name="T22" fmla="*/ 1738 w 1741"/>
              <a:gd name="T23" fmla="*/ 164 h 288"/>
              <a:gd name="T24" fmla="*/ 1696 w 1741"/>
              <a:gd name="T25" fmla="*/ 21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41" h="288">
                <a:moveTo>
                  <a:pt x="1696" y="210"/>
                </a:moveTo>
                <a:lnTo>
                  <a:pt x="53" y="286"/>
                </a:lnTo>
                <a:lnTo>
                  <a:pt x="53" y="286"/>
                </a:lnTo>
                <a:cubicBezTo>
                  <a:pt x="28" y="287"/>
                  <a:pt x="7" y="267"/>
                  <a:pt x="6" y="243"/>
                </a:cubicBezTo>
                <a:lnTo>
                  <a:pt x="0" y="123"/>
                </a:lnTo>
                <a:lnTo>
                  <a:pt x="0" y="123"/>
                </a:lnTo>
                <a:cubicBezTo>
                  <a:pt x="0" y="99"/>
                  <a:pt x="19" y="78"/>
                  <a:pt x="43" y="76"/>
                </a:cubicBezTo>
                <a:lnTo>
                  <a:pt x="1686" y="1"/>
                </a:lnTo>
                <a:lnTo>
                  <a:pt x="1686" y="1"/>
                </a:lnTo>
                <a:cubicBezTo>
                  <a:pt x="1710" y="0"/>
                  <a:pt x="1731" y="19"/>
                  <a:pt x="1733" y="43"/>
                </a:cubicBezTo>
                <a:lnTo>
                  <a:pt x="1738" y="164"/>
                </a:lnTo>
                <a:lnTo>
                  <a:pt x="1738" y="164"/>
                </a:lnTo>
                <a:cubicBezTo>
                  <a:pt x="1740" y="188"/>
                  <a:pt x="1721" y="209"/>
                  <a:pt x="1696" y="210"/>
                </a:cubicBezTo>
              </a:path>
            </a:pathLst>
          </a:custGeom>
          <a:solidFill>
            <a:srgbClr val="FF94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9" name="Freeform 361">
            <a:extLst>
              <a:ext uri="{FF2B5EF4-FFF2-40B4-BE49-F238E27FC236}">
                <a16:creationId xmlns:a16="http://schemas.microsoft.com/office/drawing/2014/main" id="{FC6CB71D-9296-4CAA-82E7-B96C57E8A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298" y="7949374"/>
            <a:ext cx="1323096" cy="219189"/>
          </a:xfrm>
          <a:custGeom>
            <a:avLst/>
            <a:gdLst>
              <a:gd name="T0" fmla="*/ 1426 w 1464"/>
              <a:gd name="T1" fmla="*/ 177 h 242"/>
              <a:gd name="T2" fmla="*/ 45 w 1464"/>
              <a:gd name="T3" fmla="*/ 240 h 242"/>
              <a:gd name="T4" fmla="*/ 45 w 1464"/>
              <a:gd name="T5" fmla="*/ 240 h 242"/>
              <a:gd name="T6" fmla="*/ 5 w 1464"/>
              <a:gd name="T7" fmla="*/ 205 h 242"/>
              <a:gd name="T8" fmla="*/ 1 w 1464"/>
              <a:gd name="T9" fmla="*/ 104 h 242"/>
              <a:gd name="T10" fmla="*/ 1 w 1464"/>
              <a:gd name="T11" fmla="*/ 104 h 242"/>
              <a:gd name="T12" fmla="*/ 36 w 1464"/>
              <a:gd name="T13" fmla="*/ 64 h 242"/>
              <a:gd name="T14" fmla="*/ 1418 w 1464"/>
              <a:gd name="T15" fmla="*/ 1 h 242"/>
              <a:gd name="T16" fmla="*/ 1418 w 1464"/>
              <a:gd name="T17" fmla="*/ 1 h 242"/>
              <a:gd name="T18" fmla="*/ 1457 w 1464"/>
              <a:gd name="T19" fmla="*/ 36 h 242"/>
              <a:gd name="T20" fmla="*/ 1462 w 1464"/>
              <a:gd name="T21" fmla="*/ 137 h 242"/>
              <a:gd name="T22" fmla="*/ 1462 w 1464"/>
              <a:gd name="T23" fmla="*/ 137 h 242"/>
              <a:gd name="T24" fmla="*/ 1426 w 1464"/>
              <a:gd name="T25" fmla="*/ 177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4" h="242">
                <a:moveTo>
                  <a:pt x="1426" y="177"/>
                </a:moveTo>
                <a:lnTo>
                  <a:pt x="45" y="240"/>
                </a:lnTo>
                <a:lnTo>
                  <a:pt x="45" y="240"/>
                </a:lnTo>
                <a:cubicBezTo>
                  <a:pt x="25" y="241"/>
                  <a:pt x="7" y="225"/>
                  <a:pt x="5" y="205"/>
                </a:cubicBezTo>
                <a:lnTo>
                  <a:pt x="1" y="104"/>
                </a:lnTo>
                <a:lnTo>
                  <a:pt x="1" y="104"/>
                </a:lnTo>
                <a:cubicBezTo>
                  <a:pt x="0" y="82"/>
                  <a:pt x="16" y="64"/>
                  <a:pt x="36" y="64"/>
                </a:cubicBezTo>
                <a:lnTo>
                  <a:pt x="1418" y="1"/>
                </a:lnTo>
                <a:lnTo>
                  <a:pt x="1418" y="1"/>
                </a:lnTo>
                <a:cubicBezTo>
                  <a:pt x="1438" y="0"/>
                  <a:pt x="1456" y="16"/>
                  <a:pt x="1457" y="36"/>
                </a:cubicBezTo>
                <a:lnTo>
                  <a:pt x="1462" y="137"/>
                </a:lnTo>
                <a:lnTo>
                  <a:pt x="1462" y="137"/>
                </a:lnTo>
                <a:cubicBezTo>
                  <a:pt x="1463" y="158"/>
                  <a:pt x="1446" y="176"/>
                  <a:pt x="1426" y="177"/>
                </a:cubicBezTo>
              </a:path>
            </a:pathLst>
          </a:custGeom>
          <a:solidFill>
            <a:srgbClr val="FF94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0" name="Freeform 362">
            <a:extLst>
              <a:ext uri="{FF2B5EF4-FFF2-40B4-BE49-F238E27FC236}">
                <a16:creationId xmlns:a16="http://schemas.microsoft.com/office/drawing/2014/main" id="{310918F8-BFF0-4AB0-B3B2-D09DE47E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541" y="7758080"/>
            <a:ext cx="1574167" cy="259041"/>
          </a:xfrm>
          <a:custGeom>
            <a:avLst/>
            <a:gdLst>
              <a:gd name="T0" fmla="*/ 1697 w 1742"/>
              <a:gd name="T1" fmla="*/ 211 h 288"/>
              <a:gd name="T2" fmla="*/ 54 w 1742"/>
              <a:gd name="T3" fmla="*/ 286 h 288"/>
              <a:gd name="T4" fmla="*/ 54 w 1742"/>
              <a:gd name="T5" fmla="*/ 286 h 288"/>
              <a:gd name="T6" fmla="*/ 7 w 1742"/>
              <a:gd name="T7" fmla="*/ 244 h 288"/>
              <a:gd name="T8" fmla="*/ 2 w 1742"/>
              <a:gd name="T9" fmla="*/ 123 h 288"/>
              <a:gd name="T10" fmla="*/ 2 w 1742"/>
              <a:gd name="T11" fmla="*/ 123 h 288"/>
              <a:gd name="T12" fmla="*/ 44 w 1742"/>
              <a:gd name="T13" fmla="*/ 77 h 288"/>
              <a:gd name="T14" fmla="*/ 1688 w 1742"/>
              <a:gd name="T15" fmla="*/ 1 h 288"/>
              <a:gd name="T16" fmla="*/ 1688 w 1742"/>
              <a:gd name="T17" fmla="*/ 1 h 288"/>
              <a:gd name="T18" fmla="*/ 1734 w 1742"/>
              <a:gd name="T19" fmla="*/ 44 h 288"/>
              <a:gd name="T20" fmla="*/ 1740 w 1742"/>
              <a:gd name="T21" fmla="*/ 164 h 288"/>
              <a:gd name="T22" fmla="*/ 1740 w 1742"/>
              <a:gd name="T23" fmla="*/ 164 h 288"/>
              <a:gd name="T24" fmla="*/ 1697 w 1742"/>
              <a:gd name="T25" fmla="*/ 21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42" h="288">
                <a:moveTo>
                  <a:pt x="1697" y="211"/>
                </a:moveTo>
                <a:lnTo>
                  <a:pt x="54" y="286"/>
                </a:lnTo>
                <a:lnTo>
                  <a:pt x="54" y="286"/>
                </a:lnTo>
                <a:cubicBezTo>
                  <a:pt x="29" y="287"/>
                  <a:pt x="8" y="268"/>
                  <a:pt x="7" y="244"/>
                </a:cubicBezTo>
                <a:lnTo>
                  <a:pt x="2" y="123"/>
                </a:lnTo>
                <a:lnTo>
                  <a:pt x="2" y="123"/>
                </a:lnTo>
                <a:cubicBezTo>
                  <a:pt x="0" y="99"/>
                  <a:pt x="19" y="78"/>
                  <a:pt x="44" y="77"/>
                </a:cubicBezTo>
                <a:lnTo>
                  <a:pt x="1688" y="1"/>
                </a:lnTo>
                <a:lnTo>
                  <a:pt x="1688" y="1"/>
                </a:lnTo>
                <a:cubicBezTo>
                  <a:pt x="1712" y="0"/>
                  <a:pt x="1733" y="19"/>
                  <a:pt x="1734" y="44"/>
                </a:cubicBezTo>
                <a:lnTo>
                  <a:pt x="1740" y="164"/>
                </a:lnTo>
                <a:lnTo>
                  <a:pt x="1740" y="164"/>
                </a:lnTo>
                <a:cubicBezTo>
                  <a:pt x="1741" y="188"/>
                  <a:pt x="1721" y="209"/>
                  <a:pt x="1697" y="211"/>
                </a:cubicBezTo>
              </a:path>
            </a:pathLst>
          </a:custGeom>
          <a:solidFill>
            <a:srgbClr val="FF94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1" name="Freeform 363">
            <a:extLst>
              <a:ext uri="{FF2B5EF4-FFF2-40B4-BE49-F238E27FC236}">
                <a16:creationId xmlns:a16="http://schemas.microsoft.com/office/drawing/2014/main" id="{FAB1B688-4260-492E-837F-062C8F796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314" y="7590703"/>
            <a:ext cx="1323096" cy="219189"/>
          </a:xfrm>
          <a:custGeom>
            <a:avLst/>
            <a:gdLst>
              <a:gd name="T0" fmla="*/ 1426 w 1463"/>
              <a:gd name="T1" fmla="*/ 177 h 242"/>
              <a:gd name="T2" fmla="*/ 45 w 1463"/>
              <a:gd name="T3" fmla="*/ 240 h 242"/>
              <a:gd name="T4" fmla="*/ 45 w 1463"/>
              <a:gd name="T5" fmla="*/ 240 h 242"/>
              <a:gd name="T6" fmla="*/ 6 w 1463"/>
              <a:gd name="T7" fmla="*/ 205 h 242"/>
              <a:gd name="T8" fmla="*/ 1 w 1463"/>
              <a:gd name="T9" fmla="*/ 103 h 242"/>
              <a:gd name="T10" fmla="*/ 1 w 1463"/>
              <a:gd name="T11" fmla="*/ 103 h 242"/>
              <a:gd name="T12" fmla="*/ 37 w 1463"/>
              <a:gd name="T13" fmla="*/ 64 h 242"/>
              <a:gd name="T14" fmla="*/ 1417 w 1463"/>
              <a:gd name="T15" fmla="*/ 1 h 242"/>
              <a:gd name="T16" fmla="*/ 1417 w 1463"/>
              <a:gd name="T17" fmla="*/ 1 h 242"/>
              <a:gd name="T18" fmla="*/ 1457 w 1463"/>
              <a:gd name="T19" fmla="*/ 37 h 242"/>
              <a:gd name="T20" fmla="*/ 1461 w 1463"/>
              <a:gd name="T21" fmla="*/ 138 h 242"/>
              <a:gd name="T22" fmla="*/ 1461 w 1463"/>
              <a:gd name="T23" fmla="*/ 138 h 242"/>
              <a:gd name="T24" fmla="*/ 1426 w 1463"/>
              <a:gd name="T25" fmla="*/ 177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3" h="242">
                <a:moveTo>
                  <a:pt x="1426" y="177"/>
                </a:moveTo>
                <a:lnTo>
                  <a:pt x="45" y="240"/>
                </a:lnTo>
                <a:lnTo>
                  <a:pt x="45" y="240"/>
                </a:lnTo>
                <a:cubicBezTo>
                  <a:pt x="24" y="241"/>
                  <a:pt x="7" y="225"/>
                  <a:pt x="6" y="205"/>
                </a:cubicBezTo>
                <a:lnTo>
                  <a:pt x="1" y="103"/>
                </a:lnTo>
                <a:lnTo>
                  <a:pt x="1" y="103"/>
                </a:lnTo>
                <a:cubicBezTo>
                  <a:pt x="0" y="82"/>
                  <a:pt x="16" y="66"/>
                  <a:pt x="37" y="64"/>
                </a:cubicBezTo>
                <a:lnTo>
                  <a:pt x="1417" y="1"/>
                </a:lnTo>
                <a:lnTo>
                  <a:pt x="1417" y="1"/>
                </a:lnTo>
                <a:cubicBezTo>
                  <a:pt x="1439" y="0"/>
                  <a:pt x="1455" y="16"/>
                  <a:pt x="1457" y="37"/>
                </a:cubicBezTo>
                <a:lnTo>
                  <a:pt x="1461" y="138"/>
                </a:lnTo>
                <a:lnTo>
                  <a:pt x="1461" y="138"/>
                </a:lnTo>
                <a:cubicBezTo>
                  <a:pt x="1462" y="158"/>
                  <a:pt x="1446" y="176"/>
                  <a:pt x="1426" y="177"/>
                </a:cubicBezTo>
              </a:path>
            </a:pathLst>
          </a:custGeom>
          <a:solidFill>
            <a:srgbClr val="FF94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2" name="Freeform 364">
            <a:extLst>
              <a:ext uri="{FF2B5EF4-FFF2-40B4-BE49-F238E27FC236}">
                <a16:creationId xmlns:a16="http://schemas.microsoft.com/office/drawing/2014/main" id="{AEB242D2-C9F2-4172-B5C4-F9F581EC6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0125" y="7439264"/>
            <a:ext cx="1323096" cy="219189"/>
          </a:xfrm>
          <a:custGeom>
            <a:avLst/>
            <a:gdLst>
              <a:gd name="T0" fmla="*/ 1425 w 1464"/>
              <a:gd name="T1" fmla="*/ 176 h 241"/>
              <a:gd name="T2" fmla="*/ 45 w 1464"/>
              <a:gd name="T3" fmla="*/ 240 h 241"/>
              <a:gd name="T4" fmla="*/ 45 w 1464"/>
              <a:gd name="T5" fmla="*/ 240 h 241"/>
              <a:gd name="T6" fmla="*/ 5 w 1464"/>
              <a:gd name="T7" fmla="*/ 203 h 241"/>
              <a:gd name="T8" fmla="*/ 1 w 1464"/>
              <a:gd name="T9" fmla="*/ 103 h 241"/>
              <a:gd name="T10" fmla="*/ 1 w 1464"/>
              <a:gd name="T11" fmla="*/ 103 h 241"/>
              <a:gd name="T12" fmla="*/ 36 w 1464"/>
              <a:gd name="T13" fmla="*/ 64 h 241"/>
              <a:gd name="T14" fmla="*/ 1417 w 1464"/>
              <a:gd name="T15" fmla="*/ 0 h 241"/>
              <a:gd name="T16" fmla="*/ 1417 w 1464"/>
              <a:gd name="T17" fmla="*/ 0 h 241"/>
              <a:gd name="T18" fmla="*/ 1457 w 1464"/>
              <a:gd name="T19" fmla="*/ 36 h 241"/>
              <a:gd name="T20" fmla="*/ 1461 w 1464"/>
              <a:gd name="T21" fmla="*/ 137 h 241"/>
              <a:gd name="T22" fmla="*/ 1461 w 1464"/>
              <a:gd name="T23" fmla="*/ 137 h 241"/>
              <a:gd name="T24" fmla="*/ 1425 w 1464"/>
              <a:gd name="T25" fmla="*/ 17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4" h="241">
                <a:moveTo>
                  <a:pt x="1425" y="176"/>
                </a:moveTo>
                <a:lnTo>
                  <a:pt x="45" y="240"/>
                </a:lnTo>
                <a:lnTo>
                  <a:pt x="45" y="240"/>
                </a:lnTo>
                <a:cubicBezTo>
                  <a:pt x="24" y="240"/>
                  <a:pt x="6" y="225"/>
                  <a:pt x="5" y="203"/>
                </a:cubicBezTo>
                <a:lnTo>
                  <a:pt x="1" y="103"/>
                </a:lnTo>
                <a:lnTo>
                  <a:pt x="1" y="103"/>
                </a:lnTo>
                <a:cubicBezTo>
                  <a:pt x="0" y="82"/>
                  <a:pt x="16" y="64"/>
                  <a:pt x="36" y="64"/>
                </a:cubicBezTo>
                <a:lnTo>
                  <a:pt x="1417" y="0"/>
                </a:lnTo>
                <a:lnTo>
                  <a:pt x="1417" y="0"/>
                </a:lnTo>
                <a:cubicBezTo>
                  <a:pt x="1438" y="0"/>
                  <a:pt x="1456" y="15"/>
                  <a:pt x="1457" y="36"/>
                </a:cubicBezTo>
                <a:lnTo>
                  <a:pt x="1461" y="137"/>
                </a:lnTo>
                <a:lnTo>
                  <a:pt x="1461" y="137"/>
                </a:lnTo>
                <a:cubicBezTo>
                  <a:pt x="1463" y="158"/>
                  <a:pt x="1446" y="176"/>
                  <a:pt x="1425" y="176"/>
                </a:cubicBezTo>
              </a:path>
            </a:pathLst>
          </a:custGeom>
          <a:solidFill>
            <a:srgbClr val="FF94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3" name="Freeform 365">
            <a:extLst>
              <a:ext uri="{FF2B5EF4-FFF2-40B4-BE49-F238E27FC236}">
                <a16:creationId xmlns:a16="http://schemas.microsoft.com/office/drawing/2014/main" id="{39779CFE-0776-4D7D-91E8-9764E2BE4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416" y="7263914"/>
            <a:ext cx="1323096" cy="219189"/>
          </a:xfrm>
          <a:custGeom>
            <a:avLst/>
            <a:gdLst>
              <a:gd name="T0" fmla="*/ 1425 w 1462"/>
              <a:gd name="T1" fmla="*/ 177 h 242"/>
              <a:gd name="T2" fmla="*/ 44 w 1462"/>
              <a:gd name="T3" fmla="*/ 241 h 242"/>
              <a:gd name="T4" fmla="*/ 44 w 1462"/>
              <a:gd name="T5" fmla="*/ 241 h 242"/>
              <a:gd name="T6" fmla="*/ 4 w 1462"/>
              <a:gd name="T7" fmla="*/ 204 h 242"/>
              <a:gd name="T8" fmla="*/ 0 w 1462"/>
              <a:gd name="T9" fmla="*/ 103 h 242"/>
              <a:gd name="T10" fmla="*/ 0 w 1462"/>
              <a:gd name="T11" fmla="*/ 103 h 242"/>
              <a:gd name="T12" fmla="*/ 36 w 1462"/>
              <a:gd name="T13" fmla="*/ 64 h 242"/>
              <a:gd name="T14" fmla="*/ 1417 w 1462"/>
              <a:gd name="T15" fmla="*/ 1 h 242"/>
              <a:gd name="T16" fmla="*/ 1417 w 1462"/>
              <a:gd name="T17" fmla="*/ 1 h 242"/>
              <a:gd name="T18" fmla="*/ 1456 w 1462"/>
              <a:gd name="T19" fmla="*/ 36 h 242"/>
              <a:gd name="T20" fmla="*/ 1460 w 1462"/>
              <a:gd name="T21" fmla="*/ 137 h 242"/>
              <a:gd name="T22" fmla="*/ 1460 w 1462"/>
              <a:gd name="T23" fmla="*/ 137 h 242"/>
              <a:gd name="T24" fmla="*/ 1425 w 1462"/>
              <a:gd name="T25" fmla="*/ 177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2" h="242">
                <a:moveTo>
                  <a:pt x="1425" y="177"/>
                </a:moveTo>
                <a:lnTo>
                  <a:pt x="44" y="241"/>
                </a:lnTo>
                <a:lnTo>
                  <a:pt x="44" y="241"/>
                </a:lnTo>
                <a:cubicBezTo>
                  <a:pt x="23" y="241"/>
                  <a:pt x="5" y="225"/>
                  <a:pt x="4" y="204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83"/>
                  <a:pt x="16" y="65"/>
                  <a:pt x="36" y="64"/>
                </a:cubicBezTo>
                <a:lnTo>
                  <a:pt x="1417" y="1"/>
                </a:lnTo>
                <a:lnTo>
                  <a:pt x="1417" y="1"/>
                </a:lnTo>
                <a:cubicBezTo>
                  <a:pt x="1437" y="0"/>
                  <a:pt x="1455" y="16"/>
                  <a:pt x="1456" y="36"/>
                </a:cubicBezTo>
                <a:lnTo>
                  <a:pt x="1460" y="137"/>
                </a:lnTo>
                <a:lnTo>
                  <a:pt x="1460" y="137"/>
                </a:lnTo>
                <a:cubicBezTo>
                  <a:pt x="1461" y="158"/>
                  <a:pt x="1445" y="176"/>
                  <a:pt x="1425" y="177"/>
                </a:cubicBezTo>
              </a:path>
            </a:pathLst>
          </a:custGeom>
          <a:solidFill>
            <a:srgbClr val="FF94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4" name="Freeform: Shape 453">
            <a:extLst>
              <a:ext uri="{FF2B5EF4-FFF2-40B4-BE49-F238E27FC236}">
                <a16:creationId xmlns:a16="http://schemas.microsoft.com/office/drawing/2014/main" id="{DA5B55C9-8503-4291-BA00-55B995480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21" y="8164574"/>
            <a:ext cx="999425" cy="190377"/>
          </a:xfrm>
          <a:custGeom>
            <a:avLst/>
            <a:gdLst>
              <a:gd name="connsiteX0" fmla="*/ 6064 w 999425"/>
              <a:gd name="connsiteY0" fmla="*/ 43841 h 190377"/>
              <a:gd name="connsiteX1" fmla="*/ 13861 w 999425"/>
              <a:gd name="connsiteY1" fmla="*/ 49336 h 190377"/>
              <a:gd name="connsiteX2" fmla="*/ 19058 w 999425"/>
              <a:gd name="connsiteY2" fmla="*/ 183051 h 190377"/>
              <a:gd name="connsiteX3" fmla="*/ 12994 w 999425"/>
              <a:gd name="connsiteY3" fmla="*/ 190377 h 190377"/>
              <a:gd name="connsiteX4" fmla="*/ 6064 w 999425"/>
              <a:gd name="connsiteY4" fmla="*/ 183966 h 190377"/>
              <a:gd name="connsiteX5" fmla="*/ 0 w 999425"/>
              <a:gd name="connsiteY5" fmla="*/ 50252 h 190377"/>
              <a:gd name="connsiteX6" fmla="*/ 6064 w 999425"/>
              <a:gd name="connsiteY6" fmla="*/ 43841 h 190377"/>
              <a:gd name="connsiteX7" fmla="*/ 81779 w 999425"/>
              <a:gd name="connsiteY7" fmla="*/ 39852 h 190377"/>
              <a:gd name="connsiteX8" fmla="*/ 88711 w 999425"/>
              <a:gd name="connsiteY8" fmla="*/ 47134 h 190377"/>
              <a:gd name="connsiteX9" fmla="*/ 94775 w 999425"/>
              <a:gd name="connsiteY9" fmla="*/ 180026 h 190377"/>
              <a:gd name="connsiteX10" fmla="*/ 87844 w 999425"/>
              <a:gd name="connsiteY10" fmla="*/ 186397 h 190377"/>
              <a:gd name="connsiteX11" fmla="*/ 81779 w 999425"/>
              <a:gd name="connsiteY11" fmla="*/ 180936 h 190377"/>
              <a:gd name="connsiteX12" fmla="*/ 75715 w 999425"/>
              <a:gd name="connsiteY12" fmla="*/ 48044 h 190377"/>
              <a:gd name="connsiteX13" fmla="*/ 81779 w 999425"/>
              <a:gd name="connsiteY13" fmla="*/ 39852 h 190377"/>
              <a:gd name="connsiteX14" fmla="*/ 158369 w 999425"/>
              <a:gd name="connsiteY14" fmla="*/ 35870 h 190377"/>
              <a:gd name="connsiteX15" fmla="*/ 165300 w 999425"/>
              <a:gd name="connsiteY15" fmla="*/ 42242 h 190377"/>
              <a:gd name="connsiteX16" fmla="*/ 170497 w 999425"/>
              <a:gd name="connsiteY16" fmla="*/ 174220 h 190377"/>
              <a:gd name="connsiteX17" fmla="*/ 164433 w 999425"/>
              <a:gd name="connsiteY17" fmla="*/ 181502 h 190377"/>
              <a:gd name="connsiteX18" fmla="*/ 157503 w 999425"/>
              <a:gd name="connsiteY18" fmla="*/ 175130 h 190377"/>
              <a:gd name="connsiteX19" fmla="*/ 151439 w 999425"/>
              <a:gd name="connsiteY19" fmla="*/ 43152 h 190377"/>
              <a:gd name="connsiteX20" fmla="*/ 158369 w 999425"/>
              <a:gd name="connsiteY20" fmla="*/ 35870 h 190377"/>
              <a:gd name="connsiteX21" fmla="*/ 309217 w 999425"/>
              <a:gd name="connsiteY21" fmla="*/ 31881 h 190377"/>
              <a:gd name="connsiteX22" fmla="*/ 316462 w 999425"/>
              <a:gd name="connsiteY22" fmla="*/ 38253 h 190377"/>
              <a:gd name="connsiteX23" fmla="*/ 321896 w 999425"/>
              <a:gd name="connsiteY23" fmla="*/ 171144 h 190377"/>
              <a:gd name="connsiteX24" fmla="*/ 315556 w 999425"/>
              <a:gd name="connsiteY24" fmla="*/ 177516 h 190377"/>
              <a:gd name="connsiteX25" fmla="*/ 308311 w 999425"/>
              <a:gd name="connsiteY25" fmla="*/ 172055 h 190377"/>
              <a:gd name="connsiteX26" fmla="*/ 302877 w 999425"/>
              <a:gd name="connsiteY26" fmla="*/ 39163 h 190377"/>
              <a:gd name="connsiteX27" fmla="*/ 309217 w 999425"/>
              <a:gd name="connsiteY27" fmla="*/ 31881 h 190377"/>
              <a:gd name="connsiteX28" fmla="*/ 234085 w 999425"/>
              <a:gd name="connsiteY28" fmla="*/ 31881 h 190377"/>
              <a:gd name="connsiteX29" fmla="*/ 240150 w 999425"/>
              <a:gd name="connsiteY29" fmla="*/ 38253 h 190377"/>
              <a:gd name="connsiteX30" fmla="*/ 246214 w 999425"/>
              <a:gd name="connsiteY30" fmla="*/ 171144 h 190377"/>
              <a:gd name="connsiteX31" fmla="*/ 239283 w 999425"/>
              <a:gd name="connsiteY31" fmla="*/ 178426 h 190377"/>
              <a:gd name="connsiteX32" fmla="*/ 233218 w 999425"/>
              <a:gd name="connsiteY32" fmla="*/ 171144 h 190377"/>
              <a:gd name="connsiteX33" fmla="*/ 227154 w 999425"/>
              <a:gd name="connsiteY33" fmla="*/ 38253 h 190377"/>
              <a:gd name="connsiteX34" fmla="*/ 234085 w 999425"/>
              <a:gd name="connsiteY34" fmla="*/ 31881 h 190377"/>
              <a:gd name="connsiteX35" fmla="*/ 384657 w 999425"/>
              <a:gd name="connsiteY35" fmla="*/ 27900 h 190377"/>
              <a:gd name="connsiteX36" fmla="*/ 391589 w 999425"/>
              <a:gd name="connsiteY36" fmla="*/ 35182 h 190377"/>
              <a:gd name="connsiteX37" fmla="*/ 397653 w 999425"/>
              <a:gd name="connsiteY37" fmla="*/ 168071 h 190377"/>
              <a:gd name="connsiteX38" fmla="*/ 390722 w 999425"/>
              <a:gd name="connsiteY38" fmla="*/ 174442 h 190377"/>
              <a:gd name="connsiteX39" fmla="*/ 384657 w 999425"/>
              <a:gd name="connsiteY39" fmla="*/ 168071 h 190377"/>
              <a:gd name="connsiteX40" fmla="*/ 378593 w 999425"/>
              <a:gd name="connsiteY40" fmla="*/ 35182 h 190377"/>
              <a:gd name="connsiteX41" fmla="*/ 384657 w 999425"/>
              <a:gd name="connsiteY41" fmla="*/ 27900 h 190377"/>
              <a:gd name="connsiteX42" fmla="*/ 461246 w 999425"/>
              <a:gd name="connsiteY42" fmla="*/ 24821 h 190377"/>
              <a:gd name="connsiteX43" fmla="*/ 468177 w 999425"/>
              <a:gd name="connsiteY43" fmla="*/ 31193 h 190377"/>
              <a:gd name="connsiteX44" fmla="*/ 473374 w 999425"/>
              <a:gd name="connsiteY44" fmla="*/ 163174 h 190377"/>
              <a:gd name="connsiteX45" fmla="*/ 468177 w 999425"/>
              <a:gd name="connsiteY45" fmla="*/ 170456 h 190377"/>
              <a:gd name="connsiteX46" fmla="*/ 460380 w 999425"/>
              <a:gd name="connsiteY46" fmla="*/ 164085 h 190377"/>
              <a:gd name="connsiteX47" fmla="*/ 454316 w 999425"/>
              <a:gd name="connsiteY47" fmla="*/ 31193 h 190377"/>
              <a:gd name="connsiteX48" fmla="*/ 461246 w 999425"/>
              <a:gd name="connsiteY48" fmla="*/ 24821 h 190377"/>
              <a:gd name="connsiteX49" fmla="*/ 535230 w 999425"/>
              <a:gd name="connsiteY49" fmla="*/ 19930 h 190377"/>
              <a:gd name="connsiteX50" fmla="*/ 543028 w 999425"/>
              <a:gd name="connsiteY50" fmla="*/ 26263 h 190377"/>
              <a:gd name="connsiteX51" fmla="*/ 549092 w 999425"/>
              <a:gd name="connsiteY51" fmla="*/ 159241 h 190377"/>
              <a:gd name="connsiteX52" fmla="*/ 542161 w 999425"/>
              <a:gd name="connsiteY52" fmla="*/ 166478 h 190377"/>
              <a:gd name="connsiteX53" fmla="*/ 535230 w 999425"/>
              <a:gd name="connsiteY53" fmla="*/ 159241 h 190377"/>
              <a:gd name="connsiteX54" fmla="*/ 530032 w 999425"/>
              <a:gd name="connsiteY54" fmla="*/ 27167 h 190377"/>
              <a:gd name="connsiteX55" fmla="*/ 535230 w 999425"/>
              <a:gd name="connsiteY55" fmla="*/ 19930 h 190377"/>
              <a:gd name="connsiteX56" fmla="*/ 612685 w 999425"/>
              <a:gd name="connsiteY56" fmla="*/ 15941 h 190377"/>
              <a:gd name="connsiteX57" fmla="*/ 618749 w 999425"/>
              <a:gd name="connsiteY57" fmla="*/ 23223 h 190377"/>
              <a:gd name="connsiteX58" fmla="*/ 624813 w 999425"/>
              <a:gd name="connsiteY58" fmla="*/ 156115 h 190377"/>
              <a:gd name="connsiteX59" fmla="*/ 618749 w 999425"/>
              <a:gd name="connsiteY59" fmla="*/ 162486 h 190377"/>
              <a:gd name="connsiteX60" fmla="*/ 611819 w 999425"/>
              <a:gd name="connsiteY60" fmla="*/ 157025 h 190377"/>
              <a:gd name="connsiteX61" fmla="*/ 605755 w 999425"/>
              <a:gd name="connsiteY61" fmla="*/ 24133 h 190377"/>
              <a:gd name="connsiteX62" fmla="*/ 612685 w 999425"/>
              <a:gd name="connsiteY62" fmla="*/ 15941 h 190377"/>
              <a:gd name="connsiteX63" fmla="*/ 687810 w 999425"/>
              <a:gd name="connsiteY63" fmla="*/ 11959 h 190377"/>
              <a:gd name="connsiteX64" fmla="*/ 695056 w 999425"/>
              <a:gd name="connsiteY64" fmla="*/ 18331 h 190377"/>
              <a:gd name="connsiteX65" fmla="*/ 700491 w 999425"/>
              <a:gd name="connsiteY65" fmla="*/ 150309 h 190377"/>
              <a:gd name="connsiteX66" fmla="*/ 694151 w 999425"/>
              <a:gd name="connsiteY66" fmla="*/ 158501 h 190377"/>
              <a:gd name="connsiteX67" fmla="*/ 686904 w 999425"/>
              <a:gd name="connsiteY67" fmla="*/ 151219 h 190377"/>
              <a:gd name="connsiteX68" fmla="*/ 681470 w 999425"/>
              <a:gd name="connsiteY68" fmla="*/ 18331 h 190377"/>
              <a:gd name="connsiteX69" fmla="*/ 687810 w 999425"/>
              <a:gd name="connsiteY69" fmla="*/ 11959 h 190377"/>
              <a:gd name="connsiteX70" fmla="*/ 764123 w 999425"/>
              <a:gd name="connsiteY70" fmla="*/ 7970 h 190377"/>
              <a:gd name="connsiteX71" fmla="*/ 770187 w 999425"/>
              <a:gd name="connsiteY71" fmla="*/ 14342 h 190377"/>
              <a:gd name="connsiteX72" fmla="*/ 776251 w 999425"/>
              <a:gd name="connsiteY72" fmla="*/ 147233 h 190377"/>
              <a:gd name="connsiteX73" fmla="*/ 769321 w 999425"/>
              <a:gd name="connsiteY73" fmla="*/ 154515 h 190377"/>
              <a:gd name="connsiteX74" fmla="*/ 763257 w 999425"/>
              <a:gd name="connsiteY74" fmla="*/ 148144 h 190377"/>
              <a:gd name="connsiteX75" fmla="*/ 757193 w 999425"/>
              <a:gd name="connsiteY75" fmla="*/ 15252 h 190377"/>
              <a:gd name="connsiteX76" fmla="*/ 764123 w 999425"/>
              <a:gd name="connsiteY76" fmla="*/ 7970 h 190377"/>
              <a:gd name="connsiteX77" fmla="*/ 835858 w 999425"/>
              <a:gd name="connsiteY77" fmla="*/ 3989 h 190377"/>
              <a:gd name="connsiteX78" fmla="*/ 842789 w 999425"/>
              <a:gd name="connsiteY78" fmla="*/ 10361 h 190377"/>
              <a:gd name="connsiteX79" fmla="*/ 847986 w 999425"/>
              <a:gd name="connsiteY79" fmla="*/ 143249 h 190377"/>
              <a:gd name="connsiteX80" fmla="*/ 841922 w 999425"/>
              <a:gd name="connsiteY80" fmla="*/ 150531 h 190377"/>
              <a:gd name="connsiteX81" fmla="*/ 834992 w 999425"/>
              <a:gd name="connsiteY81" fmla="*/ 144160 h 190377"/>
              <a:gd name="connsiteX82" fmla="*/ 828928 w 999425"/>
              <a:gd name="connsiteY82" fmla="*/ 11271 h 190377"/>
              <a:gd name="connsiteX83" fmla="*/ 835858 w 999425"/>
              <a:gd name="connsiteY83" fmla="*/ 3989 h 190377"/>
              <a:gd name="connsiteX84" fmla="*/ 987296 w 999425"/>
              <a:gd name="connsiteY84" fmla="*/ 0 h 190377"/>
              <a:gd name="connsiteX85" fmla="*/ 994227 w 999425"/>
              <a:gd name="connsiteY85" fmla="*/ 5462 h 190377"/>
              <a:gd name="connsiteX86" fmla="*/ 999425 w 999425"/>
              <a:gd name="connsiteY86" fmla="*/ 138353 h 190377"/>
              <a:gd name="connsiteX87" fmla="*/ 994227 w 999425"/>
              <a:gd name="connsiteY87" fmla="*/ 145635 h 190377"/>
              <a:gd name="connsiteX88" fmla="*/ 986430 w 999425"/>
              <a:gd name="connsiteY88" fmla="*/ 139263 h 190377"/>
              <a:gd name="connsiteX89" fmla="*/ 980366 w 999425"/>
              <a:gd name="connsiteY89" fmla="*/ 6372 h 190377"/>
              <a:gd name="connsiteX90" fmla="*/ 987296 w 999425"/>
              <a:gd name="connsiteY90" fmla="*/ 0 h 190377"/>
              <a:gd name="connsiteX91" fmla="*/ 911574 w 999425"/>
              <a:gd name="connsiteY91" fmla="*/ 0 h 190377"/>
              <a:gd name="connsiteX92" fmla="*/ 917639 w 999425"/>
              <a:gd name="connsiteY92" fmla="*/ 7282 h 190377"/>
              <a:gd name="connsiteX93" fmla="*/ 923704 w 999425"/>
              <a:gd name="connsiteY93" fmla="*/ 140174 h 190377"/>
              <a:gd name="connsiteX94" fmla="*/ 917639 w 999425"/>
              <a:gd name="connsiteY94" fmla="*/ 146545 h 190377"/>
              <a:gd name="connsiteX95" fmla="*/ 910707 w 999425"/>
              <a:gd name="connsiteY95" fmla="*/ 140174 h 190377"/>
              <a:gd name="connsiteX96" fmla="*/ 904643 w 999425"/>
              <a:gd name="connsiteY96" fmla="*/ 8192 h 190377"/>
              <a:gd name="connsiteX97" fmla="*/ 911574 w 999425"/>
              <a:gd name="connsiteY97" fmla="*/ 0 h 19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999425" h="190377">
                <a:moveTo>
                  <a:pt x="6064" y="43841"/>
                </a:moveTo>
                <a:cubicBezTo>
                  <a:pt x="10395" y="43841"/>
                  <a:pt x="12994" y="45673"/>
                  <a:pt x="13861" y="49336"/>
                </a:cubicBezTo>
                <a:lnTo>
                  <a:pt x="19058" y="183051"/>
                </a:lnTo>
                <a:cubicBezTo>
                  <a:pt x="19058" y="186714"/>
                  <a:pt x="16460" y="190377"/>
                  <a:pt x="12994" y="190377"/>
                </a:cubicBezTo>
                <a:cubicBezTo>
                  <a:pt x="9529" y="190377"/>
                  <a:pt x="6064" y="187630"/>
                  <a:pt x="6064" y="183966"/>
                </a:cubicBezTo>
                <a:lnTo>
                  <a:pt x="0" y="50252"/>
                </a:lnTo>
                <a:cubicBezTo>
                  <a:pt x="0" y="46589"/>
                  <a:pt x="3465" y="43841"/>
                  <a:pt x="6064" y="43841"/>
                </a:cubicBezTo>
                <a:close/>
                <a:moveTo>
                  <a:pt x="81779" y="39852"/>
                </a:moveTo>
                <a:cubicBezTo>
                  <a:pt x="85245" y="39852"/>
                  <a:pt x="87844" y="43493"/>
                  <a:pt x="88711" y="47134"/>
                </a:cubicBezTo>
                <a:lnTo>
                  <a:pt x="94775" y="180026"/>
                </a:lnTo>
                <a:cubicBezTo>
                  <a:pt x="94775" y="183666"/>
                  <a:pt x="91310" y="186397"/>
                  <a:pt x="87844" y="186397"/>
                </a:cubicBezTo>
                <a:cubicBezTo>
                  <a:pt x="84379" y="186397"/>
                  <a:pt x="81779" y="183666"/>
                  <a:pt x="81779" y="180936"/>
                </a:cubicBezTo>
                <a:lnTo>
                  <a:pt x="75715" y="48044"/>
                </a:lnTo>
                <a:cubicBezTo>
                  <a:pt x="75715" y="44403"/>
                  <a:pt x="78314" y="40762"/>
                  <a:pt x="81779" y="39852"/>
                </a:cubicBezTo>
                <a:close/>
                <a:moveTo>
                  <a:pt x="158369" y="35870"/>
                </a:moveTo>
                <a:cubicBezTo>
                  <a:pt x="160968" y="35870"/>
                  <a:pt x="165300" y="37691"/>
                  <a:pt x="165300" y="42242"/>
                </a:cubicBezTo>
                <a:lnTo>
                  <a:pt x="170497" y="174220"/>
                </a:lnTo>
                <a:cubicBezTo>
                  <a:pt x="170497" y="178771"/>
                  <a:pt x="167899" y="181502"/>
                  <a:pt x="164433" y="181502"/>
                </a:cubicBezTo>
                <a:cubicBezTo>
                  <a:pt x="160968" y="182412"/>
                  <a:pt x="157503" y="179681"/>
                  <a:pt x="157503" y="175130"/>
                </a:cubicBezTo>
                <a:lnTo>
                  <a:pt x="151439" y="43152"/>
                </a:lnTo>
                <a:cubicBezTo>
                  <a:pt x="151439" y="38601"/>
                  <a:pt x="154904" y="35870"/>
                  <a:pt x="158369" y="35870"/>
                </a:cubicBezTo>
                <a:close/>
                <a:moveTo>
                  <a:pt x="309217" y="31881"/>
                </a:moveTo>
                <a:cubicBezTo>
                  <a:pt x="312839" y="31881"/>
                  <a:pt x="316462" y="34612"/>
                  <a:pt x="316462" y="38253"/>
                </a:cubicBezTo>
                <a:lnTo>
                  <a:pt x="321896" y="171144"/>
                </a:lnTo>
                <a:cubicBezTo>
                  <a:pt x="321896" y="174785"/>
                  <a:pt x="319179" y="177516"/>
                  <a:pt x="315556" y="177516"/>
                </a:cubicBezTo>
                <a:cubicBezTo>
                  <a:pt x="311934" y="178426"/>
                  <a:pt x="308311" y="175695"/>
                  <a:pt x="308311" y="172055"/>
                </a:cubicBezTo>
                <a:lnTo>
                  <a:pt x="302877" y="39163"/>
                </a:lnTo>
                <a:cubicBezTo>
                  <a:pt x="302877" y="35522"/>
                  <a:pt x="305594" y="31881"/>
                  <a:pt x="309217" y="31881"/>
                </a:cubicBezTo>
                <a:close/>
                <a:moveTo>
                  <a:pt x="234085" y="31881"/>
                </a:moveTo>
                <a:cubicBezTo>
                  <a:pt x="236684" y="31881"/>
                  <a:pt x="240150" y="34612"/>
                  <a:pt x="240150" y="38253"/>
                </a:cubicBezTo>
                <a:lnTo>
                  <a:pt x="246214" y="171144"/>
                </a:lnTo>
                <a:cubicBezTo>
                  <a:pt x="246214" y="174785"/>
                  <a:pt x="243615" y="178426"/>
                  <a:pt x="239283" y="178426"/>
                </a:cubicBezTo>
                <a:cubicBezTo>
                  <a:pt x="235818" y="178426"/>
                  <a:pt x="233218" y="174785"/>
                  <a:pt x="233218" y="171144"/>
                </a:cubicBezTo>
                <a:lnTo>
                  <a:pt x="227154" y="38253"/>
                </a:lnTo>
                <a:cubicBezTo>
                  <a:pt x="227154" y="35522"/>
                  <a:pt x="229753" y="31881"/>
                  <a:pt x="234085" y="31881"/>
                </a:cubicBezTo>
                <a:close/>
                <a:moveTo>
                  <a:pt x="384657" y="27900"/>
                </a:moveTo>
                <a:cubicBezTo>
                  <a:pt x="388989" y="27900"/>
                  <a:pt x="391589" y="31541"/>
                  <a:pt x="391589" y="35182"/>
                </a:cubicBezTo>
                <a:lnTo>
                  <a:pt x="397653" y="168071"/>
                </a:lnTo>
                <a:cubicBezTo>
                  <a:pt x="397653" y="170801"/>
                  <a:pt x="395054" y="174442"/>
                  <a:pt x="390722" y="174442"/>
                </a:cubicBezTo>
                <a:cubicBezTo>
                  <a:pt x="388123" y="174442"/>
                  <a:pt x="384657" y="171711"/>
                  <a:pt x="384657" y="168071"/>
                </a:cubicBezTo>
                <a:lnTo>
                  <a:pt x="378593" y="35182"/>
                </a:lnTo>
                <a:cubicBezTo>
                  <a:pt x="378593" y="31541"/>
                  <a:pt x="381192" y="27900"/>
                  <a:pt x="384657" y="27900"/>
                </a:cubicBezTo>
                <a:close/>
                <a:moveTo>
                  <a:pt x="461246" y="24821"/>
                </a:moveTo>
                <a:cubicBezTo>
                  <a:pt x="464711" y="23911"/>
                  <a:pt x="468177" y="26642"/>
                  <a:pt x="468177" y="31193"/>
                </a:cubicBezTo>
                <a:lnTo>
                  <a:pt x="473374" y="163174"/>
                </a:lnTo>
                <a:cubicBezTo>
                  <a:pt x="473374" y="167725"/>
                  <a:pt x="470776" y="170456"/>
                  <a:pt x="468177" y="170456"/>
                </a:cubicBezTo>
                <a:cubicBezTo>
                  <a:pt x="463845" y="170456"/>
                  <a:pt x="461246" y="167725"/>
                  <a:pt x="460380" y="164085"/>
                </a:cubicBezTo>
                <a:lnTo>
                  <a:pt x="454316" y="31193"/>
                </a:lnTo>
                <a:cubicBezTo>
                  <a:pt x="454316" y="27552"/>
                  <a:pt x="457781" y="24821"/>
                  <a:pt x="461246" y="24821"/>
                </a:cubicBezTo>
                <a:close/>
                <a:moveTo>
                  <a:pt x="535230" y="19930"/>
                </a:moveTo>
                <a:cubicBezTo>
                  <a:pt x="539562" y="19930"/>
                  <a:pt x="542161" y="23549"/>
                  <a:pt x="543028" y="26263"/>
                </a:cubicBezTo>
                <a:lnTo>
                  <a:pt x="549092" y="159241"/>
                </a:lnTo>
                <a:cubicBezTo>
                  <a:pt x="549092" y="161955"/>
                  <a:pt x="545627" y="166478"/>
                  <a:pt x="542161" y="166478"/>
                </a:cubicBezTo>
                <a:cubicBezTo>
                  <a:pt x="538696" y="166478"/>
                  <a:pt x="535230" y="162859"/>
                  <a:pt x="535230" y="159241"/>
                </a:cubicBezTo>
                <a:lnTo>
                  <a:pt x="530032" y="27167"/>
                </a:lnTo>
                <a:cubicBezTo>
                  <a:pt x="530032" y="23549"/>
                  <a:pt x="532631" y="19930"/>
                  <a:pt x="535230" y="19930"/>
                </a:cubicBezTo>
                <a:close/>
                <a:moveTo>
                  <a:pt x="612685" y="15941"/>
                </a:moveTo>
                <a:cubicBezTo>
                  <a:pt x="615284" y="15941"/>
                  <a:pt x="618749" y="19582"/>
                  <a:pt x="618749" y="23223"/>
                </a:cubicBezTo>
                <a:lnTo>
                  <a:pt x="624813" y="156115"/>
                </a:lnTo>
                <a:cubicBezTo>
                  <a:pt x="624813" y="159755"/>
                  <a:pt x="622215" y="162486"/>
                  <a:pt x="618749" y="162486"/>
                </a:cubicBezTo>
                <a:cubicBezTo>
                  <a:pt x="614418" y="162486"/>
                  <a:pt x="611819" y="160666"/>
                  <a:pt x="611819" y="157025"/>
                </a:cubicBezTo>
                <a:lnTo>
                  <a:pt x="605755" y="24133"/>
                </a:lnTo>
                <a:cubicBezTo>
                  <a:pt x="605755" y="19582"/>
                  <a:pt x="608354" y="16851"/>
                  <a:pt x="612685" y="15941"/>
                </a:cubicBezTo>
                <a:close/>
                <a:moveTo>
                  <a:pt x="687810" y="11959"/>
                </a:moveTo>
                <a:cubicBezTo>
                  <a:pt x="691433" y="11959"/>
                  <a:pt x="695056" y="14690"/>
                  <a:pt x="695056" y="18331"/>
                </a:cubicBezTo>
                <a:lnTo>
                  <a:pt x="700491" y="150309"/>
                </a:lnTo>
                <a:cubicBezTo>
                  <a:pt x="700491" y="154860"/>
                  <a:pt x="697774" y="157591"/>
                  <a:pt x="694151" y="158501"/>
                </a:cubicBezTo>
                <a:cubicBezTo>
                  <a:pt x="690527" y="158501"/>
                  <a:pt x="686904" y="155770"/>
                  <a:pt x="686904" y="151219"/>
                </a:cubicBezTo>
                <a:lnTo>
                  <a:pt x="681470" y="18331"/>
                </a:lnTo>
                <a:cubicBezTo>
                  <a:pt x="681470" y="14690"/>
                  <a:pt x="684187" y="11959"/>
                  <a:pt x="687810" y="11959"/>
                </a:cubicBezTo>
                <a:close/>
                <a:moveTo>
                  <a:pt x="764123" y="7970"/>
                </a:moveTo>
                <a:cubicBezTo>
                  <a:pt x="767588" y="7970"/>
                  <a:pt x="770187" y="10701"/>
                  <a:pt x="770187" y="14342"/>
                </a:cubicBezTo>
                <a:lnTo>
                  <a:pt x="776251" y="147233"/>
                </a:lnTo>
                <a:cubicBezTo>
                  <a:pt x="776251" y="150874"/>
                  <a:pt x="772786" y="154515"/>
                  <a:pt x="769321" y="154515"/>
                </a:cubicBezTo>
                <a:cubicBezTo>
                  <a:pt x="766722" y="154515"/>
                  <a:pt x="763257" y="151784"/>
                  <a:pt x="763257" y="148144"/>
                </a:cubicBezTo>
                <a:lnTo>
                  <a:pt x="757193" y="15252"/>
                </a:lnTo>
                <a:cubicBezTo>
                  <a:pt x="757193" y="11611"/>
                  <a:pt x="759792" y="8880"/>
                  <a:pt x="764123" y="7970"/>
                </a:cubicBezTo>
                <a:close/>
                <a:moveTo>
                  <a:pt x="835858" y="3989"/>
                </a:moveTo>
                <a:cubicBezTo>
                  <a:pt x="839323" y="3989"/>
                  <a:pt x="842789" y="6720"/>
                  <a:pt x="842789" y="10361"/>
                </a:cubicBezTo>
                <a:lnTo>
                  <a:pt x="847986" y="143249"/>
                </a:lnTo>
                <a:cubicBezTo>
                  <a:pt x="847986" y="146890"/>
                  <a:pt x="845388" y="149621"/>
                  <a:pt x="841922" y="150531"/>
                </a:cubicBezTo>
                <a:cubicBezTo>
                  <a:pt x="839323" y="150531"/>
                  <a:pt x="834992" y="147800"/>
                  <a:pt x="834992" y="144160"/>
                </a:cubicBezTo>
                <a:lnTo>
                  <a:pt x="828928" y="11271"/>
                </a:lnTo>
                <a:cubicBezTo>
                  <a:pt x="828928" y="7630"/>
                  <a:pt x="832393" y="3989"/>
                  <a:pt x="835858" y="3989"/>
                </a:cubicBezTo>
                <a:close/>
                <a:moveTo>
                  <a:pt x="987296" y="0"/>
                </a:moveTo>
                <a:cubicBezTo>
                  <a:pt x="990762" y="0"/>
                  <a:pt x="994227" y="1821"/>
                  <a:pt x="994227" y="5462"/>
                </a:cubicBezTo>
                <a:lnTo>
                  <a:pt x="999425" y="138353"/>
                </a:lnTo>
                <a:cubicBezTo>
                  <a:pt x="999425" y="142904"/>
                  <a:pt x="996826" y="145635"/>
                  <a:pt x="994227" y="145635"/>
                </a:cubicBezTo>
                <a:cubicBezTo>
                  <a:pt x="989895" y="146545"/>
                  <a:pt x="987296" y="142904"/>
                  <a:pt x="986430" y="139263"/>
                </a:cubicBezTo>
                <a:lnTo>
                  <a:pt x="980366" y="6372"/>
                </a:lnTo>
                <a:cubicBezTo>
                  <a:pt x="980366" y="2731"/>
                  <a:pt x="983831" y="0"/>
                  <a:pt x="987296" y="0"/>
                </a:cubicBezTo>
                <a:close/>
                <a:moveTo>
                  <a:pt x="911574" y="0"/>
                </a:moveTo>
                <a:cubicBezTo>
                  <a:pt x="915039" y="0"/>
                  <a:pt x="917639" y="2731"/>
                  <a:pt x="917639" y="7282"/>
                </a:cubicBezTo>
                <a:lnTo>
                  <a:pt x="923704" y="140174"/>
                </a:lnTo>
                <a:cubicBezTo>
                  <a:pt x="923704" y="143814"/>
                  <a:pt x="920238" y="146545"/>
                  <a:pt x="917639" y="146545"/>
                </a:cubicBezTo>
                <a:cubicBezTo>
                  <a:pt x="914173" y="146545"/>
                  <a:pt x="911574" y="143814"/>
                  <a:pt x="910707" y="140174"/>
                </a:cubicBezTo>
                <a:lnTo>
                  <a:pt x="904643" y="8192"/>
                </a:lnTo>
                <a:cubicBezTo>
                  <a:pt x="904643" y="3641"/>
                  <a:pt x="907242" y="910"/>
                  <a:pt x="9115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5" name="Freeform: Shape 454">
            <a:extLst>
              <a:ext uri="{FF2B5EF4-FFF2-40B4-BE49-F238E27FC236}">
                <a16:creationId xmlns:a16="http://schemas.microsoft.com/office/drawing/2014/main" id="{E43D85A3-645A-4981-96C6-2AD821223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21" y="7805903"/>
            <a:ext cx="999425" cy="190383"/>
          </a:xfrm>
          <a:custGeom>
            <a:avLst/>
            <a:gdLst>
              <a:gd name="connsiteX0" fmla="*/ 6930 w 999425"/>
              <a:gd name="connsiteY0" fmla="*/ 43841 h 190383"/>
              <a:gd name="connsiteX1" fmla="*/ 12994 w 999425"/>
              <a:gd name="connsiteY1" fmla="*/ 50213 h 190383"/>
              <a:gd name="connsiteX2" fmla="*/ 19058 w 999425"/>
              <a:gd name="connsiteY2" fmla="*/ 184012 h 190383"/>
              <a:gd name="connsiteX3" fmla="*/ 12994 w 999425"/>
              <a:gd name="connsiteY3" fmla="*/ 190383 h 190383"/>
              <a:gd name="connsiteX4" fmla="*/ 6064 w 999425"/>
              <a:gd name="connsiteY4" fmla="*/ 184012 h 190383"/>
              <a:gd name="connsiteX5" fmla="*/ 0 w 999425"/>
              <a:gd name="connsiteY5" fmla="*/ 51123 h 190383"/>
              <a:gd name="connsiteX6" fmla="*/ 6930 w 999425"/>
              <a:gd name="connsiteY6" fmla="*/ 43841 h 190383"/>
              <a:gd name="connsiteX7" fmla="*/ 82055 w 999425"/>
              <a:gd name="connsiteY7" fmla="*/ 40762 h 190383"/>
              <a:gd name="connsiteX8" fmla="*/ 89301 w 999425"/>
              <a:gd name="connsiteY8" fmla="*/ 47134 h 190383"/>
              <a:gd name="connsiteX9" fmla="*/ 94736 w 999425"/>
              <a:gd name="connsiteY9" fmla="*/ 180026 h 190383"/>
              <a:gd name="connsiteX10" fmla="*/ 88396 w 999425"/>
              <a:gd name="connsiteY10" fmla="*/ 186397 h 190383"/>
              <a:gd name="connsiteX11" fmla="*/ 81149 w 999425"/>
              <a:gd name="connsiteY11" fmla="*/ 180936 h 190383"/>
              <a:gd name="connsiteX12" fmla="*/ 75715 w 999425"/>
              <a:gd name="connsiteY12" fmla="*/ 48044 h 190383"/>
              <a:gd name="connsiteX13" fmla="*/ 82055 w 999425"/>
              <a:gd name="connsiteY13" fmla="*/ 40762 h 190383"/>
              <a:gd name="connsiteX14" fmla="*/ 154381 w 999425"/>
              <a:gd name="connsiteY14" fmla="*/ 35871 h 190383"/>
              <a:gd name="connsiteX15" fmla="*/ 160446 w 999425"/>
              <a:gd name="connsiteY15" fmla="*/ 42243 h 190383"/>
              <a:gd name="connsiteX16" fmla="*/ 166510 w 999425"/>
              <a:gd name="connsiteY16" fmla="*/ 174221 h 190383"/>
              <a:gd name="connsiteX17" fmla="*/ 159579 w 999425"/>
              <a:gd name="connsiteY17" fmla="*/ 182413 h 190383"/>
              <a:gd name="connsiteX18" fmla="*/ 153514 w 999425"/>
              <a:gd name="connsiteY18" fmla="*/ 175131 h 190383"/>
              <a:gd name="connsiteX19" fmla="*/ 147450 w 999425"/>
              <a:gd name="connsiteY19" fmla="*/ 42243 h 190383"/>
              <a:gd name="connsiteX20" fmla="*/ 154381 w 999425"/>
              <a:gd name="connsiteY20" fmla="*/ 35871 h 190383"/>
              <a:gd name="connsiteX21" fmla="*/ 229237 w 999425"/>
              <a:gd name="connsiteY21" fmla="*/ 31882 h 190383"/>
              <a:gd name="connsiteX22" fmla="*/ 236167 w 999425"/>
              <a:gd name="connsiteY22" fmla="*/ 38254 h 190383"/>
              <a:gd name="connsiteX23" fmla="*/ 242231 w 999425"/>
              <a:gd name="connsiteY23" fmla="*/ 171145 h 190383"/>
              <a:gd name="connsiteX24" fmla="*/ 235301 w 999425"/>
              <a:gd name="connsiteY24" fmla="*/ 178427 h 190383"/>
              <a:gd name="connsiteX25" fmla="*/ 228371 w 999425"/>
              <a:gd name="connsiteY25" fmla="*/ 172056 h 190383"/>
              <a:gd name="connsiteX26" fmla="*/ 223173 w 999425"/>
              <a:gd name="connsiteY26" fmla="*/ 39164 h 190383"/>
              <a:gd name="connsiteX27" fmla="*/ 229237 w 999425"/>
              <a:gd name="connsiteY27" fmla="*/ 31882 h 190383"/>
              <a:gd name="connsiteX28" fmla="*/ 380675 w 999425"/>
              <a:gd name="connsiteY28" fmla="*/ 27900 h 190383"/>
              <a:gd name="connsiteX29" fmla="*/ 387605 w 999425"/>
              <a:gd name="connsiteY29" fmla="*/ 35182 h 190383"/>
              <a:gd name="connsiteX30" fmla="*/ 393669 w 999425"/>
              <a:gd name="connsiteY30" fmla="*/ 168071 h 190383"/>
              <a:gd name="connsiteX31" fmla="*/ 387605 w 999425"/>
              <a:gd name="connsiteY31" fmla="*/ 174442 h 190383"/>
              <a:gd name="connsiteX32" fmla="*/ 379809 w 999425"/>
              <a:gd name="connsiteY32" fmla="*/ 168071 h 190383"/>
              <a:gd name="connsiteX33" fmla="*/ 374611 w 999425"/>
              <a:gd name="connsiteY33" fmla="*/ 36092 h 190383"/>
              <a:gd name="connsiteX34" fmla="*/ 380675 w 999425"/>
              <a:gd name="connsiteY34" fmla="*/ 27900 h 190383"/>
              <a:gd name="connsiteX35" fmla="*/ 305819 w 999425"/>
              <a:gd name="connsiteY35" fmla="*/ 27900 h 190383"/>
              <a:gd name="connsiteX36" fmla="*/ 311884 w 999425"/>
              <a:gd name="connsiteY36" fmla="*/ 34272 h 190383"/>
              <a:gd name="connsiteX37" fmla="*/ 317948 w 999425"/>
              <a:gd name="connsiteY37" fmla="*/ 167160 h 190383"/>
              <a:gd name="connsiteX38" fmla="*/ 311884 w 999425"/>
              <a:gd name="connsiteY38" fmla="*/ 174442 h 190383"/>
              <a:gd name="connsiteX39" fmla="*/ 304952 w 999425"/>
              <a:gd name="connsiteY39" fmla="*/ 168071 h 190383"/>
              <a:gd name="connsiteX40" fmla="*/ 298888 w 999425"/>
              <a:gd name="connsiteY40" fmla="*/ 35182 h 190383"/>
              <a:gd name="connsiteX41" fmla="*/ 305819 w 999425"/>
              <a:gd name="connsiteY41" fmla="*/ 27900 h 190383"/>
              <a:gd name="connsiteX42" fmla="*/ 456391 w 999425"/>
              <a:gd name="connsiteY42" fmla="*/ 23911 h 190383"/>
              <a:gd name="connsiteX43" fmla="*/ 463323 w 999425"/>
              <a:gd name="connsiteY43" fmla="*/ 30283 h 190383"/>
              <a:gd name="connsiteX44" fmla="*/ 469387 w 999425"/>
              <a:gd name="connsiteY44" fmla="*/ 162264 h 190383"/>
              <a:gd name="connsiteX45" fmla="*/ 463323 w 999425"/>
              <a:gd name="connsiteY45" fmla="*/ 169546 h 190383"/>
              <a:gd name="connsiteX46" fmla="*/ 456391 w 999425"/>
              <a:gd name="connsiteY46" fmla="*/ 163174 h 190383"/>
              <a:gd name="connsiteX47" fmla="*/ 450327 w 999425"/>
              <a:gd name="connsiteY47" fmla="*/ 30283 h 190383"/>
              <a:gd name="connsiteX48" fmla="*/ 456391 w 999425"/>
              <a:gd name="connsiteY48" fmla="*/ 23911 h 190383"/>
              <a:gd name="connsiteX49" fmla="*/ 532980 w 999425"/>
              <a:gd name="connsiteY49" fmla="*/ 19930 h 190383"/>
              <a:gd name="connsiteX50" fmla="*/ 539911 w 999425"/>
              <a:gd name="connsiteY50" fmla="*/ 27167 h 190383"/>
              <a:gd name="connsiteX51" fmla="*/ 545108 w 999425"/>
              <a:gd name="connsiteY51" fmla="*/ 159241 h 190383"/>
              <a:gd name="connsiteX52" fmla="*/ 539044 w 999425"/>
              <a:gd name="connsiteY52" fmla="*/ 166478 h 190383"/>
              <a:gd name="connsiteX53" fmla="*/ 532114 w 999425"/>
              <a:gd name="connsiteY53" fmla="*/ 160145 h 190383"/>
              <a:gd name="connsiteX54" fmla="*/ 526050 w 999425"/>
              <a:gd name="connsiteY54" fmla="*/ 27167 h 190383"/>
              <a:gd name="connsiteX55" fmla="*/ 532980 w 999425"/>
              <a:gd name="connsiteY55" fmla="*/ 19930 h 190383"/>
              <a:gd name="connsiteX56" fmla="*/ 607830 w 999425"/>
              <a:gd name="connsiteY56" fmla="*/ 16846 h 190383"/>
              <a:gd name="connsiteX57" fmla="*/ 614762 w 999425"/>
              <a:gd name="connsiteY57" fmla="*/ 23178 h 190383"/>
              <a:gd name="connsiteX58" fmla="*/ 620826 w 999425"/>
              <a:gd name="connsiteY58" fmla="*/ 155255 h 190383"/>
              <a:gd name="connsiteX59" fmla="*/ 613895 w 999425"/>
              <a:gd name="connsiteY59" fmla="*/ 161587 h 190383"/>
              <a:gd name="connsiteX60" fmla="*/ 606964 w 999425"/>
              <a:gd name="connsiteY60" fmla="*/ 156159 h 190383"/>
              <a:gd name="connsiteX61" fmla="*/ 601766 w 999425"/>
              <a:gd name="connsiteY61" fmla="*/ 24083 h 190383"/>
              <a:gd name="connsiteX62" fmla="*/ 607830 w 999425"/>
              <a:gd name="connsiteY62" fmla="*/ 16846 h 190383"/>
              <a:gd name="connsiteX63" fmla="*/ 684419 w 999425"/>
              <a:gd name="connsiteY63" fmla="*/ 11959 h 190383"/>
              <a:gd name="connsiteX64" fmla="*/ 690483 w 999425"/>
              <a:gd name="connsiteY64" fmla="*/ 18331 h 190383"/>
              <a:gd name="connsiteX65" fmla="*/ 696547 w 999425"/>
              <a:gd name="connsiteY65" fmla="*/ 152130 h 190383"/>
              <a:gd name="connsiteX66" fmla="*/ 690483 w 999425"/>
              <a:gd name="connsiteY66" fmla="*/ 158501 h 190383"/>
              <a:gd name="connsiteX67" fmla="*/ 683553 w 999425"/>
              <a:gd name="connsiteY67" fmla="*/ 152130 h 190383"/>
              <a:gd name="connsiteX68" fmla="*/ 677489 w 999425"/>
              <a:gd name="connsiteY68" fmla="*/ 18331 h 190383"/>
              <a:gd name="connsiteX69" fmla="*/ 684419 w 999425"/>
              <a:gd name="connsiteY69" fmla="*/ 11959 h 190383"/>
              <a:gd name="connsiteX70" fmla="*/ 759545 w 999425"/>
              <a:gd name="connsiteY70" fmla="*/ 8875 h 190383"/>
              <a:gd name="connsiteX71" fmla="*/ 766791 w 999425"/>
              <a:gd name="connsiteY71" fmla="*/ 14303 h 190383"/>
              <a:gd name="connsiteX72" fmla="*/ 772226 w 999425"/>
              <a:gd name="connsiteY72" fmla="*/ 146379 h 190383"/>
              <a:gd name="connsiteX73" fmla="*/ 766791 w 999425"/>
              <a:gd name="connsiteY73" fmla="*/ 153616 h 190383"/>
              <a:gd name="connsiteX74" fmla="*/ 758639 w 999425"/>
              <a:gd name="connsiteY74" fmla="*/ 147284 h 190383"/>
              <a:gd name="connsiteX75" fmla="*/ 753205 w 999425"/>
              <a:gd name="connsiteY75" fmla="*/ 15207 h 190383"/>
              <a:gd name="connsiteX76" fmla="*/ 759545 w 999425"/>
              <a:gd name="connsiteY76" fmla="*/ 8875 h 190383"/>
              <a:gd name="connsiteX77" fmla="*/ 835858 w 999425"/>
              <a:gd name="connsiteY77" fmla="*/ 3989 h 190383"/>
              <a:gd name="connsiteX78" fmla="*/ 841922 w 999425"/>
              <a:gd name="connsiteY78" fmla="*/ 10322 h 190383"/>
              <a:gd name="connsiteX79" fmla="*/ 847986 w 999425"/>
              <a:gd name="connsiteY79" fmla="*/ 143300 h 190383"/>
              <a:gd name="connsiteX80" fmla="*/ 841922 w 999425"/>
              <a:gd name="connsiteY80" fmla="*/ 150537 h 190383"/>
              <a:gd name="connsiteX81" fmla="*/ 834992 w 999425"/>
              <a:gd name="connsiteY81" fmla="*/ 143300 h 190383"/>
              <a:gd name="connsiteX82" fmla="*/ 828928 w 999425"/>
              <a:gd name="connsiteY82" fmla="*/ 11226 h 190383"/>
              <a:gd name="connsiteX83" fmla="*/ 835858 w 999425"/>
              <a:gd name="connsiteY83" fmla="*/ 3989 h 190383"/>
              <a:gd name="connsiteX84" fmla="*/ 911574 w 999425"/>
              <a:gd name="connsiteY84" fmla="*/ 910 h 190383"/>
              <a:gd name="connsiteX85" fmla="*/ 918505 w 999425"/>
              <a:gd name="connsiteY85" fmla="*/ 7282 h 190383"/>
              <a:gd name="connsiteX86" fmla="*/ 923704 w 999425"/>
              <a:gd name="connsiteY86" fmla="*/ 140174 h 190383"/>
              <a:gd name="connsiteX87" fmla="*/ 918505 w 999425"/>
              <a:gd name="connsiteY87" fmla="*/ 146545 h 190383"/>
              <a:gd name="connsiteX88" fmla="*/ 910707 w 999425"/>
              <a:gd name="connsiteY88" fmla="*/ 140174 h 190383"/>
              <a:gd name="connsiteX89" fmla="*/ 904643 w 999425"/>
              <a:gd name="connsiteY89" fmla="*/ 8192 h 190383"/>
              <a:gd name="connsiteX90" fmla="*/ 911574 w 999425"/>
              <a:gd name="connsiteY90" fmla="*/ 910 h 190383"/>
              <a:gd name="connsiteX91" fmla="*/ 987296 w 999425"/>
              <a:gd name="connsiteY91" fmla="*/ 0 h 190383"/>
              <a:gd name="connsiteX92" fmla="*/ 993361 w 999425"/>
              <a:gd name="connsiteY92" fmla="*/ 5462 h 190383"/>
              <a:gd name="connsiteX93" fmla="*/ 999425 w 999425"/>
              <a:gd name="connsiteY93" fmla="*/ 138353 h 190383"/>
              <a:gd name="connsiteX94" fmla="*/ 993361 w 999425"/>
              <a:gd name="connsiteY94" fmla="*/ 146545 h 190383"/>
              <a:gd name="connsiteX95" fmla="*/ 987296 w 999425"/>
              <a:gd name="connsiteY95" fmla="*/ 139263 h 190383"/>
              <a:gd name="connsiteX96" fmla="*/ 981232 w 999425"/>
              <a:gd name="connsiteY96" fmla="*/ 6372 h 190383"/>
              <a:gd name="connsiteX97" fmla="*/ 987296 w 999425"/>
              <a:gd name="connsiteY97" fmla="*/ 0 h 19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999425" h="190383">
                <a:moveTo>
                  <a:pt x="6930" y="43841"/>
                </a:moveTo>
                <a:cubicBezTo>
                  <a:pt x="9529" y="43841"/>
                  <a:pt x="12994" y="47482"/>
                  <a:pt x="12994" y="50213"/>
                </a:cubicBezTo>
                <a:lnTo>
                  <a:pt x="19058" y="184012"/>
                </a:lnTo>
                <a:cubicBezTo>
                  <a:pt x="19058" y="186742"/>
                  <a:pt x="16460" y="190383"/>
                  <a:pt x="12994" y="190383"/>
                </a:cubicBezTo>
                <a:cubicBezTo>
                  <a:pt x="8663" y="190383"/>
                  <a:pt x="6064" y="187652"/>
                  <a:pt x="6064" y="184012"/>
                </a:cubicBezTo>
                <a:lnTo>
                  <a:pt x="0" y="51123"/>
                </a:lnTo>
                <a:cubicBezTo>
                  <a:pt x="0" y="47482"/>
                  <a:pt x="2599" y="43841"/>
                  <a:pt x="6930" y="43841"/>
                </a:cubicBezTo>
                <a:close/>
                <a:moveTo>
                  <a:pt x="82055" y="40762"/>
                </a:moveTo>
                <a:cubicBezTo>
                  <a:pt x="85678" y="39852"/>
                  <a:pt x="89301" y="43493"/>
                  <a:pt x="89301" y="47134"/>
                </a:cubicBezTo>
                <a:lnTo>
                  <a:pt x="94736" y="180026"/>
                </a:lnTo>
                <a:cubicBezTo>
                  <a:pt x="94736" y="183666"/>
                  <a:pt x="92019" y="186397"/>
                  <a:pt x="88396" y="186397"/>
                </a:cubicBezTo>
                <a:cubicBezTo>
                  <a:pt x="84772" y="186397"/>
                  <a:pt x="81149" y="184577"/>
                  <a:pt x="81149" y="180936"/>
                </a:cubicBezTo>
                <a:lnTo>
                  <a:pt x="75715" y="48044"/>
                </a:lnTo>
                <a:cubicBezTo>
                  <a:pt x="75715" y="43493"/>
                  <a:pt x="78432" y="40762"/>
                  <a:pt x="82055" y="40762"/>
                </a:cubicBezTo>
                <a:close/>
                <a:moveTo>
                  <a:pt x="154381" y="35871"/>
                </a:moveTo>
                <a:cubicBezTo>
                  <a:pt x="156980" y="35871"/>
                  <a:pt x="160446" y="38602"/>
                  <a:pt x="160446" y="42243"/>
                </a:cubicBezTo>
                <a:lnTo>
                  <a:pt x="166510" y="174221"/>
                </a:lnTo>
                <a:cubicBezTo>
                  <a:pt x="166510" y="178772"/>
                  <a:pt x="163911" y="181503"/>
                  <a:pt x="159579" y="182413"/>
                </a:cubicBezTo>
                <a:cubicBezTo>
                  <a:pt x="156980" y="182413"/>
                  <a:pt x="153514" y="179682"/>
                  <a:pt x="153514" y="175131"/>
                </a:cubicBezTo>
                <a:lnTo>
                  <a:pt x="147450" y="42243"/>
                </a:lnTo>
                <a:cubicBezTo>
                  <a:pt x="147450" y="38602"/>
                  <a:pt x="150049" y="35871"/>
                  <a:pt x="154381" y="35871"/>
                </a:cubicBezTo>
                <a:close/>
                <a:moveTo>
                  <a:pt x="229237" y="31882"/>
                </a:moveTo>
                <a:cubicBezTo>
                  <a:pt x="232702" y="31882"/>
                  <a:pt x="236167" y="34613"/>
                  <a:pt x="236167" y="38254"/>
                </a:cubicBezTo>
                <a:lnTo>
                  <a:pt x="242231" y="171145"/>
                </a:lnTo>
                <a:cubicBezTo>
                  <a:pt x="242231" y="174786"/>
                  <a:pt x="238766" y="178427"/>
                  <a:pt x="235301" y="178427"/>
                </a:cubicBezTo>
                <a:cubicBezTo>
                  <a:pt x="232702" y="178427"/>
                  <a:pt x="228371" y="175696"/>
                  <a:pt x="228371" y="172056"/>
                </a:cubicBezTo>
                <a:lnTo>
                  <a:pt x="223173" y="39164"/>
                </a:lnTo>
                <a:cubicBezTo>
                  <a:pt x="223173" y="35523"/>
                  <a:pt x="225772" y="32792"/>
                  <a:pt x="229237" y="31882"/>
                </a:cubicBezTo>
                <a:close/>
                <a:moveTo>
                  <a:pt x="380675" y="27900"/>
                </a:moveTo>
                <a:cubicBezTo>
                  <a:pt x="384140" y="27900"/>
                  <a:pt x="387605" y="31541"/>
                  <a:pt x="387605" y="35182"/>
                </a:cubicBezTo>
                <a:lnTo>
                  <a:pt x="393669" y="168071"/>
                </a:lnTo>
                <a:cubicBezTo>
                  <a:pt x="393669" y="171711"/>
                  <a:pt x="390204" y="174442"/>
                  <a:pt x="387605" y="174442"/>
                </a:cubicBezTo>
                <a:cubicBezTo>
                  <a:pt x="383274" y="174442"/>
                  <a:pt x="380675" y="171711"/>
                  <a:pt x="379809" y="168071"/>
                </a:cubicBezTo>
                <a:lnTo>
                  <a:pt x="374611" y="36092"/>
                </a:lnTo>
                <a:cubicBezTo>
                  <a:pt x="374611" y="31541"/>
                  <a:pt x="377210" y="28810"/>
                  <a:pt x="380675" y="27900"/>
                </a:cubicBezTo>
                <a:close/>
                <a:moveTo>
                  <a:pt x="305819" y="27900"/>
                </a:moveTo>
                <a:cubicBezTo>
                  <a:pt x="309284" y="27900"/>
                  <a:pt x="311884" y="30631"/>
                  <a:pt x="311884" y="34272"/>
                </a:cubicBezTo>
                <a:lnTo>
                  <a:pt x="317948" y="167160"/>
                </a:lnTo>
                <a:cubicBezTo>
                  <a:pt x="317948" y="170801"/>
                  <a:pt x="315349" y="173532"/>
                  <a:pt x="311884" y="174442"/>
                </a:cubicBezTo>
                <a:cubicBezTo>
                  <a:pt x="308418" y="174442"/>
                  <a:pt x="304952" y="171711"/>
                  <a:pt x="304952" y="168071"/>
                </a:cubicBezTo>
                <a:lnTo>
                  <a:pt x="298888" y="35182"/>
                </a:lnTo>
                <a:cubicBezTo>
                  <a:pt x="298888" y="31541"/>
                  <a:pt x="302353" y="27900"/>
                  <a:pt x="305819" y="27900"/>
                </a:cubicBezTo>
                <a:close/>
                <a:moveTo>
                  <a:pt x="456391" y="23911"/>
                </a:moveTo>
                <a:cubicBezTo>
                  <a:pt x="460723" y="23911"/>
                  <a:pt x="463323" y="25732"/>
                  <a:pt x="463323" y="30283"/>
                </a:cubicBezTo>
                <a:lnTo>
                  <a:pt x="469387" y="162264"/>
                </a:lnTo>
                <a:cubicBezTo>
                  <a:pt x="469387" y="166815"/>
                  <a:pt x="466788" y="169546"/>
                  <a:pt x="463323" y="169546"/>
                </a:cubicBezTo>
                <a:cubicBezTo>
                  <a:pt x="459857" y="170456"/>
                  <a:pt x="456391" y="166815"/>
                  <a:pt x="456391" y="163174"/>
                </a:cubicBezTo>
                <a:lnTo>
                  <a:pt x="450327" y="30283"/>
                </a:lnTo>
                <a:cubicBezTo>
                  <a:pt x="450327" y="26642"/>
                  <a:pt x="452926" y="23911"/>
                  <a:pt x="456391" y="23911"/>
                </a:cubicBezTo>
                <a:close/>
                <a:moveTo>
                  <a:pt x="532980" y="19930"/>
                </a:moveTo>
                <a:cubicBezTo>
                  <a:pt x="535579" y="19930"/>
                  <a:pt x="539911" y="23549"/>
                  <a:pt x="539911" y="27167"/>
                </a:cubicBezTo>
                <a:lnTo>
                  <a:pt x="545108" y="159241"/>
                </a:lnTo>
                <a:cubicBezTo>
                  <a:pt x="545108" y="162859"/>
                  <a:pt x="542510" y="166478"/>
                  <a:pt x="539044" y="166478"/>
                </a:cubicBezTo>
                <a:cubicBezTo>
                  <a:pt x="534713" y="166478"/>
                  <a:pt x="532114" y="162859"/>
                  <a:pt x="532114" y="160145"/>
                </a:cubicBezTo>
                <a:lnTo>
                  <a:pt x="526050" y="27167"/>
                </a:lnTo>
                <a:cubicBezTo>
                  <a:pt x="526050" y="24453"/>
                  <a:pt x="529515" y="19930"/>
                  <a:pt x="532980" y="19930"/>
                </a:cubicBezTo>
                <a:close/>
                <a:moveTo>
                  <a:pt x="607830" y="16846"/>
                </a:moveTo>
                <a:cubicBezTo>
                  <a:pt x="612162" y="15941"/>
                  <a:pt x="614762" y="19560"/>
                  <a:pt x="614762" y="23178"/>
                </a:cubicBezTo>
                <a:lnTo>
                  <a:pt x="620826" y="155255"/>
                </a:lnTo>
                <a:cubicBezTo>
                  <a:pt x="620826" y="158873"/>
                  <a:pt x="617361" y="161587"/>
                  <a:pt x="613895" y="161587"/>
                </a:cubicBezTo>
                <a:cubicBezTo>
                  <a:pt x="611296" y="162492"/>
                  <a:pt x="606964" y="159778"/>
                  <a:pt x="606964" y="156159"/>
                </a:cubicBezTo>
                <a:lnTo>
                  <a:pt x="601766" y="24083"/>
                </a:lnTo>
                <a:cubicBezTo>
                  <a:pt x="601766" y="19560"/>
                  <a:pt x="604365" y="16846"/>
                  <a:pt x="607830" y="16846"/>
                </a:cubicBezTo>
                <a:close/>
                <a:moveTo>
                  <a:pt x="684419" y="11959"/>
                </a:moveTo>
                <a:cubicBezTo>
                  <a:pt x="687884" y="11959"/>
                  <a:pt x="690483" y="14690"/>
                  <a:pt x="690483" y="18331"/>
                </a:cubicBezTo>
                <a:lnTo>
                  <a:pt x="696547" y="152130"/>
                </a:lnTo>
                <a:cubicBezTo>
                  <a:pt x="696547" y="154860"/>
                  <a:pt x="693949" y="158501"/>
                  <a:pt x="690483" y="158501"/>
                </a:cubicBezTo>
                <a:cubicBezTo>
                  <a:pt x="687018" y="158501"/>
                  <a:pt x="683553" y="155770"/>
                  <a:pt x="683553" y="152130"/>
                </a:cubicBezTo>
                <a:lnTo>
                  <a:pt x="677489" y="18331"/>
                </a:lnTo>
                <a:cubicBezTo>
                  <a:pt x="677489" y="15600"/>
                  <a:pt x="680954" y="11959"/>
                  <a:pt x="684419" y="11959"/>
                </a:cubicBezTo>
                <a:close/>
                <a:moveTo>
                  <a:pt x="759545" y="8875"/>
                </a:moveTo>
                <a:cubicBezTo>
                  <a:pt x="764074" y="7970"/>
                  <a:pt x="766791" y="10684"/>
                  <a:pt x="766791" y="14303"/>
                </a:cubicBezTo>
                <a:lnTo>
                  <a:pt x="772226" y="146379"/>
                </a:lnTo>
                <a:cubicBezTo>
                  <a:pt x="772226" y="150902"/>
                  <a:pt x="769509" y="153616"/>
                  <a:pt x="766791" y="153616"/>
                </a:cubicBezTo>
                <a:cubicBezTo>
                  <a:pt x="763168" y="154521"/>
                  <a:pt x="759545" y="150902"/>
                  <a:pt x="758639" y="147284"/>
                </a:cubicBezTo>
                <a:lnTo>
                  <a:pt x="753205" y="15207"/>
                </a:lnTo>
                <a:cubicBezTo>
                  <a:pt x="753205" y="11589"/>
                  <a:pt x="755922" y="8875"/>
                  <a:pt x="759545" y="8875"/>
                </a:cubicBezTo>
                <a:close/>
                <a:moveTo>
                  <a:pt x="835858" y="3989"/>
                </a:moveTo>
                <a:cubicBezTo>
                  <a:pt x="839323" y="3989"/>
                  <a:pt x="841922" y="7608"/>
                  <a:pt x="841922" y="10322"/>
                </a:cubicBezTo>
                <a:lnTo>
                  <a:pt x="847986" y="143300"/>
                </a:lnTo>
                <a:cubicBezTo>
                  <a:pt x="847986" y="146014"/>
                  <a:pt x="845388" y="150537"/>
                  <a:pt x="841922" y="150537"/>
                </a:cubicBezTo>
                <a:cubicBezTo>
                  <a:pt x="838457" y="150537"/>
                  <a:pt x="835858" y="146918"/>
                  <a:pt x="834992" y="143300"/>
                </a:cubicBezTo>
                <a:lnTo>
                  <a:pt x="828928" y="11226"/>
                </a:lnTo>
                <a:cubicBezTo>
                  <a:pt x="828928" y="7608"/>
                  <a:pt x="831527" y="3989"/>
                  <a:pt x="835858" y="3989"/>
                </a:cubicBezTo>
                <a:close/>
                <a:moveTo>
                  <a:pt x="911574" y="910"/>
                </a:moveTo>
                <a:cubicBezTo>
                  <a:pt x="915039" y="0"/>
                  <a:pt x="918505" y="2731"/>
                  <a:pt x="918505" y="7282"/>
                </a:cubicBezTo>
                <a:lnTo>
                  <a:pt x="923704" y="140174"/>
                </a:lnTo>
                <a:cubicBezTo>
                  <a:pt x="923704" y="143814"/>
                  <a:pt x="921971" y="146545"/>
                  <a:pt x="918505" y="146545"/>
                </a:cubicBezTo>
                <a:cubicBezTo>
                  <a:pt x="915039" y="146545"/>
                  <a:pt x="911574" y="144725"/>
                  <a:pt x="910707" y="140174"/>
                </a:cubicBezTo>
                <a:lnTo>
                  <a:pt x="904643" y="8192"/>
                </a:lnTo>
                <a:cubicBezTo>
                  <a:pt x="904643" y="3641"/>
                  <a:pt x="908108" y="910"/>
                  <a:pt x="911574" y="910"/>
                </a:cubicBezTo>
                <a:close/>
                <a:moveTo>
                  <a:pt x="987296" y="0"/>
                </a:moveTo>
                <a:cubicBezTo>
                  <a:pt x="990762" y="0"/>
                  <a:pt x="993361" y="2731"/>
                  <a:pt x="993361" y="5462"/>
                </a:cubicBezTo>
                <a:lnTo>
                  <a:pt x="999425" y="138353"/>
                </a:lnTo>
                <a:cubicBezTo>
                  <a:pt x="999425" y="142904"/>
                  <a:pt x="997692" y="145635"/>
                  <a:pt x="993361" y="146545"/>
                </a:cubicBezTo>
                <a:cubicBezTo>
                  <a:pt x="989895" y="146545"/>
                  <a:pt x="987296" y="142904"/>
                  <a:pt x="987296" y="139263"/>
                </a:cubicBezTo>
                <a:lnTo>
                  <a:pt x="981232" y="6372"/>
                </a:lnTo>
                <a:cubicBezTo>
                  <a:pt x="980366" y="2731"/>
                  <a:pt x="982965" y="0"/>
                  <a:pt x="9872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6" name="Freeform: Shape 455">
            <a:extLst>
              <a:ext uri="{FF2B5EF4-FFF2-40B4-BE49-F238E27FC236}">
                <a16:creationId xmlns:a16="http://schemas.microsoft.com/office/drawing/2014/main" id="{0E297DD9-9836-4FAF-9BCB-CA512698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613" y="7973284"/>
            <a:ext cx="847906" cy="158504"/>
          </a:xfrm>
          <a:custGeom>
            <a:avLst/>
            <a:gdLst>
              <a:gd name="connsiteX0" fmla="*/ 7591 w 847906"/>
              <a:gd name="connsiteY0" fmla="*/ 39852 h 158504"/>
              <a:gd name="connsiteX1" fmla="*/ 14234 w 847906"/>
              <a:gd name="connsiteY1" fmla="*/ 46192 h 158504"/>
              <a:gd name="connsiteX2" fmla="*/ 18978 w 847906"/>
              <a:gd name="connsiteY2" fmla="*/ 152163 h 158504"/>
              <a:gd name="connsiteX3" fmla="*/ 12336 w 847906"/>
              <a:gd name="connsiteY3" fmla="*/ 158504 h 158504"/>
              <a:gd name="connsiteX4" fmla="*/ 11387 w 847906"/>
              <a:gd name="connsiteY4" fmla="*/ 158504 h 158504"/>
              <a:gd name="connsiteX5" fmla="*/ 4745 w 847906"/>
              <a:gd name="connsiteY5" fmla="*/ 152163 h 158504"/>
              <a:gd name="connsiteX6" fmla="*/ 0 w 847906"/>
              <a:gd name="connsiteY6" fmla="*/ 47098 h 158504"/>
              <a:gd name="connsiteX7" fmla="*/ 5694 w 847906"/>
              <a:gd name="connsiteY7" fmla="*/ 40758 h 158504"/>
              <a:gd name="connsiteX8" fmla="*/ 78075 w 847906"/>
              <a:gd name="connsiteY8" fmla="*/ 35868 h 158504"/>
              <a:gd name="connsiteX9" fmla="*/ 78980 w 847906"/>
              <a:gd name="connsiteY9" fmla="*/ 35868 h 158504"/>
              <a:gd name="connsiteX10" fmla="*/ 85321 w 847906"/>
              <a:gd name="connsiteY10" fmla="*/ 42161 h 158504"/>
              <a:gd name="connsiteX11" fmla="*/ 90755 w 847906"/>
              <a:gd name="connsiteY11" fmla="*/ 147335 h 158504"/>
              <a:gd name="connsiteX12" fmla="*/ 84415 w 847906"/>
              <a:gd name="connsiteY12" fmla="*/ 152728 h 158504"/>
              <a:gd name="connsiteX13" fmla="*/ 83509 w 847906"/>
              <a:gd name="connsiteY13" fmla="*/ 152728 h 158504"/>
              <a:gd name="connsiteX14" fmla="*/ 77169 w 847906"/>
              <a:gd name="connsiteY14" fmla="*/ 148234 h 158504"/>
              <a:gd name="connsiteX15" fmla="*/ 71734 w 847906"/>
              <a:gd name="connsiteY15" fmla="*/ 42161 h 158504"/>
              <a:gd name="connsiteX16" fmla="*/ 78075 w 847906"/>
              <a:gd name="connsiteY16" fmla="*/ 35868 h 158504"/>
              <a:gd name="connsiteX17" fmla="*/ 154099 w 847906"/>
              <a:gd name="connsiteY17" fmla="*/ 31882 h 158504"/>
              <a:gd name="connsiteX18" fmla="*/ 155048 w 847906"/>
              <a:gd name="connsiteY18" fmla="*/ 31882 h 158504"/>
              <a:gd name="connsiteX19" fmla="*/ 161689 w 847906"/>
              <a:gd name="connsiteY19" fmla="*/ 37358 h 158504"/>
              <a:gd name="connsiteX20" fmla="*/ 166433 w 847906"/>
              <a:gd name="connsiteY20" fmla="*/ 144138 h 158504"/>
              <a:gd name="connsiteX21" fmla="*/ 159792 w 847906"/>
              <a:gd name="connsiteY21" fmla="*/ 150527 h 158504"/>
              <a:gd name="connsiteX22" fmla="*/ 158843 w 847906"/>
              <a:gd name="connsiteY22" fmla="*/ 150527 h 158504"/>
              <a:gd name="connsiteX23" fmla="*/ 152201 w 847906"/>
              <a:gd name="connsiteY23" fmla="*/ 144138 h 158504"/>
              <a:gd name="connsiteX24" fmla="*/ 147457 w 847906"/>
              <a:gd name="connsiteY24" fmla="*/ 38270 h 158504"/>
              <a:gd name="connsiteX25" fmla="*/ 154099 w 847906"/>
              <a:gd name="connsiteY25" fmla="*/ 31882 h 158504"/>
              <a:gd name="connsiteX26" fmla="*/ 229815 w 847906"/>
              <a:gd name="connsiteY26" fmla="*/ 27898 h 158504"/>
              <a:gd name="connsiteX27" fmla="*/ 230764 w 847906"/>
              <a:gd name="connsiteY27" fmla="*/ 27898 h 158504"/>
              <a:gd name="connsiteX28" fmla="*/ 237407 w 847906"/>
              <a:gd name="connsiteY28" fmla="*/ 33332 h 158504"/>
              <a:gd name="connsiteX29" fmla="*/ 242151 w 847906"/>
              <a:gd name="connsiteY29" fmla="*/ 139304 h 158504"/>
              <a:gd name="connsiteX30" fmla="*/ 237407 w 847906"/>
              <a:gd name="connsiteY30" fmla="*/ 145644 h 158504"/>
              <a:gd name="connsiteX31" fmla="*/ 235509 w 847906"/>
              <a:gd name="connsiteY31" fmla="*/ 145644 h 158504"/>
              <a:gd name="connsiteX32" fmla="*/ 227918 w 847906"/>
              <a:gd name="connsiteY32" fmla="*/ 140209 h 158504"/>
              <a:gd name="connsiteX33" fmla="*/ 223173 w 847906"/>
              <a:gd name="connsiteY33" fmla="*/ 34238 h 158504"/>
              <a:gd name="connsiteX34" fmla="*/ 229815 w 847906"/>
              <a:gd name="connsiteY34" fmla="*/ 27898 h 158504"/>
              <a:gd name="connsiteX35" fmla="*/ 305538 w 847906"/>
              <a:gd name="connsiteY35" fmla="*/ 23911 h 158504"/>
              <a:gd name="connsiteX36" fmla="*/ 306486 w 847906"/>
              <a:gd name="connsiteY36" fmla="*/ 23911 h 158504"/>
              <a:gd name="connsiteX37" fmla="*/ 313128 w 847906"/>
              <a:gd name="connsiteY37" fmla="*/ 30251 h 158504"/>
              <a:gd name="connsiteX38" fmla="*/ 317872 w 847906"/>
              <a:gd name="connsiteY38" fmla="*/ 135317 h 158504"/>
              <a:gd name="connsiteX39" fmla="*/ 312179 w 847906"/>
              <a:gd name="connsiteY39" fmla="*/ 142563 h 158504"/>
              <a:gd name="connsiteX40" fmla="*/ 310282 w 847906"/>
              <a:gd name="connsiteY40" fmla="*/ 142563 h 158504"/>
              <a:gd name="connsiteX41" fmla="*/ 303640 w 847906"/>
              <a:gd name="connsiteY41" fmla="*/ 136222 h 158504"/>
              <a:gd name="connsiteX42" fmla="*/ 298896 w 847906"/>
              <a:gd name="connsiteY42" fmla="*/ 31157 h 158504"/>
              <a:gd name="connsiteX43" fmla="*/ 305538 w 847906"/>
              <a:gd name="connsiteY43" fmla="*/ 23911 h 158504"/>
              <a:gd name="connsiteX44" fmla="*/ 380305 w 847906"/>
              <a:gd name="connsiteY44" fmla="*/ 19928 h 158504"/>
              <a:gd name="connsiteX45" fmla="*/ 382203 w 847906"/>
              <a:gd name="connsiteY45" fmla="*/ 19928 h 158504"/>
              <a:gd name="connsiteX46" fmla="*/ 388846 w 847906"/>
              <a:gd name="connsiteY46" fmla="*/ 25362 h 158504"/>
              <a:gd name="connsiteX47" fmla="*/ 393590 w 847906"/>
              <a:gd name="connsiteY47" fmla="*/ 131334 h 158504"/>
              <a:gd name="connsiteX48" fmla="*/ 387897 w 847906"/>
              <a:gd name="connsiteY48" fmla="*/ 137674 h 158504"/>
              <a:gd name="connsiteX49" fmla="*/ 386948 w 847906"/>
              <a:gd name="connsiteY49" fmla="*/ 137674 h 158504"/>
              <a:gd name="connsiteX50" fmla="*/ 379357 w 847906"/>
              <a:gd name="connsiteY50" fmla="*/ 133145 h 158504"/>
              <a:gd name="connsiteX51" fmla="*/ 374612 w 847906"/>
              <a:gd name="connsiteY51" fmla="*/ 26268 h 158504"/>
              <a:gd name="connsiteX52" fmla="*/ 380305 w 847906"/>
              <a:gd name="connsiteY52" fmla="*/ 19928 h 158504"/>
              <a:gd name="connsiteX53" fmla="*/ 532692 w 847906"/>
              <a:gd name="connsiteY53" fmla="*/ 16846 h 158504"/>
              <a:gd name="connsiteX54" fmla="*/ 540284 w 847906"/>
              <a:gd name="connsiteY54" fmla="*/ 22281 h 158504"/>
              <a:gd name="connsiteX55" fmla="*/ 545028 w 847906"/>
              <a:gd name="connsiteY55" fmla="*/ 128252 h 158504"/>
              <a:gd name="connsiteX56" fmla="*/ 538386 w 847906"/>
              <a:gd name="connsiteY56" fmla="*/ 134593 h 158504"/>
              <a:gd name="connsiteX57" fmla="*/ 530795 w 847906"/>
              <a:gd name="connsiteY57" fmla="*/ 129158 h 158504"/>
              <a:gd name="connsiteX58" fmla="*/ 526050 w 847906"/>
              <a:gd name="connsiteY58" fmla="*/ 23187 h 158504"/>
              <a:gd name="connsiteX59" fmla="*/ 532692 w 847906"/>
              <a:gd name="connsiteY59" fmla="*/ 16846 h 158504"/>
              <a:gd name="connsiteX60" fmla="*/ 456028 w 847906"/>
              <a:gd name="connsiteY60" fmla="*/ 15941 h 158504"/>
              <a:gd name="connsiteX61" fmla="*/ 456977 w 847906"/>
              <a:gd name="connsiteY61" fmla="*/ 15941 h 158504"/>
              <a:gd name="connsiteX62" fmla="*/ 464567 w 847906"/>
              <a:gd name="connsiteY62" fmla="*/ 22281 h 158504"/>
              <a:gd name="connsiteX63" fmla="*/ 469311 w 847906"/>
              <a:gd name="connsiteY63" fmla="*/ 127347 h 158504"/>
              <a:gd name="connsiteX64" fmla="*/ 462670 w 847906"/>
              <a:gd name="connsiteY64" fmla="*/ 134593 h 158504"/>
              <a:gd name="connsiteX65" fmla="*/ 461721 w 847906"/>
              <a:gd name="connsiteY65" fmla="*/ 134593 h 158504"/>
              <a:gd name="connsiteX66" fmla="*/ 454130 w 847906"/>
              <a:gd name="connsiteY66" fmla="*/ 128252 h 158504"/>
              <a:gd name="connsiteX67" fmla="*/ 450335 w 847906"/>
              <a:gd name="connsiteY67" fmla="*/ 23187 h 158504"/>
              <a:gd name="connsiteX68" fmla="*/ 456028 w 847906"/>
              <a:gd name="connsiteY68" fmla="*/ 15941 h 158504"/>
              <a:gd name="connsiteX69" fmla="*/ 607467 w 847906"/>
              <a:gd name="connsiteY69" fmla="*/ 11957 h 158504"/>
              <a:gd name="connsiteX70" fmla="*/ 608416 w 847906"/>
              <a:gd name="connsiteY70" fmla="*/ 11957 h 158504"/>
              <a:gd name="connsiteX71" fmla="*/ 616006 w 847906"/>
              <a:gd name="connsiteY71" fmla="*/ 18345 h 158504"/>
              <a:gd name="connsiteX72" fmla="*/ 620750 w 847906"/>
              <a:gd name="connsiteY72" fmla="*/ 124213 h 158504"/>
              <a:gd name="connsiteX73" fmla="*/ 614109 w 847906"/>
              <a:gd name="connsiteY73" fmla="*/ 130602 h 158504"/>
              <a:gd name="connsiteX74" fmla="*/ 613160 w 847906"/>
              <a:gd name="connsiteY74" fmla="*/ 130602 h 158504"/>
              <a:gd name="connsiteX75" fmla="*/ 606518 w 847906"/>
              <a:gd name="connsiteY75" fmla="*/ 125126 h 158504"/>
              <a:gd name="connsiteX76" fmla="*/ 601774 w 847906"/>
              <a:gd name="connsiteY76" fmla="*/ 18345 h 158504"/>
              <a:gd name="connsiteX77" fmla="*/ 607467 w 847906"/>
              <a:gd name="connsiteY77" fmla="*/ 11957 h 158504"/>
              <a:gd name="connsiteX78" fmla="*/ 684131 w 847906"/>
              <a:gd name="connsiteY78" fmla="*/ 8876 h 158504"/>
              <a:gd name="connsiteX79" fmla="*/ 691723 w 847906"/>
              <a:gd name="connsiteY79" fmla="*/ 14311 h 158504"/>
              <a:gd name="connsiteX80" fmla="*/ 696467 w 847906"/>
              <a:gd name="connsiteY80" fmla="*/ 120282 h 158504"/>
              <a:gd name="connsiteX81" fmla="*/ 690774 w 847906"/>
              <a:gd name="connsiteY81" fmla="*/ 126623 h 158504"/>
              <a:gd name="connsiteX82" fmla="*/ 689825 w 847906"/>
              <a:gd name="connsiteY82" fmla="*/ 126623 h 158504"/>
              <a:gd name="connsiteX83" fmla="*/ 682234 w 847906"/>
              <a:gd name="connsiteY83" fmla="*/ 121188 h 158504"/>
              <a:gd name="connsiteX84" fmla="*/ 677489 w 847906"/>
              <a:gd name="connsiteY84" fmla="*/ 15217 h 158504"/>
              <a:gd name="connsiteX85" fmla="*/ 684131 w 847906"/>
              <a:gd name="connsiteY85" fmla="*/ 8876 h 158504"/>
              <a:gd name="connsiteX86" fmla="*/ 759552 w 847906"/>
              <a:gd name="connsiteY86" fmla="*/ 3987 h 158504"/>
              <a:gd name="connsiteX87" fmla="*/ 761363 w 847906"/>
              <a:gd name="connsiteY87" fmla="*/ 3987 h 158504"/>
              <a:gd name="connsiteX88" fmla="*/ 767703 w 847906"/>
              <a:gd name="connsiteY88" fmla="*/ 10327 h 158504"/>
              <a:gd name="connsiteX89" fmla="*/ 772231 w 847906"/>
              <a:gd name="connsiteY89" fmla="*/ 115393 h 158504"/>
              <a:gd name="connsiteX90" fmla="*/ 766797 w 847906"/>
              <a:gd name="connsiteY90" fmla="*/ 122639 h 158504"/>
              <a:gd name="connsiteX91" fmla="*/ 764986 w 847906"/>
              <a:gd name="connsiteY91" fmla="*/ 122639 h 158504"/>
              <a:gd name="connsiteX92" fmla="*/ 758646 w 847906"/>
              <a:gd name="connsiteY92" fmla="*/ 116298 h 158504"/>
              <a:gd name="connsiteX93" fmla="*/ 753212 w 847906"/>
              <a:gd name="connsiteY93" fmla="*/ 10327 h 158504"/>
              <a:gd name="connsiteX94" fmla="*/ 759552 w 847906"/>
              <a:gd name="connsiteY94" fmla="*/ 3987 h 158504"/>
              <a:gd name="connsiteX95" fmla="*/ 836519 w 847906"/>
              <a:gd name="connsiteY95" fmla="*/ 0 h 158504"/>
              <a:gd name="connsiteX96" fmla="*/ 843162 w 847906"/>
              <a:gd name="connsiteY96" fmla="*/ 6388 h 158504"/>
              <a:gd name="connsiteX97" fmla="*/ 847906 w 847906"/>
              <a:gd name="connsiteY97" fmla="*/ 113169 h 158504"/>
              <a:gd name="connsiteX98" fmla="*/ 842213 w 847906"/>
              <a:gd name="connsiteY98" fmla="*/ 118645 h 158504"/>
              <a:gd name="connsiteX99" fmla="*/ 840315 w 847906"/>
              <a:gd name="connsiteY99" fmla="*/ 118645 h 158504"/>
              <a:gd name="connsiteX100" fmla="*/ 834621 w 847906"/>
              <a:gd name="connsiteY100" fmla="*/ 113169 h 158504"/>
              <a:gd name="connsiteX101" fmla="*/ 828928 w 847906"/>
              <a:gd name="connsiteY101" fmla="*/ 6388 h 158504"/>
              <a:gd name="connsiteX102" fmla="*/ 834621 w 847906"/>
              <a:gd name="connsiteY102" fmla="*/ 912 h 15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847906" h="158504">
                <a:moveTo>
                  <a:pt x="7591" y="39852"/>
                </a:moveTo>
                <a:cubicBezTo>
                  <a:pt x="11387" y="39852"/>
                  <a:pt x="13285" y="42569"/>
                  <a:pt x="14234" y="46192"/>
                </a:cubicBezTo>
                <a:lnTo>
                  <a:pt x="18978" y="152163"/>
                </a:lnTo>
                <a:cubicBezTo>
                  <a:pt x="18978" y="155786"/>
                  <a:pt x="17081" y="158504"/>
                  <a:pt x="12336" y="158504"/>
                </a:cubicBezTo>
                <a:lnTo>
                  <a:pt x="11387" y="158504"/>
                </a:lnTo>
                <a:cubicBezTo>
                  <a:pt x="7591" y="158504"/>
                  <a:pt x="4745" y="155786"/>
                  <a:pt x="4745" y="152163"/>
                </a:cubicBezTo>
                <a:lnTo>
                  <a:pt x="0" y="47098"/>
                </a:lnTo>
                <a:cubicBezTo>
                  <a:pt x="0" y="42569"/>
                  <a:pt x="1898" y="40758"/>
                  <a:pt x="5694" y="40758"/>
                </a:cubicBezTo>
                <a:close/>
                <a:moveTo>
                  <a:pt x="78075" y="35868"/>
                </a:moveTo>
                <a:lnTo>
                  <a:pt x="78980" y="35868"/>
                </a:lnTo>
                <a:cubicBezTo>
                  <a:pt x="82604" y="35868"/>
                  <a:pt x="85321" y="38565"/>
                  <a:pt x="85321" y="42161"/>
                </a:cubicBezTo>
                <a:lnTo>
                  <a:pt x="90755" y="147335"/>
                </a:lnTo>
                <a:cubicBezTo>
                  <a:pt x="90755" y="150032"/>
                  <a:pt x="88038" y="152728"/>
                  <a:pt x="84415" y="152728"/>
                </a:cubicBezTo>
                <a:lnTo>
                  <a:pt x="83509" y="152728"/>
                </a:lnTo>
                <a:cubicBezTo>
                  <a:pt x="79886" y="154526"/>
                  <a:pt x="77169" y="150931"/>
                  <a:pt x="77169" y="148234"/>
                </a:cubicBezTo>
                <a:lnTo>
                  <a:pt x="71734" y="42161"/>
                </a:lnTo>
                <a:cubicBezTo>
                  <a:pt x="71734" y="39463"/>
                  <a:pt x="74452" y="35868"/>
                  <a:pt x="78075" y="35868"/>
                </a:cubicBezTo>
                <a:close/>
                <a:moveTo>
                  <a:pt x="154099" y="31882"/>
                </a:moveTo>
                <a:lnTo>
                  <a:pt x="155048" y="31882"/>
                </a:lnTo>
                <a:cubicBezTo>
                  <a:pt x="158843" y="31882"/>
                  <a:pt x="160741" y="34620"/>
                  <a:pt x="161689" y="37358"/>
                </a:cubicBezTo>
                <a:lnTo>
                  <a:pt x="166433" y="144138"/>
                </a:lnTo>
                <a:cubicBezTo>
                  <a:pt x="166433" y="147789"/>
                  <a:pt x="163587" y="150527"/>
                  <a:pt x="159792" y="150527"/>
                </a:cubicBezTo>
                <a:lnTo>
                  <a:pt x="158843" y="150527"/>
                </a:lnTo>
                <a:cubicBezTo>
                  <a:pt x="155048" y="150527"/>
                  <a:pt x="153150" y="148701"/>
                  <a:pt x="152201" y="144138"/>
                </a:cubicBezTo>
                <a:lnTo>
                  <a:pt x="147457" y="38270"/>
                </a:lnTo>
                <a:cubicBezTo>
                  <a:pt x="147457" y="34620"/>
                  <a:pt x="149355" y="31882"/>
                  <a:pt x="154099" y="31882"/>
                </a:cubicBezTo>
                <a:close/>
                <a:moveTo>
                  <a:pt x="229815" y="27898"/>
                </a:moveTo>
                <a:lnTo>
                  <a:pt x="230764" y="27898"/>
                </a:lnTo>
                <a:cubicBezTo>
                  <a:pt x="234560" y="27898"/>
                  <a:pt x="237407" y="30615"/>
                  <a:pt x="237407" y="33332"/>
                </a:cubicBezTo>
                <a:lnTo>
                  <a:pt x="242151" y="139304"/>
                </a:lnTo>
                <a:cubicBezTo>
                  <a:pt x="242151" y="142927"/>
                  <a:pt x="240253" y="145644"/>
                  <a:pt x="237407" y="145644"/>
                </a:cubicBezTo>
                <a:lnTo>
                  <a:pt x="235509" y="145644"/>
                </a:lnTo>
                <a:cubicBezTo>
                  <a:pt x="231713" y="146550"/>
                  <a:pt x="228866" y="142927"/>
                  <a:pt x="227918" y="140209"/>
                </a:cubicBezTo>
                <a:lnTo>
                  <a:pt x="223173" y="34238"/>
                </a:lnTo>
                <a:cubicBezTo>
                  <a:pt x="223173" y="31521"/>
                  <a:pt x="226020" y="27898"/>
                  <a:pt x="229815" y="27898"/>
                </a:cubicBezTo>
                <a:close/>
                <a:moveTo>
                  <a:pt x="305538" y="23911"/>
                </a:moveTo>
                <a:lnTo>
                  <a:pt x="306486" y="23911"/>
                </a:lnTo>
                <a:cubicBezTo>
                  <a:pt x="309333" y="23911"/>
                  <a:pt x="313128" y="25722"/>
                  <a:pt x="313128" y="30251"/>
                </a:cubicBezTo>
                <a:lnTo>
                  <a:pt x="317872" y="135317"/>
                </a:lnTo>
                <a:cubicBezTo>
                  <a:pt x="317872" y="138940"/>
                  <a:pt x="315026" y="142563"/>
                  <a:pt x="312179" y="142563"/>
                </a:cubicBezTo>
                <a:lnTo>
                  <a:pt x="310282" y="142563"/>
                </a:lnTo>
                <a:cubicBezTo>
                  <a:pt x="306486" y="142563"/>
                  <a:pt x="303640" y="139845"/>
                  <a:pt x="303640" y="136222"/>
                </a:cubicBezTo>
                <a:lnTo>
                  <a:pt x="298896" y="31157"/>
                </a:lnTo>
                <a:cubicBezTo>
                  <a:pt x="298896" y="26628"/>
                  <a:pt x="300794" y="24816"/>
                  <a:pt x="305538" y="23911"/>
                </a:cubicBezTo>
                <a:close/>
                <a:moveTo>
                  <a:pt x="380305" y="19928"/>
                </a:moveTo>
                <a:lnTo>
                  <a:pt x="382203" y="19928"/>
                </a:lnTo>
                <a:cubicBezTo>
                  <a:pt x="385999" y="19928"/>
                  <a:pt x="387897" y="22645"/>
                  <a:pt x="388846" y="25362"/>
                </a:cubicBezTo>
                <a:lnTo>
                  <a:pt x="393590" y="131334"/>
                </a:lnTo>
                <a:cubicBezTo>
                  <a:pt x="393590" y="134957"/>
                  <a:pt x="391692" y="137674"/>
                  <a:pt x="387897" y="137674"/>
                </a:cubicBezTo>
                <a:lnTo>
                  <a:pt x="386948" y="137674"/>
                </a:lnTo>
                <a:cubicBezTo>
                  <a:pt x="382203" y="138580"/>
                  <a:pt x="379357" y="135862"/>
                  <a:pt x="379357" y="133145"/>
                </a:cubicBezTo>
                <a:lnTo>
                  <a:pt x="374612" y="26268"/>
                </a:lnTo>
                <a:cubicBezTo>
                  <a:pt x="374612" y="23551"/>
                  <a:pt x="377459" y="19928"/>
                  <a:pt x="380305" y="19928"/>
                </a:cubicBezTo>
                <a:close/>
                <a:moveTo>
                  <a:pt x="532692" y="16846"/>
                </a:moveTo>
                <a:cubicBezTo>
                  <a:pt x="537437" y="15941"/>
                  <a:pt x="539335" y="19564"/>
                  <a:pt x="540284" y="22281"/>
                </a:cubicBezTo>
                <a:lnTo>
                  <a:pt x="545028" y="128252"/>
                </a:lnTo>
                <a:cubicBezTo>
                  <a:pt x="545028" y="130970"/>
                  <a:pt x="543130" y="134593"/>
                  <a:pt x="538386" y="134593"/>
                </a:cubicBezTo>
                <a:cubicBezTo>
                  <a:pt x="533641" y="134593"/>
                  <a:pt x="531743" y="131875"/>
                  <a:pt x="530795" y="129158"/>
                </a:cubicBezTo>
                <a:lnTo>
                  <a:pt x="526050" y="23187"/>
                </a:lnTo>
                <a:cubicBezTo>
                  <a:pt x="526050" y="19564"/>
                  <a:pt x="528897" y="16846"/>
                  <a:pt x="532692" y="16846"/>
                </a:cubicBezTo>
                <a:close/>
                <a:moveTo>
                  <a:pt x="456028" y="15941"/>
                </a:moveTo>
                <a:lnTo>
                  <a:pt x="456977" y="15941"/>
                </a:lnTo>
                <a:cubicBezTo>
                  <a:pt x="460772" y="15941"/>
                  <a:pt x="463618" y="18658"/>
                  <a:pt x="464567" y="22281"/>
                </a:cubicBezTo>
                <a:lnTo>
                  <a:pt x="469311" y="127347"/>
                </a:lnTo>
                <a:cubicBezTo>
                  <a:pt x="469311" y="130970"/>
                  <a:pt x="466465" y="133687"/>
                  <a:pt x="462670" y="134593"/>
                </a:cubicBezTo>
                <a:lnTo>
                  <a:pt x="461721" y="134593"/>
                </a:lnTo>
                <a:cubicBezTo>
                  <a:pt x="457925" y="134593"/>
                  <a:pt x="454130" y="132781"/>
                  <a:pt x="454130" y="128252"/>
                </a:cubicBezTo>
                <a:lnTo>
                  <a:pt x="450335" y="23187"/>
                </a:lnTo>
                <a:cubicBezTo>
                  <a:pt x="450335" y="19564"/>
                  <a:pt x="452233" y="15941"/>
                  <a:pt x="456028" y="15941"/>
                </a:cubicBezTo>
                <a:close/>
                <a:moveTo>
                  <a:pt x="607467" y="11957"/>
                </a:moveTo>
                <a:lnTo>
                  <a:pt x="608416" y="11957"/>
                </a:lnTo>
                <a:cubicBezTo>
                  <a:pt x="612211" y="11957"/>
                  <a:pt x="615057" y="13782"/>
                  <a:pt x="616006" y="18345"/>
                </a:cubicBezTo>
                <a:lnTo>
                  <a:pt x="620750" y="124213"/>
                </a:lnTo>
                <a:cubicBezTo>
                  <a:pt x="620750" y="127864"/>
                  <a:pt x="617904" y="130602"/>
                  <a:pt x="614109" y="130602"/>
                </a:cubicBezTo>
                <a:lnTo>
                  <a:pt x="613160" y="130602"/>
                </a:lnTo>
                <a:cubicBezTo>
                  <a:pt x="609364" y="130602"/>
                  <a:pt x="607467" y="127864"/>
                  <a:pt x="606518" y="125126"/>
                </a:cubicBezTo>
                <a:lnTo>
                  <a:pt x="601774" y="18345"/>
                </a:lnTo>
                <a:cubicBezTo>
                  <a:pt x="601774" y="14695"/>
                  <a:pt x="603672" y="11957"/>
                  <a:pt x="607467" y="11957"/>
                </a:cubicBezTo>
                <a:close/>
                <a:moveTo>
                  <a:pt x="684131" y="8876"/>
                </a:moveTo>
                <a:cubicBezTo>
                  <a:pt x="688876" y="7971"/>
                  <a:pt x="691723" y="11594"/>
                  <a:pt x="691723" y="14311"/>
                </a:cubicBezTo>
                <a:lnTo>
                  <a:pt x="696467" y="120282"/>
                </a:lnTo>
                <a:cubicBezTo>
                  <a:pt x="696467" y="123905"/>
                  <a:pt x="694569" y="126623"/>
                  <a:pt x="690774" y="126623"/>
                </a:cubicBezTo>
                <a:lnTo>
                  <a:pt x="689825" y="126623"/>
                </a:lnTo>
                <a:cubicBezTo>
                  <a:pt x="686029" y="126623"/>
                  <a:pt x="683182" y="124811"/>
                  <a:pt x="682234" y="121188"/>
                </a:cubicBezTo>
                <a:lnTo>
                  <a:pt x="677489" y="15217"/>
                </a:lnTo>
                <a:cubicBezTo>
                  <a:pt x="677489" y="12499"/>
                  <a:pt x="680336" y="8876"/>
                  <a:pt x="684131" y="8876"/>
                </a:cubicBezTo>
                <a:close/>
                <a:moveTo>
                  <a:pt x="759552" y="3987"/>
                </a:moveTo>
                <a:lnTo>
                  <a:pt x="761363" y="3987"/>
                </a:lnTo>
                <a:cubicBezTo>
                  <a:pt x="764080" y="3987"/>
                  <a:pt x="767703" y="6704"/>
                  <a:pt x="767703" y="10327"/>
                </a:cubicBezTo>
                <a:lnTo>
                  <a:pt x="772231" y="115393"/>
                </a:lnTo>
                <a:cubicBezTo>
                  <a:pt x="772231" y="119016"/>
                  <a:pt x="769514" y="121733"/>
                  <a:pt x="766797" y="122639"/>
                </a:cubicBezTo>
                <a:lnTo>
                  <a:pt x="764986" y="122639"/>
                </a:lnTo>
                <a:cubicBezTo>
                  <a:pt x="761363" y="122639"/>
                  <a:pt x="758646" y="119016"/>
                  <a:pt x="758646" y="116298"/>
                </a:cubicBezTo>
                <a:lnTo>
                  <a:pt x="753212" y="10327"/>
                </a:lnTo>
                <a:cubicBezTo>
                  <a:pt x="753212" y="6704"/>
                  <a:pt x="755929" y="3987"/>
                  <a:pt x="759552" y="3987"/>
                </a:cubicBezTo>
                <a:close/>
                <a:moveTo>
                  <a:pt x="836519" y="0"/>
                </a:moveTo>
                <a:cubicBezTo>
                  <a:pt x="840315" y="0"/>
                  <a:pt x="843162" y="2738"/>
                  <a:pt x="843162" y="6388"/>
                </a:cubicBezTo>
                <a:lnTo>
                  <a:pt x="847906" y="113169"/>
                </a:lnTo>
                <a:cubicBezTo>
                  <a:pt x="847906" y="115907"/>
                  <a:pt x="846008" y="118645"/>
                  <a:pt x="842213" y="118645"/>
                </a:cubicBezTo>
                <a:lnTo>
                  <a:pt x="840315" y="118645"/>
                </a:lnTo>
                <a:cubicBezTo>
                  <a:pt x="837468" y="118645"/>
                  <a:pt x="834621" y="116819"/>
                  <a:pt x="834621" y="113169"/>
                </a:cubicBezTo>
                <a:lnTo>
                  <a:pt x="828928" y="6388"/>
                </a:lnTo>
                <a:cubicBezTo>
                  <a:pt x="828928" y="3650"/>
                  <a:pt x="830826" y="912"/>
                  <a:pt x="834621" y="9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7" name="Freeform: Shape 456">
            <a:extLst>
              <a:ext uri="{FF2B5EF4-FFF2-40B4-BE49-F238E27FC236}">
                <a16:creationId xmlns:a16="http://schemas.microsoft.com/office/drawing/2014/main" id="{BE53A399-E543-454E-99EA-E46723CB8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702" y="7614614"/>
            <a:ext cx="847184" cy="154521"/>
          </a:xfrm>
          <a:custGeom>
            <a:avLst/>
            <a:gdLst>
              <a:gd name="connsiteX0" fmla="*/ 6643 w 847184"/>
              <a:gd name="connsiteY0" fmla="*/ 35869 h 154521"/>
              <a:gd name="connsiteX1" fmla="*/ 14234 w 847184"/>
              <a:gd name="connsiteY1" fmla="*/ 42209 h 154521"/>
              <a:gd name="connsiteX2" fmla="*/ 18978 w 847184"/>
              <a:gd name="connsiteY2" fmla="*/ 148180 h 154521"/>
              <a:gd name="connsiteX3" fmla="*/ 13285 w 847184"/>
              <a:gd name="connsiteY3" fmla="*/ 154521 h 154521"/>
              <a:gd name="connsiteX4" fmla="*/ 12336 w 847184"/>
              <a:gd name="connsiteY4" fmla="*/ 154521 h 154521"/>
              <a:gd name="connsiteX5" fmla="*/ 4745 w 847184"/>
              <a:gd name="connsiteY5" fmla="*/ 148180 h 154521"/>
              <a:gd name="connsiteX6" fmla="*/ 0 w 847184"/>
              <a:gd name="connsiteY6" fmla="*/ 43115 h 154521"/>
              <a:gd name="connsiteX7" fmla="*/ 6643 w 847184"/>
              <a:gd name="connsiteY7" fmla="*/ 35869 h 154521"/>
              <a:gd name="connsiteX8" fmla="*/ 78377 w 847184"/>
              <a:gd name="connsiteY8" fmla="*/ 32787 h 154521"/>
              <a:gd name="connsiteX9" fmla="*/ 80274 w 847184"/>
              <a:gd name="connsiteY9" fmla="*/ 32787 h 154521"/>
              <a:gd name="connsiteX10" fmla="*/ 86917 w 847184"/>
              <a:gd name="connsiteY10" fmla="*/ 38222 h 154521"/>
              <a:gd name="connsiteX11" fmla="*/ 90712 w 847184"/>
              <a:gd name="connsiteY11" fmla="*/ 144193 h 154521"/>
              <a:gd name="connsiteX12" fmla="*/ 85019 w 847184"/>
              <a:gd name="connsiteY12" fmla="*/ 150534 h 154521"/>
              <a:gd name="connsiteX13" fmla="*/ 84070 w 847184"/>
              <a:gd name="connsiteY13" fmla="*/ 150534 h 154521"/>
              <a:gd name="connsiteX14" fmla="*/ 77428 w 847184"/>
              <a:gd name="connsiteY14" fmla="*/ 145099 h 154521"/>
              <a:gd name="connsiteX15" fmla="*/ 71734 w 847184"/>
              <a:gd name="connsiteY15" fmla="*/ 39128 h 154521"/>
              <a:gd name="connsiteX16" fmla="*/ 78377 w 847184"/>
              <a:gd name="connsiteY16" fmla="*/ 32787 h 154521"/>
              <a:gd name="connsiteX17" fmla="*/ 157132 w 847184"/>
              <a:gd name="connsiteY17" fmla="*/ 31882 h 154521"/>
              <a:gd name="connsiteX18" fmla="*/ 159029 w 847184"/>
              <a:gd name="connsiteY18" fmla="*/ 31882 h 154521"/>
              <a:gd name="connsiteX19" fmla="*/ 165672 w 847184"/>
              <a:gd name="connsiteY19" fmla="*/ 38222 h 154521"/>
              <a:gd name="connsiteX20" fmla="*/ 170416 w 847184"/>
              <a:gd name="connsiteY20" fmla="*/ 143288 h 154521"/>
              <a:gd name="connsiteX21" fmla="*/ 164723 w 847184"/>
              <a:gd name="connsiteY21" fmla="*/ 150534 h 154521"/>
              <a:gd name="connsiteX22" fmla="*/ 162825 w 847184"/>
              <a:gd name="connsiteY22" fmla="*/ 150534 h 154521"/>
              <a:gd name="connsiteX23" fmla="*/ 157132 w 847184"/>
              <a:gd name="connsiteY23" fmla="*/ 144193 h 154521"/>
              <a:gd name="connsiteX24" fmla="*/ 151438 w 847184"/>
              <a:gd name="connsiteY24" fmla="*/ 38222 h 154521"/>
              <a:gd name="connsiteX25" fmla="*/ 157132 w 847184"/>
              <a:gd name="connsiteY25" fmla="*/ 31882 h 154521"/>
              <a:gd name="connsiteX26" fmla="*/ 229513 w 847184"/>
              <a:gd name="connsiteY26" fmla="*/ 27898 h 154521"/>
              <a:gd name="connsiteX27" fmla="*/ 231325 w 847184"/>
              <a:gd name="connsiteY27" fmla="*/ 27898 h 154521"/>
              <a:gd name="connsiteX28" fmla="*/ 236760 w 847184"/>
              <a:gd name="connsiteY28" fmla="*/ 33374 h 154521"/>
              <a:gd name="connsiteX29" fmla="*/ 241288 w 847184"/>
              <a:gd name="connsiteY29" fmla="*/ 140154 h 154521"/>
              <a:gd name="connsiteX30" fmla="*/ 235854 w 847184"/>
              <a:gd name="connsiteY30" fmla="*/ 146543 h 154521"/>
              <a:gd name="connsiteX31" fmla="*/ 234948 w 847184"/>
              <a:gd name="connsiteY31" fmla="*/ 146543 h 154521"/>
              <a:gd name="connsiteX32" fmla="*/ 228608 w 847184"/>
              <a:gd name="connsiteY32" fmla="*/ 141067 h 154521"/>
              <a:gd name="connsiteX33" fmla="*/ 223173 w 847184"/>
              <a:gd name="connsiteY33" fmla="*/ 34286 h 154521"/>
              <a:gd name="connsiteX34" fmla="*/ 229513 w 847184"/>
              <a:gd name="connsiteY34" fmla="*/ 27898 h 154521"/>
              <a:gd name="connsiteX35" fmla="*/ 304330 w 847184"/>
              <a:gd name="connsiteY35" fmla="*/ 23912 h 154521"/>
              <a:gd name="connsiteX36" fmla="*/ 306141 w 847184"/>
              <a:gd name="connsiteY36" fmla="*/ 23912 h 154521"/>
              <a:gd name="connsiteX37" fmla="*/ 312481 w 847184"/>
              <a:gd name="connsiteY37" fmla="*/ 30252 h 154521"/>
              <a:gd name="connsiteX38" fmla="*/ 317010 w 847184"/>
              <a:gd name="connsiteY38" fmla="*/ 135318 h 154521"/>
              <a:gd name="connsiteX39" fmla="*/ 311576 w 847184"/>
              <a:gd name="connsiteY39" fmla="*/ 142564 h 154521"/>
              <a:gd name="connsiteX40" fmla="*/ 309764 w 847184"/>
              <a:gd name="connsiteY40" fmla="*/ 142564 h 154521"/>
              <a:gd name="connsiteX41" fmla="*/ 304330 w 847184"/>
              <a:gd name="connsiteY41" fmla="*/ 136223 h 154521"/>
              <a:gd name="connsiteX42" fmla="*/ 298896 w 847184"/>
              <a:gd name="connsiteY42" fmla="*/ 30252 h 154521"/>
              <a:gd name="connsiteX43" fmla="*/ 304330 w 847184"/>
              <a:gd name="connsiteY43" fmla="*/ 23912 h 154521"/>
              <a:gd name="connsiteX44" fmla="*/ 381253 w 847184"/>
              <a:gd name="connsiteY44" fmla="*/ 20833 h 154521"/>
              <a:gd name="connsiteX45" fmla="*/ 382202 w 847184"/>
              <a:gd name="connsiteY45" fmla="*/ 20833 h 154521"/>
              <a:gd name="connsiteX46" fmla="*/ 388845 w 847184"/>
              <a:gd name="connsiteY46" fmla="*/ 26268 h 154521"/>
              <a:gd name="connsiteX47" fmla="*/ 393589 w 847184"/>
              <a:gd name="connsiteY47" fmla="*/ 132239 h 154521"/>
              <a:gd name="connsiteX48" fmla="*/ 387896 w 847184"/>
              <a:gd name="connsiteY48" fmla="*/ 138580 h 154521"/>
              <a:gd name="connsiteX49" fmla="*/ 386947 w 847184"/>
              <a:gd name="connsiteY49" fmla="*/ 138580 h 154521"/>
              <a:gd name="connsiteX50" fmla="*/ 379356 w 847184"/>
              <a:gd name="connsiteY50" fmla="*/ 132239 h 154521"/>
              <a:gd name="connsiteX51" fmla="*/ 374611 w 847184"/>
              <a:gd name="connsiteY51" fmla="*/ 27174 h 154521"/>
              <a:gd name="connsiteX52" fmla="*/ 381253 w 847184"/>
              <a:gd name="connsiteY52" fmla="*/ 20833 h 154521"/>
              <a:gd name="connsiteX53" fmla="*/ 456674 w 847184"/>
              <a:gd name="connsiteY53" fmla="*/ 15941 h 154521"/>
              <a:gd name="connsiteX54" fmla="*/ 457579 w 847184"/>
              <a:gd name="connsiteY54" fmla="*/ 15941 h 154521"/>
              <a:gd name="connsiteX55" fmla="*/ 464825 w 847184"/>
              <a:gd name="connsiteY55" fmla="*/ 22329 h 154521"/>
              <a:gd name="connsiteX56" fmla="*/ 469353 w 847184"/>
              <a:gd name="connsiteY56" fmla="*/ 128197 h 154521"/>
              <a:gd name="connsiteX57" fmla="*/ 463919 w 847184"/>
              <a:gd name="connsiteY57" fmla="*/ 134586 h 154521"/>
              <a:gd name="connsiteX58" fmla="*/ 462108 w 847184"/>
              <a:gd name="connsiteY58" fmla="*/ 134586 h 154521"/>
              <a:gd name="connsiteX59" fmla="*/ 455768 w 847184"/>
              <a:gd name="connsiteY59" fmla="*/ 129110 h 154521"/>
              <a:gd name="connsiteX60" fmla="*/ 450334 w 847184"/>
              <a:gd name="connsiteY60" fmla="*/ 22329 h 154521"/>
              <a:gd name="connsiteX61" fmla="*/ 456674 w 847184"/>
              <a:gd name="connsiteY61" fmla="*/ 15941 h 154521"/>
              <a:gd name="connsiteX62" fmla="*/ 533641 w 847184"/>
              <a:gd name="connsiteY62" fmla="*/ 11957 h 154521"/>
              <a:gd name="connsiteX63" fmla="*/ 540284 w 847184"/>
              <a:gd name="connsiteY63" fmla="*/ 18297 h 154521"/>
              <a:gd name="connsiteX64" fmla="*/ 545028 w 847184"/>
              <a:gd name="connsiteY64" fmla="*/ 124268 h 154521"/>
              <a:gd name="connsiteX65" fmla="*/ 539335 w 847184"/>
              <a:gd name="connsiteY65" fmla="*/ 130609 h 154521"/>
              <a:gd name="connsiteX66" fmla="*/ 537437 w 847184"/>
              <a:gd name="connsiteY66" fmla="*/ 130609 h 154521"/>
              <a:gd name="connsiteX67" fmla="*/ 531743 w 847184"/>
              <a:gd name="connsiteY67" fmla="*/ 124268 h 154521"/>
              <a:gd name="connsiteX68" fmla="*/ 526050 w 847184"/>
              <a:gd name="connsiteY68" fmla="*/ 19203 h 154521"/>
              <a:gd name="connsiteX69" fmla="*/ 532692 w 847184"/>
              <a:gd name="connsiteY69" fmla="*/ 12862 h 154521"/>
              <a:gd name="connsiteX70" fmla="*/ 683829 w 847184"/>
              <a:gd name="connsiteY70" fmla="*/ 7971 h 154521"/>
              <a:gd name="connsiteX71" fmla="*/ 684735 w 847184"/>
              <a:gd name="connsiteY71" fmla="*/ 7971 h 154521"/>
              <a:gd name="connsiteX72" fmla="*/ 691076 w 847184"/>
              <a:gd name="connsiteY72" fmla="*/ 14359 h 154521"/>
              <a:gd name="connsiteX73" fmla="*/ 695604 w 847184"/>
              <a:gd name="connsiteY73" fmla="*/ 120227 h 154521"/>
              <a:gd name="connsiteX74" fmla="*/ 690170 w 847184"/>
              <a:gd name="connsiteY74" fmla="*/ 126616 h 154521"/>
              <a:gd name="connsiteX75" fmla="*/ 689264 w 847184"/>
              <a:gd name="connsiteY75" fmla="*/ 126616 h 154521"/>
              <a:gd name="connsiteX76" fmla="*/ 682924 w 847184"/>
              <a:gd name="connsiteY76" fmla="*/ 121140 h 154521"/>
              <a:gd name="connsiteX77" fmla="*/ 677489 w 847184"/>
              <a:gd name="connsiteY77" fmla="*/ 14359 h 154521"/>
              <a:gd name="connsiteX78" fmla="*/ 683829 w 847184"/>
              <a:gd name="connsiteY78" fmla="*/ 7971 h 154521"/>
              <a:gd name="connsiteX79" fmla="*/ 608113 w 847184"/>
              <a:gd name="connsiteY79" fmla="*/ 7971 h 154521"/>
              <a:gd name="connsiteX80" fmla="*/ 609924 w 847184"/>
              <a:gd name="connsiteY80" fmla="*/ 7971 h 154521"/>
              <a:gd name="connsiteX81" fmla="*/ 615358 w 847184"/>
              <a:gd name="connsiteY81" fmla="*/ 13405 h 154521"/>
              <a:gd name="connsiteX82" fmla="*/ 620792 w 847184"/>
              <a:gd name="connsiteY82" fmla="*/ 119377 h 154521"/>
              <a:gd name="connsiteX83" fmla="*/ 615358 w 847184"/>
              <a:gd name="connsiteY83" fmla="*/ 125717 h 154521"/>
              <a:gd name="connsiteX84" fmla="*/ 613547 w 847184"/>
              <a:gd name="connsiteY84" fmla="*/ 125717 h 154521"/>
              <a:gd name="connsiteX85" fmla="*/ 607207 w 847184"/>
              <a:gd name="connsiteY85" fmla="*/ 120282 h 154521"/>
              <a:gd name="connsiteX86" fmla="*/ 601773 w 847184"/>
              <a:gd name="connsiteY86" fmla="*/ 14311 h 154521"/>
              <a:gd name="connsiteX87" fmla="*/ 608113 w 847184"/>
              <a:gd name="connsiteY87" fmla="*/ 7971 h 154521"/>
              <a:gd name="connsiteX88" fmla="*/ 759552 w 847184"/>
              <a:gd name="connsiteY88" fmla="*/ 3987 h 154521"/>
              <a:gd name="connsiteX89" fmla="*/ 760457 w 847184"/>
              <a:gd name="connsiteY89" fmla="*/ 3987 h 154521"/>
              <a:gd name="connsiteX90" fmla="*/ 766797 w 847184"/>
              <a:gd name="connsiteY90" fmla="*/ 9421 h 154521"/>
              <a:gd name="connsiteX91" fmla="*/ 771326 w 847184"/>
              <a:gd name="connsiteY91" fmla="*/ 116298 h 154521"/>
              <a:gd name="connsiteX92" fmla="*/ 765892 w 847184"/>
              <a:gd name="connsiteY92" fmla="*/ 121733 h 154521"/>
              <a:gd name="connsiteX93" fmla="*/ 764986 w 847184"/>
              <a:gd name="connsiteY93" fmla="*/ 121733 h 154521"/>
              <a:gd name="connsiteX94" fmla="*/ 758646 w 847184"/>
              <a:gd name="connsiteY94" fmla="*/ 116298 h 154521"/>
              <a:gd name="connsiteX95" fmla="*/ 753212 w 847184"/>
              <a:gd name="connsiteY95" fmla="*/ 10327 h 154521"/>
              <a:gd name="connsiteX96" fmla="*/ 759552 w 847184"/>
              <a:gd name="connsiteY96" fmla="*/ 3987 h 154521"/>
              <a:gd name="connsiteX97" fmla="*/ 835268 w 847184"/>
              <a:gd name="connsiteY97" fmla="*/ 0 h 154521"/>
              <a:gd name="connsiteX98" fmla="*/ 836174 w 847184"/>
              <a:gd name="connsiteY98" fmla="*/ 0 h 154521"/>
              <a:gd name="connsiteX99" fmla="*/ 842515 w 847184"/>
              <a:gd name="connsiteY99" fmla="*/ 6340 h 154521"/>
              <a:gd name="connsiteX100" fmla="*/ 847043 w 847184"/>
              <a:gd name="connsiteY100" fmla="*/ 111406 h 154521"/>
              <a:gd name="connsiteX101" fmla="*/ 841609 w 847184"/>
              <a:gd name="connsiteY101" fmla="*/ 118652 h 154521"/>
              <a:gd name="connsiteX102" fmla="*/ 839797 w 847184"/>
              <a:gd name="connsiteY102" fmla="*/ 118652 h 154521"/>
              <a:gd name="connsiteX103" fmla="*/ 834363 w 847184"/>
              <a:gd name="connsiteY103" fmla="*/ 112311 h 154521"/>
              <a:gd name="connsiteX104" fmla="*/ 828928 w 847184"/>
              <a:gd name="connsiteY104" fmla="*/ 7246 h 154521"/>
              <a:gd name="connsiteX105" fmla="*/ 835268 w 847184"/>
              <a:gd name="connsiteY105" fmla="*/ 0 h 1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47184" h="154521">
                <a:moveTo>
                  <a:pt x="6643" y="35869"/>
                </a:moveTo>
                <a:cubicBezTo>
                  <a:pt x="11387" y="35869"/>
                  <a:pt x="14234" y="38586"/>
                  <a:pt x="14234" y="42209"/>
                </a:cubicBezTo>
                <a:lnTo>
                  <a:pt x="18978" y="148180"/>
                </a:lnTo>
                <a:cubicBezTo>
                  <a:pt x="18978" y="150898"/>
                  <a:pt x="16132" y="153615"/>
                  <a:pt x="13285" y="154521"/>
                </a:cubicBezTo>
                <a:lnTo>
                  <a:pt x="12336" y="154521"/>
                </a:lnTo>
                <a:cubicBezTo>
                  <a:pt x="7591" y="154521"/>
                  <a:pt x="5694" y="151803"/>
                  <a:pt x="4745" y="148180"/>
                </a:cubicBezTo>
                <a:lnTo>
                  <a:pt x="0" y="43115"/>
                </a:lnTo>
                <a:cubicBezTo>
                  <a:pt x="0" y="39492"/>
                  <a:pt x="1898" y="36775"/>
                  <a:pt x="6643" y="35869"/>
                </a:cubicBezTo>
                <a:close/>
                <a:moveTo>
                  <a:pt x="78377" y="32787"/>
                </a:moveTo>
                <a:lnTo>
                  <a:pt x="80274" y="32787"/>
                </a:lnTo>
                <a:cubicBezTo>
                  <a:pt x="83121" y="31882"/>
                  <a:pt x="86917" y="35505"/>
                  <a:pt x="86917" y="38222"/>
                </a:cubicBezTo>
                <a:lnTo>
                  <a:pt x="90712" y="144193"/>
                </a:lnTo>
                <a:cubicBezTo>
                  <a:pt x="90712" y="147816"/>
                  <a:pt x="88815" y="150534"/>
                  <a:pt x="85019" y="150534"/>
                </a:cubicBezTo>
                <a:lnTo>
                  <a:pt x="84070" y="150534"/>
                </a:lnTo>
                <a:cubicBezTo>
                  <a:pt x="80274" y="150534"/>
                  <a:pt x="77428" y="147816"/>
                  <a:pt x="77428" y="145099"/>
                </a:cubicBezTo>
                <a:lnTo>
                  <a:pt x="71734" y="39128"/>
                </a:lnTo>
                <a:cubicBezTo>
                  <a:pt x="71734" y="35505"/>
                  <a:pt x="74581" y="32787"/>
                  <a:pt x="78377" y="32787"/>
                </a:cubicBezTo>
                <a:close/>
                <a:moveTo>
                  <a:pt x="157132" y="31882"/>
                </a:moveTo>
                <a:lnTo>
                  <a:pt x="159029" y="31882"/>
                </a:lnTo>
                <a:cubicBezTo>
                  <a:pt x="162825" y="31882"/>
                  <a:pt x="165672" y="33693"/>
                  <a:pt x="165672" y="38222"/>
                </a:cubicBezTo>
                <a:lnTo>
                  <a:pt x="170416" y="143288"/>
                </a:lnTo>
                <a:cubicBezTo>
                  <a:pt x="170416" y="146911"/>
                  <a:pt x="167570" y="149628"/>
                  <a:pt x="164723" y="150534"/>
                </a:cubicBezTo>
                <a:lnTo>
                  <a:pt x="162825" y="150534"/>
                </a:lnTo>
                <a:cubicBezTo>
                  <a:pt x="159978" y="150534"/>
                  <a:pt x="157132" y="146911"/>
                  <a:pt x="157132" y="144193"/>
                </a:cubicBezTo>
                <a:lnTo>
                  <a:pt x="151438" y="38222"/>
                </a:lnTo>
                <a:cubicBezTo>
                  <a:pt x="151438" y="34599"/>
                  <a:pt x="153336" y="31882"/>
                  <a:pt x="157132" y="31882"/>
                </a:cubicBezTo>
                <a:close/>
                <a:moveTo>
                  <a:pt x="229513" y="27898"/>
                </a:moveTo>
                <a:lnTo>
                  <a:pt x="231325" y="27898"/>
                </a:lnTo>
                <a:cubicBezTo>
                  <a:pt x="234042" y="27898"/>
                  <a:pt x="236760" y="30636"/>
                  <a:pt x="236760" y="33374"/>
                </a:cubicBezTo>
                <a:lnTo>
                  <a:pt x="241288" y="140154"/>
                </a:lnTo>
                <a:cubicBezTo>
                  <a:pt x="242194" y="143805"/>
                  <a:pt x="239477" y="146543"/>
                  <a:pt x="235854" y="146543"/>
                </a:cubicBezTo>
                <a:lnTo>
                  <a:pt x="234948" y="146543"/>
                </a:lnTo>
                <a:cubicBezTo>
                  <a:pt x="231325" y="146543"/>
                  <a:pt x="228608" y="144717"/>
                  <a:pt x="228608" y="141067"/>
                </a:cubicBezTo>
                <a:lnTo>
                  <a:pt x="223173" y="34286"/>
                </a:lnTo>
                <a:cubicBezTo>
                  <a:pt x="223173" y="31548"/>
                  <a:pt x="225890" y="27898"/>
                  <a:pt x="229513" y="27898"/>
                </a:cubicBezTo>
                <a:close/>
                <a:moveTo>
                  <a:pt x="304330" y="23912"/>
                </a:moveTo>
                <a:lnTo>
                  <a:pt x="306141" y="23912"/>
                </a:lnTo>
                <a:cubicBezTo>
                  <a:pt x="308859" y="23912"/>
                  <a:pt x="312481" y="26629"/>
                  <a:pt x="312481" y="30252"/>
                </a:cubicBezTo>
                <a:lnTo>
                  <a:pt x="317010" y="135318"/>
                </a:lnTo>
                <a:cubicBezTo>
                  <a:pt x="317915" y="138941"/>
                  <a:pt x="314293" y="141658"/>
                  <a:pt x="311576" y="142564"/>
                </a:cubicBezTo>
                <a:lnTo>
                  <a:pt x="309764" y="142564"/>
                </a:lnTo>
                <a:cubicBezTo>
                  <a:pt x="307047" y="142564"/>
                  <a:pt x="304330" y="138941"/>
                  <a:pt x="304330" y="136223"/>
                </a:cubicBezTo>
                <a:lnTo>
                  <a:pt x="298896" y="30252"/>
                </a:lnTo>
                <a:cubicBezTo>
                  <a:pt x="298896" y="27535"/>
                  <a:pt x="301613" y="23912"/>
                  <a:pt x="304330" y="23912"/>
                </a:cubicBezTo>
                <a:close/>
                <a:moveTo>
                  <a:pt x="381253" y="20833"/>
                </a:moveTo>
                <a:lnTo>
                  <a:pt x="382202" y="20833"/>
                </a:lnTo>
                <a:cubicBezTo>
                  <a:pt x="385998" y="19928"/>
                  <a:pt x="388845" y="23551"/>
                  <a:pt x="388845" y="26268"/>
                </a:cubicBezTo>
                <a:lnTo>
                  <a:pt x="393589" y="132239"/>
                </a:lnTo>
                <a:cubicBezTo>
                  <a:pt x="393589" y="134957"/>
                  <a:pt x="391691" y="138580"/>
                  <a:pt x="387896" y="138580"/>
                </a:cubicBezTo>
                <a:lnTo>
                  <a:pt x="386947" y="138580"/>
                </a:lnTo>
                <a:cubicBezTo>
                  <a:pt x="383151" y="138580"/>
                  <a:pt x="380304" y="135862"/>
                  <a:pt x="379356" y="132239"/>
                </a:cubicBezTo>
                <a:lnTo>
                  <a:pt x="374611" y="27174"/>
                </a:lnTo>
                <a:cubicBezTo>
                  <a:pt x="374611" y="23551"/>
                  <a:pt x="377458" y="20833"/>
                  <a:pt x="381253" y="20833"/>
                </a:cubicBezTo>
                <a:close/>
                <a:moveTo>
                  <a:pt x="456674" y="15941"/>
                </a:moveTo>
                <a:lnTo>
                  <a:pt x="457579" y="15941"/>
                </a:lnTo>
                <a:cubicBezTo>
                  <a:pt x="461202" y="15941"/>
                  <a:pt x="464825" y="17766"/>
                  <a:pt x="464825" y="22329"/>
                </a:cubicBezTo>
                <a:lnTo>
                  <a:pt x="469353" y="128197"/>
                </a:lnTo>
                <a:cubicBezTo>
                  <a:pt x="469353" y="130935"/>
                  <a:pt x="466636" y="134586"/>
                  <a:pt x="463919" y="134586"/>
                </a:cubicBezTo>
                <a:lnTo>
                  <a:pt x="462108" y="134586"/>
                </a:lnTo>
                <a:cubicBezTo>
                  <a:pt x="458485" y="134586"/>
                  <a:pt x="455768" y="131848"/>
                  <a:pt x="455768" y="129110"/>
                </a:cubicBezTo>
                <a:lnTo>
                  <a:pt x="450334" y="22329"/>
                </a:lnTo>
                <a:cubicBezTo>
                  <a:pt x="450334" y="18679"/>
                  <a:pt x="453051" y="15941"/>
                  <a:pt x="456674" y="15941"/>
                </a:cubicBezTo>
                <a:close/>
                <a:moveTo>
                  <a:pt x="533641" y="11957"/>
                </a:moveTo>
                <a:cubicBezTo>
                  <a:pt x="537437" y="11957"/>
                  <a:pt x="540284" y="15580"/>
                  <a:pt x="540284" y="18297"/>
                </a:cubicBezTo>
                <a:lnTo>
                  <a:pt x="545028" y="124268"/>
                </a:lnTo>
                <a:cubicBezTo>
                  <a:pt x="545028" y="127891"/>
                  <a:pt x="543130" y="130609"/>
                  <a:pt x="539335" y="130609"/>
                </a:cubicBezTo>
                <a:lnTo>
                  <a:pt x="537437" y="130609"/>
                </a:lnTo>
                <a:cubicBezTo>
                  <a:pt x="534590" y="130609"/>
                  <a:pt x="531743" y="128797"/>
                  <a:pt x="531743" y="124268"/>
                </a:cubicBezTo>
                <a:lnTo>
                  <a:pt x="526050" y="19203"/>
                </a:lnTo>
                <a:cubicBezTo>
                  <a:pt x="526050" y="15580"/>
                  <a:pt x="527948" y="12862"/>
                  <a:pt x="532692" y="12862"/>
                </a:cubicBezTo>
                <a:close/>
                <a:moveTo>
                  <a:pt x="683829" y="7971"/>
                </a:moveTo>
                <a:lnTo>
                  <a:pt x="684735" y="7971"/>
                </a:lnTo>
                <a:cubicBezTo>
                  <a:pt x="687453" y="7971"/>
                  <a:pt x="691076" y="10709"/>
                  <a:pt x="691076" y="14359"/>
                </a:cubicBezTo>
                <a:lnTo>
                  <a:pt x="695604" y="120227"/>
                </a:lnTo>
                <a:cubicBezTo>
                  <a:pt x="696510" y="123878"/>
                  <a:pt x="692887" y="126616"/>
                  <a:pt x="690170" y="126616"/>
                </a:cubicBezTo>
                <a:lnTo>
                  <a:pt x="689264" y="126616"/>
                </a:lnTo>
                <a:cubicBezTo>
                  <a:pt x="685641" y="126616"/>
                  <a:pt x="682924" y="124790"/>
                  <a:pt x="682924" y="121140"/>
                </a:cubicBezTo>
                <a:lnTo>
                  <a:pt x="677489" y="14359"/>
                </a:lnTo>
                <a:cubicBezTo>
                  <a:pt x="677489" y="10709"/>
                  <a:pt x="680206" y="8883"/>
                  <a:pt x="683829" y="7971"/>
                </a:cubicBezTo>
                <a:close/>
                <a:moveTo>
                  <a:pt x="608113" y="7971"/>
                </a:moveTo>
                <a:lnTo>
                  <a:pt x="609924" y="7971"/>
                </a:lnTo>
                <a:cubicBezTo>
                  <a:pt x="612641" y="7971"/>
                  <a:pt x="615358" y="10688"/>
                  <a:pt x="615358" y="13405"/>
                </a:cubicBezTo>
                <a:lnTo>
                  <a:pt x="620792" y="119377"/>
                </a:lnTo>
                <a:cubicBezTo>
                  <a:pt x="620792" y="122094"/>
                  <a:pt x="618075" y="125717"/>
                  <a:pt x="615358" y="125717"/>
                </a:cubicBezTo>
                <a:lnTo>
                  <a:pt x="613547" y="125717"/>
                </a:lnTo>
                <a:cubicBezTo>
                  <a:pt x="610830" y="126623"/>
                  <a:pt x="607207" y="123000"/>
                  <a:pt x="607207" y="120282"/>
                </a:cubicBezTo>
                <a:lnTo>
                  <a:pt x="601773" y="14311"/>
                </a:lnTo>
                <a:cubicBezTo>
                  <a:pt x="601773" y="10688"/>
                  <a:pt x="604490" y="7971"/>
                  <a:pt x="608113" y="7971"/>
                </a:cubicBezTo>
                <a:close/>
                <a:moveTo>
                  <a:pt x="759552" y="3987"/>
                </a:moveTo>
                <a:lnTo>
                  <a:pt x="760457" y="3987"/>
                </a:lnTo>
                <a:cubicBezTo>
                  <a:pt x="764080" y="3987"/>
                  <a:pt x="766797" y="6704"/>
                  <a:pt x="766797" y="9421"/>
                </a:cubicBezTo>
                <a:lnTo>
                  <a:pt x="771326" y="116298"/>
                </a:lnTo>
                <a:cubicBezTo>
                  <a:pt x="772231" y="119016"/>
                  <a:pt x="769514" y="121733"/>
                  <a:pt x="765892" y="121733"/>
                </a:cubicBezTo>
                <a:lnTo>
                  <a:pt x="764986" y="121733"/>
                </a:lnTo>
                <a:cubicBezTo>
                  <a:pt x="762269" y="122639"/>
                  <a:pt x="758646" y="119921"/>
                  <a:pt x="758646" y="116298"/>
                </a:cubicBezTo>
                <a:lnTo>
                  <a:pt x="753212" y="10327"/>
                </a:lnTo>
                <a:cubicBezTo>
                  <a:pt x="753212" y="7610"/>
                  <a:pt x="756835" y="3987"/>
                  <a:pt x="759552" y="3987"/>
                </a:cubicBezTo>
                <a:close/>
                <a:moveTo>
                  <a:pt x="835268" y="0"/>
                </a:moveTo>
                <a:lnTo>
                  <a:pt x="836174" y="0"/>
                </a:lnTo>
                <a:cubicBezTo>
                  <a:pt x="838891" y="0"/>
                  <a:pt x="842515" y="2717"/>
                  <a:pt x="842515" y="6340"/>
                </a:cubicBezTo>
                <a:lnTo>
                  <a:pt x="847043" y="111406"/>
                </a:lnTo>
                <a:cubicBezTo>
                  <a:pt x="847949" y="115934"/>
                  <a:pt x="844326" y="118652"/>
                  <a:pt x="841609" y="118652"/>
                </a:cubicBezTo>
                <a:lnTo>
                  <a:pt x="839797" y="118652"/>
                </a:lnTo>
                <a:cubicBezTo>
                  <a:pt x="837080" y="118652"/>
                  <a:pt x="834363" y="115934"/>
                  <a:pt x="834363" y="112311"/>
                </a:cubicBezTo>
                <a:lnTo>
                  <a:pt x="828928" y="7246"/>
                </a:lnTo>
                <a:cubicBezTo>
                  <a:pt x="828928" y="2717"/>
                  <a:pt x="831645" y="905"/>
                  <a:pt x="8352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8" name="Freeform: Shape 457">
            <a:extLst>
              <a:ext uri="{FF2B5EF4-FFF2-40B4-BE49-F238E27FC236}">
                <a16:creationId xmlns:a16="http://schemas.microsoft.com/office/drawing/2014/main" id="{CF9FC19A-3FC2-4ADB-88C3-3C02B02F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937" y="7475133"/>
            <a:ext cx="847947" cy="157761"/>
          </a:xfrm>
          <a:custGeom>
            <a:avLst/>
            <a:gdLst>
              <a:gd name="connsiteX0" fmla="*/ 6340 w 847947"/>
              <a:gd name="connsiteY0" fmla="*/ 39852 h 157761"/>
              <a:gd name="connsiteX1" fmla="*/ 7245 w 847947"/>
              <a:gd name="connsiteY1" fmla="*/ 39852 h 157761"/>
              <a:gd name="connsiteX2" fmla="*/ 13585 w 847947"/>
              <a:gd name="connsiteY2" fmla="*/ 45328 h 157761"/>
              <a:gd name="connsiteX3" fmla="*/ 18113 w 847947"/>
              <a:gd name="connsiteY3" fmla="*/ 152108 h 157761"/>
              <a:gd name="connsiteX4" fmla="*/ 12679 w 847947"/>
              <a:gd name="connsiteY4" fmla="*/ 157584 h 157761"/>
              <a:gd name="connsiteX5" fmla="*/ 11774 w 847947"/>
              <a:gd name="connsiteY5" fmla="*/ 157584 h 157761"/>
              <a:gd name="connsiteX6" fmla="*/ 5434 w 847947"/>
              <a:gd name="connsiteY6" fmla="*/ 152108 h 157761"/>
              <a:gd name="connsiteX7" fmla="*/ 0 w 847947"/>
              <a:gd name="connsiteY7" fmla="*/ 45328 h 157761"/>
              <a:gd name="connsiteX8" fmla="*/ 6340 w 847947"/>
              <a:gd name="connsiteY8" fmla="*/ 39852 h 157761"/>
              <a:gd name="connsiteX9" fmla="*/ 82055 w 847947"/>
              <a:gd name="connsiteY9" fmla="*/ 35865 h 157761"/>
              <a:gd name="connsiteX10" fmla="*/ 83867 w 847947"/>
              <a:gd name="connsiteY10" fmla="*/ 35865 h 157761"/>
              <a:gd name="connsiteX11" fmla="*/ 90207 w 847947"/>
              <a:gd name="connsiteY11" fmla="*/ 42205 h 157761"/>
              <a:gd name="connsiteX12" fmla="*/ 94736 w 847947"/>
              <a:gd name="connsiteY12" fmla="*/ 147271 h 157761"/>
              <a:gd name="connsiteX13" fmla="*/ 88396 w 847947"/>
              <a:gd name="connsiteY13" fmla="*/ 154517 h 157761"/>
              <a:gd name="connsiteX14" fmla="*/ 87490 w 847947"/>
              <a:gd name="connsiteY14" fmla="*/ 154517 h 157761"/>
              <a:gd name="connsiteX15" fmla="*/ 81149 w 847947"/>
              <a:gd name="connsiteY15" fmla="*/ 148176 h 157761"/>
              <a:gd name="connsiteX16" fmla="*/ 76621 w 847947"/>
              <a:gd name="connsiteY16" fmla="*/ 43111 h 157761"/>
              <a:gd name="connsiteX17" fmla="*/ 82055 w 847947"/>
              <a:gd name="connsiteY17" fmla="*/ 35865 h 157761"/>
              <a:gd name="connsiteX18" fmla="*/ 156873 w 847947"/>
              <a:gd name="connsiteY18" fmla="*/ 31881 h 157761"/>
              <a:gd name="connsiteX19" fmla="*/ 158684 w 847947"/>
              <a:gd name="connsiteY19" fmla="*/ 31881 h 157761"/>
              <a:gd name="connsiteX20" fmla="*/ 165024 w 847947"/>
              <a:gd name="connsiteY20" fmla="*/ 37357 h 157761"/>
              <a:gd name="connsiteX21" fmla="*/ 170458 w 847947"/>
              <a:gd name="connsiteY21" fmla="*/ 144137 h 157761"/>
              <a:gd name="connsiteX22" fmla="*/ 164118 w 847947"/>
              <a:gd name="connsiteY22" fmla="*/ 150526 h 157761"/>
              <a:gd name="connsiteX23" fmla="*/ 162307 w 847947"/>
              <a:gd name="connsiteY23" fmla="*/ 150526 h 157761"/>
              <a:gd name="connsiteX24" fmla="*/ 156873 w 847947"/>
              <a:gd name="connsiteY24" fmla="*/ 145050 h 157761"/>
              <a:gd name="connsiteX25" fmla="*/ 151439 w 847947"/>
              <a:gd name="connsiteY25" fmla="*/ 38270 h 157761"/>
              <a:gd name="connsiteX26" fmla="*/ 156873 w 847947"/>
              <a:gd name="connsiteY26" fmla="*/ 31881 h 157761"/>
              <a:gd name="connsiteX27" fmla="*/ 308311 w 847947"/>
              <a:gd name="connsiteY27" fmla="*/ 27895 h 157761"/>
              <a:gd name="connsiteX28" fmla="*/ 310122 w 847947"/>
              <a:gd name="connsiteY28" fmla="*/ 27895 h 157761"/>
              <a:gd name="connsiteX29" fmla="*/ 316462 w 847947"/>
              <a:gd name="connsiteY29" fmla="*/ 33371 h 157761"/>
              <a:gd name="connsiteX30" fmla="*/ 321896 w 847947"/>
              <a:gd name="connsiteY30" fmla="*/ 140151 h 157761"/>
              <a:gd name="connsiteX31" fmla="*/ 315556 w 847947"/>
              <a:gd name="connsiteY31" fmla="*/ 146540 h 157761"/>
              <a:gd name="connsiteX32" fmla="*/ 313745 w 847947"/>
              <a:gd name="connsiteY32" fmla="*/ 146540 h 157761"/>
              <a:gd name="connsiteX33" fmla="*/ 307405 w 847947"/>
              <a:gd name="connsiteY33" fmla="*/ 141064 h 157761"/>
              <a:gd name="connsiteX34" fmla="*/ 302877 w 847947"/>
              <a:gd name="connsiteY34" fmla="*/ 34284 h 157761"/>
              <a:gd name="connsiteX35" fmla="*/ 308311 w 847947"/>
              <a:gd name="connsiteY35" fmla="*/ 27895 h 157761"/>
              <a:gd name="connsiteX36" fmla="*/ 233494 w 847947"/>
              <a:gd name="connsiteY36" fmla="*/ 27895 h 157761"/>
              <a:gd name="connsiteX37" fmla="*/ 235306 w 847947"/>
              <a:gd name="connsiteY37" fmla="*/ 27895 h 157761"/>
              <a:gd name="connsiteX38" fmla="*/ 240740 w 847947"/>
              <a:gd name="connsiteY38" fmla="*/ 33371 h 157761"/>
              <a:gd name="connsiteX39" fmla="*/ 246175 w 847947"/>
              <a:gd name="connsiteY39" fmla="*/ 140151 h 157761"/>
              <a:gd name="connsiteX40" fmla="*/ 239835 w 847947"/>
              <a:gd name="connsiteY40" fmla="*/ 146540 h 157761"/>
              <a:gd name="connsiteX41" fmla="*/ 238929 w 847947"/>
              <a:gd name="connsiteY41" fmla="*/ 146540 h 157761"/>
              <a:gd name="connsiteX42" fmla="*/ 232588 w 847947"/>
              <a:gd name="connsiteY42" fmla="*/ 140151 h 157761"/>
              <a:gd name="connsiteX43" fmla="*/ 228060 w 847947"/>
              <a:gd name="connsiteY43" fmla="*/ 34284 h 157761"/>
              <a:gd name="connsiteX44" fmla="*/ 233494 w 847947"/>
              <a:gd name="connsiteY44" fmla="*/ 27895 h 157761"/>
              <a:gd name="connsiteX45" fmla="*/ 384286 w 847947"/>
              <a:gd name="connsiteY45" fmla="*/ 23911 h 157761"/>
              <a:gd name="connsiteX46" fmla="*/ 385235 w 847947"/>
              <a:gd name="connsiteY46" fmla="*/ 23911 h 157761"/>
              <a:gd name="connsiteX47" fmla="*/ 391877 w 847947"/>
              <a:gd name="connsiteY47" fmla="*/ 30251 h 157761"/>
              <a:gd name="connsiteX48" fmla="*/ 397571 w 847947"/>
              <a:gd name="connsiteY48" fmla="*/ 135317 h 157761"/>
              <a:gd name="connsiteX49" fmla="*/ 390929 w 847947"/>
              <a:gd name="connsiteY49" fmla="*/ 142563 h 157761"/>
              <a:gd name="connsiteX50" fmla="*/ 389031 w 847947"/>
              <a:gd name="connsiteY50" fmla="*/ 142563 h 157761"/>
              <a:gd name="connsiteX51" fmla="*/ 383337 w 847947"/>
              <a:gd name="connsiteY51" fmla="*/ 136222 h 157761"/>
              <a:gd name="connsiteX52" fmla="*/ 378593 w 847947"/>
              <a:gd name="connsiteY52" fmla="*/ 30251 h 157761"/>
              <a:gd name="connsiteX53" fmla="*/ 384286 w 847947"/>
              <a:gd name="connsiteY53" fmla="*/ 23911 h 157761"/>
              <a:gd name="connsiteX54" fmla="*/ 456020 w 847947"/>
              <a:gd name="connsiteY54" fmla="*/ 20831 h 157761"/>
              <a:gd name="connsiteX55" fmla="*/ 457918 w 847947"/>
              <a:gd name="connsiteY55" fmla="*/ 20831 h 157761"/>
              <a:gd name="connsiteX56" fmla="*/ 464560 w 847947"/>
              <a:gd name="connsiteY56" fmla="*/ 26265 h 157761"/>
              <a:gd name="connsiteX57" fmla="*/ 469305 w 847947"/>
              <a:gd name="connsiteY57" fmla="*/ 132236 h 157761"/>
              <a:gd name="connsiteX58" fmla="*/ 463611 w 847947"/>
              <a:gd name="connsiteY58" fmla="*/ 138577 h 157761"/>
              <a:gd name="connsiteX59" fmla="*/ 462663 w 847947"/>
              <a:gd name="connsiteY59" fmla="*/ 138577 h 157761"/>
              <a:gd name="connsiteX60" fmla="*/ 455071 w 847947"/>
              <a:gd name="connsiteY60" fmla="*/ 132236 h 157761"/>
              <a:gd name="connsiteX61" fmla="*/ 450327 w 847947"/>
              <a:gd name="connsiteY61" fmla="*/ 27171 h 157761"/>
              <a:gd name="connsiteX62" fmla="*/ 456020 w 847947"/>
              <a:gd name="connsiteY62" fmla="*/ 20831 h 157761"/>
              <a:gd name="connsiteX63" fmla="*/ 532390 w 847947"/>
              <a:gd name="connsiteY63" fmla="*/ 15941 h 157761"/>
              <a:gd name="connsiteX64" fmla="*/ 533295 w 847947"/>
              <a:gd name="connsiteY64" fmla="*/ 15941 h 157761"/>
              <a:gd name="connsiteX65" fmla="*/ 539635 w 847947"/>
              <a:gd name="connsiteY65" fmla="*/ 22281 h 157761"/>
              <a:gd name="connsiteX66" fmla="*/ 545069 w 847947"/>
              <a:gd name="connsiteY66" fmla="*/ 128252 h 157761"/>
              <a:gd name="connsiteX67" fmla="*/ 538729 w 847947"/>
              <a:gd name="connsiteY67" fmla="*/ 133687 h 157761"/>
              <a:gd name="connsiteX68" fmla="*/ 536918 w 847947"/>
              <a:gd name="connsiteY68" fmla="*/ 134593 h 157761"/>
              <a:gd name="connsiteX69" fmla="*/ 531484 w 847947"/>
              <a:gd name="connsiteY69" fmla="*/ 128252 h 157761"/>
              <a:gd name="connsiteX70" fmla="*/ 526955 w 847947"/>
              <a:gd name="connsiteY70" fmla="*/ 22281 h 157761"/>
              <a:gd name="connsiteX71" fmla="*/ 532390 w 847947"/>
              <a:gd name="connsiteY71" fmla="*/ 15941 h 157761"/>
              <a:gd name="connsiteX72" fmla="*/ 609918 w 847947"/>
              <a:gd name="connsiteY72" fmla="*/ 11954 h 157761"/>
              <a:gd name="connsiteX73" fmla="*/ 615352 w 847947"/>
              <a:gd name="connsiteY73" fmla="*/ 18294 h 157761"/>
              <a:gd name="connsiteX74" fmla="*/ 620787 w 847947"/>
              <a:gd name="connsiteY74" fmla="*/ 124265 h 157761"/>
              <a:gd name="connsiteX75" fmla="*/ 615352 w 847947"/>
              <a:gd name="connsiteY75" fmla="*/ 130606 h 157761"/>
              <a:gd name="connsiteX76" fmla="*/ 613541 w 847947"/>
              <a:gd name="connsiteY76" fmla="*/ 130606 h 157761"/>
              <a:gd name="connsiteX77" fmla="*/ 607200 w 847947"/>
              <a:gd name="connsiteY77" fmla="*/ 124265 h 157761"/>
              <a:gd name="connsiteX78" fmla="*/ 602672 w 847947"/>
              <a:gd name="connsiteY78" fmla="*/ 19200 h 157761"/>
              <a:gd name="connsiteX79" fmla="*/ 608106 w 847947"/>
              <a:gd name="connsiteY79" fmla="*/ 12860 h 157761"/>
              <a:gd name="connsiteX80" fmla="*/ 683829 w 847947"/>
              <a:gd name="connsiteY80" fmla="*/ 7970 h 157761"/>
              <a:gd name="connsiteX81" fmla="*/ 684734 w 847947"/>
              <a:gd name="connsiteY81" fmla="*/ 7970 h 157761"/>
              <a:gd name="connsiteX82" fmla="*/ 691074 w 847947"/>
              <a:gd name="connsiteY82" fmla="*/ 14310 h 157761"/>
              <a:gd name="connsiteX83" fmla="*/ 696508 w 847947"/>
              <a:gd name="connsiteY83" fmla="*/ 119376 h 157761"/>
              <a:gd name="connsiteX84" fmla="*/ 690168 w 847947"/>
              <a:gd name="connsiteY84" fmla="*/ 125716 h 157761"/>
              <a:gd name="connsiteX85" fmla="*/ 689263 w 847947"/>
              <a:gd name="connsiteY85" fmla="*/ 125716 h 157761"/>
              <a:gd name="connsiteX86" fmla="*/ 682923 w 847947"/>
              <a:gd name="connsiteY86" fmla="*/ 120281 h 157761"/>
              <a:gd name="connsiteX87" fmla="*/ 678394 w 847947"/>
              <a:gd name="connsiteY87" fmla="*/ 14310 h 157761"/>
              <a:gd name="connsiteX88" fmla="*/ 683829 w 847947"/>
              <a:gd name="connsiteY88" fmla="*/ 7970 h 157761"/>
              <a:gd name="connsiteX89" fmla="*/ 758897 w 847947"/>
              <a:gd name="connsiteY89" fmla="*/ 3984 h 157761"/>
              <a:gd name="connsiteX90" fmla="*/ 759846 w 847947"/>
              <a:gd name="connsiteY90" fmla="*/ 3984 h 157761"/>
              <a:gd name="connsiteX91" fmla="*/ 766488 w 847947"/>
              <a:gd name="connsiteY91" fmla="*/ 9419 h 157761"/>
              <a:gd name="connsiteX92" fmla="*/ 772182 w 847947"/>
              <a:gd name="connsiteY92" fmla="*/ 116295 h 157761"/>
              <a:gd name="connsiteX93" fmla="*/ 765540 w 847947"/>
              <a:gd name="connsiteY93" fmla="*/ 122636 h 157761"/>
              <a:gd name="connsiteX94" fmla="*/ 764591 w 847947"/>
              <a:gd name="connsiteY94" fmla="*/ 122636 h 157761"/>
              <a:gd name="connsiteX95" fmla="*/ 757948 w 847947"/>
              <a:gd name="connsiteY95" fmla="*/ 116295 h 157761"/>
              <a:gd name="connsiteX96" fmla="*/ 753204 w 847947"/>
              <a:gd name="connsiteY96" fmla="*/ 10324 h 157761"/>
              <a:gd name="connsiteX97" fmla="*/ 758897 w 847947"/>
              <a:gd name="connsiteY97" fmla="*/ 3984 h 157761"/>
              <a:gd name="connsiteX98" fmla="*/ 834362 w 847947"/>
              <a:gd name="connsiteY98" fmla="*/ 0 h 157761"/>
              <a:gd name="connsiteX99" fmla="*/ 836173 w 847947"/>
              <a:gd name="connsiteY99" fmla="*/ 0 h 157761"/>
              <a:gd name="connsiteX100" fmla="*/ 842513 w 847947"/>
              <a:gd name="connsiteY100" fmla="*/ 5435 h 157761"/>
              <a:gd name="connsiteX101" fmla="*/ 847947 w 847947"/>
              <a:gd name="connsiteY101" fmla="*/ 111406 h 157761"/>
              <a:gd name="connsiteX102" fmla="*/ 841608 w 847947"/>
              <a:gd name="connsiteY102" fmla="*/ 117746 h 157761"/>
              <a:gd name="connsiteX103" fmla="*/ 839796 w 847947"/>
              <a:gd name="connsiteY103" fmla="*/ 117746 h 157761"/>
              <a:gd name="connsiteX104" fmla="*/ 834362 w 847947"/>
              <a:gd name="connsiteY104" fmla="*/ 112311 h 157761"/>
              <a:gd name="connsiteX105" fmla="*/ 828928 w 847947"/>
              <a:gd name="connsiteY105" fmla="*/ 6340 h 157761"/>
              <a:gd name="connsiteX106" fmla="*/ 834362 w 847947"/>
              <a:gd name="connsiteY106" fmla="*/ 0 h 157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847947" h="157761">
                <a:moveTo>
                  <a:pt x="6340" y="39852"/>
                </a:moveTo>
                <a:lnTo>
                  <a:pt x="7245" y="39852"/>
                </a:lnTo>
                <a:cubicBezTo>
                  <a:pt x="9962" y="39852"/>
                  <a:pt x="13585" y="41678"/>
                  <a:pt x="13585" y="45328"/>
                </a:cubicBezTo>
                <a:lnTo>
                  <a:pt x="18113" y="152108"/>
                </a:lnTo>
                <a:cubicBezTo>
                  <a:pt x="19019" y="154846"/>
                  <a:pt x="15396" y="157584"/>
                  <a:pt x="12679" y="157584"/>
                </a:cubicBezTo>
                <a:lnTo>
                  <a:pt x="11774" y="157584"/>
                </a:lnTo>
                <a:cubicBezTo>
                  <a:pt x="8151" y="158497"/>
                  <a:pt x="5434" y="155759"/>
                  <a:pt x="5434" y="152108"/>
                </a:cubicBezTo>
                <a:lnTo>
                  <a:pt x="0" y="45328"/>
                </a:lnTo>
                <a:cubicBezTo>
                  <a:pt x="0" y="42590"/>
                  <a:pt x="2717" y="39852"/>
                  <a:pt x="6340" y="39852"/>
                </a:cubicBezTo>
                <a:close/>
                <a:moveTo>
                  <a:pt x="82055" y="35865"/>
                </a:moveTo>
                <a:lnTo>
                  <a:pt x="83867" y="35865"/>
                </a:lnTo>
                <a:cubicBezTo>
                  <a:pt x="86584" y="35865"/>
                  <a:pt x="90207" y="38582"/>
                  <a:pt x="90207" y="42205"/>
                </a:cubicBezTo>
                <a:lnTo>
                  <a:pt x="94736" y="147271"/>
                </a:lnTo>
                <a:cubicBezTo>
                  <a:pt x="94736" y="151799"/>
                  <a:pt x="92019" y="154517"/>
                  <a:pt x="88396" y="154517"/>
                </a:cubicBezTo>
                <a:lnTo>
                  <a:pt x="87490" y="154517"/>
                </a:lnTo>
                <a:cubicBezTo>
                  <a:pt x="84772" y="154517"/>
                  <a:pt x="81149" y="151799"/>
                  <a:pt x="81149" y="148176"/>
                </a:cubicBezTo>
                <a:lnTo>
                  <a:pt x="76621" y="43111"/>
                </a:lnTo>
                <a:cubicBezTo>
                  <a:pt x="75715" y="39488"/>
                  <a:pt x="79338" y="36771"/>
                  <a:pt x="82055" y="35865"/>
                </a:cubicBezTo>
                <a:close/>
                <a:moveTo>
                  <a:pt x="156873" y="31881"/>
                </a:moveTo>
                <a:lnTo>
                  <a:pt x="158684" y="31881"/>
                </a:lnTo>
                <a:cubicBezTo>
                  <a:pt x="162307" y="31881"/>
                  <a:pt x="165024" y="33707"/>
                  <a:pt x="165024" y="37357"/>
                </a:cubicBezTo>
                <a:lnTo>
                  <a:pt x="170458" y="144137"/>
                </a:lnTo>
                <a:cubicBezTo>
                  <a:pt x="170458" y="146875"/>
                  <a:pt x="166835" y="150526"/>
                  <a:pt x="164118" y="150526"/>
                </a:cubicBezTo>
                <a:lnTo>
                  <a:pt x="162307" y="150526"/>
                </a:lnTo>
                <a:cubicBezTo>
                  <a:pt x="159590" y="150526"/>
                  <a:pt x="156873" y="147788"/>
                  <a:pt x="156873" y="145050"/>
                </a:cubicBezTo>
                <a:lnTo>
                  <a:pt x="151439" y="38270"/>
                </a:lnTo>
                <a:cubicBezTo>
                  <a:pt x="151439" y="34619"/>
                  <a:pt x="154156" y="31881"/>
                  <a:pt x="156873" y="31881"/>
                </a:cubicBezTo>
                <a:close/>
                <a:moveTo>
                  <a:pt x="308311" y="27895"/>
                </a:moveTo>
                <a:lnTo>
                  <a:pt x="310122" y="27895"/>
                </a:lnTo>
                <a:cubicBezTo>
                  <a:pt x="312839" y="27895"/>
                  <a:pt x="316462" y="30633"/>
                  <a:pt x="316462" y="33371"/>
                </a:cubicBezTo>
                <a:lnTo>
                  <a:pt x="321896" y="140151"/>
                </a:lnTo>
                <a:cubicBezTo>
                  <a:pt x="321896" y="143802"/>
                  <a:pt x="319179" y="146540"/>
                  <a:pt x="315556" y="146540"/>
                </a:cubicBezTo>
                <a:lnTo>
                  <a:pt x="313745" y="146540"/>
                </a:lnTo>
                <a:cubicBezTo>
                  <a:pt x="311028" y="146540"/>
                  <a:pt x="307405" y="143802"/>
                  <a:pt x="307405" y="141064"/>
                </a:cubicBezTo>
                <a:lnTo>
                  <a:pt x="302877" y="34284"/>
                </a:lnTo>
                <a:cubicBezTo>
                  <a:pt x="302877" y="31546"/>
                  <a:pt x="305594" y="27895"/>
                  <a:pt x="308311" y="27895"/>
                </a:cubicBezTo>
                <a:close/>
                <a:moveTo>
                  <a:pt x="233494" y="27895"/>
                </a:moveTo>
                <a:lnTo>
                  <a:pt x="235306" y="27895"/>
                </a:lnTo>
                <a:cubicBezTo>
                  <a:pt x="238023" y="27895"/>
                  <a:pt x="240740" y="29721"/>
                  <a:pt x="240740" y="33371"/>
                </a:cubicBezTo>
                <a:lnTo>
                  <a:pt x="246175" y="140151"/>
                </a:lnTo>
                <a:cubicBezTo>
                  <a:pt x="246175" y="143802"/>
                  <a:pt x="243458" y="145627"/>
                  <a:pt x="239835" y="146540"/>
                </a:cubicBezTo>
                <a:lnTo>
                  <a:pt x="238929" y="146540"/>
                </a:lnTo>
                <a:cubicBezTo>
                  <a:pt x="235306" y="146540"/>
                  <a:pt x="232588" y="143802"/>
                  <a:pt x="232588" y="140151"/>
                </a:cubicBezTo>
                <a:lnTo>
                  <a:pt x="228060" y="34284"/>
                </a:lnTo>
                <a:cubicBezTo>
                  <a:pt x="227154" y="30633"/>
                  <a:pt x="229871" y="27895"/>
                  <a:pt x="233494" y="27895"/>
                </a:cubicBezTo>
                <a:close/>
                <a:moveTo>
                  <a:pt x="384286" y="23911"/>
                </a:moveTo>
                <a:lnTo>
                  <a:pt x="385235" y="23911"/>
                </a:lnTo>
                <a:cubicBezTo>
                  <a:pt x="389031" y="23911"/>
                  <a:pt x="391877" y="26628"/>
                  <a:pt x="391877" y="30251"/>
                </a:cubicBezTo>
                <a:lnTo>
                  <a:pt x="397571" y="135317"/>
                </a:lnTo>
                <a:cubicBezTo>
                  <a:pt x="397571" y="138940"/>
                  <a:pt x="394724" y="141657"/>
                  <a:pt x="390929" y="142563"/>
                </a:cubicBezTo>
                <a:lnTo>
                  <a:pt x="389031" y="142563"/>
                </a:lnTo>
                <a:cubicBezTo>
                  <a:pt x="386184" y="142563"/>
                  <a:pt x="383337" y="138940"/>
                  <a:pt x="383337" y="136222"/>
                </a:cubicBezTo>
                <a:lnTo>
                  <a:pt x="378593" y="30251"/>
                </a:lnTo>
                <a:cubicBezTo>
                  <a:pt x="378593" y="27534"/>
                  <a:pt x="380491" y="23911"/>
                  <a:pt x="384286" y="23911"/>
                </a:cubicBezTo>
                <a:close/>
                <a:moveTo>
                  <a:pt x="456020" y="20831"/>
                </a:moveTo>
                <a:lnTo>
                  <a:pt x="457918" y="20831"/>
                </a:lnTo>
                <a:cubicBezTo>
                  <a:pt x="461714" y="19925"/>
                  <a:pt x="463611" y="22642"/>
                  <a:pt x="464560" y="26265"/>
                </a:cubicBezTo>
                <a:lnTo>
                  <a:pt x="469305" y="132236"/>
                </a:lnTo>
                <a:cubicBezTo>
                  <a:pt x="469305" y="134954"/>
                  <a:pt x="467407" y="138577"/>
                  <a:pt x="463611" y="138577"/>
                </a:cubicBezTo>
                <a:lnTo>
                  <a:pt x="462663" y="138577"/>
                </a:lnTo>
                <a:cubicBezTo>
                  <a:pt x="458867" y="138577"/>
                  <a:pt x="455071" y="135859"/>
                  <a:pt x="455071" y="132236"/>
                </a:cubicBezTo>
                <a:lnTo>
                  <a:pt x="450327" y="27171"/>
                </a:lnTo>
                <a:cubicBezTo>
                  <a:pt x="450327" y="23548"/>
                  <a:pt x="453173" y="20831"/>
                  <a:pt x="456020" y="20831"/>
                </a:cubicBezTo>
                <a:close/>
                <a:moveTo>
                  <a:pt x="532390" y="15941"/>
                </a:moveTo>
                <a:lnTo>
                  <a:pt x="533295" y="15941"/>
                </a:lnTo>
                <a:cubicBezTo>
                  <a:pt x="536918" y="15941"/>
                  <a:pt x="539635" y="18658"/>
                  <a:pt x="539635" y="22281"/>
                </a:cubicBezTo>
                <a:lnTo>
                  <a:pt x="545069" y="128252"/>
                </a:lnTo>
                <a:cubicBezTo>
                  <a:pt x="545069" y="131875"/>
                  <a:pt x="541446" y="133687"/>
                  <a:pt x="538729" y="133687"/>
                </a:cubicBezTo>
                <a:lnTo>
                  <a:pt x="536918" y="134593"/>
                </a:lnTo>
                <a:cubicBezTo>
                  <a:pt x="534201" y="134593"/>
                  <a:pt x="531484" y="131875"/>
                  <a:pt x="531484" y="128252"/>
                </a:cubicBezTo>
                <a:lnTo>
                  <a:pt x="526955" y="22281"/>
                </a:lnTo>
                <a:cubicBezTo>
                  <a:pt x="526050" y="19564"/>
                  <a:pt x="528767" y="15941"/>
                  <a:pt x="532390" y="15941"/>
                </a:cubicBezTo>
                <a:close/>
                <a:moveTo>
                  <a:pt x="609918" y="11954"/>
                </a:moveTo>
                <a:cubicBezTo>
                  <a:pt x="612635" y="11954"/>
                  <a:pt x="615352" y="15577"/>
                  <a:pt x="615352" y="18294"/>
                </a:cubicBezTo>
                <a:lnTo>
                  <a:pt x="620787" y="124265"/>
                </a:lnTo>
                <a:cubicBezTo>
                  <a:pt x="620787" y="127888"/>
                  <a:pt x="618070" y="130606"/>
                  <a:pt x="615352" y="130606"/>
                </a:cubicBezTo>
                <a:lnTo>
                  <a:pt x="613541" y="130606"/>
                </a:lnTo>
                <a:cubicBezTo>
                  <a:pt x="610823" y="130606"/>
                  <a:pt x="607200" y="127888"/>
                  <a:pt x="607200" y="124265"/>
                </a:cubicBezTo>
                <a:lnTo>
                  <a:pt x="602672" y="19200"/>
                </a:lnTo>
                <a:cubicBezTo>
                  <a:pt x="601766" y="15577"/>
                  <a:pt x="605389" y="12860"/>
                  <a:pt x="608106" y="12860"/>
                </a:cubicBezTo>
                <a:close/>
                <a:moveTo>
                  <a:pt x="683829" y="7970"/>
                </a:moveTo>
                <a:lnTo>
                  <a:pt x="684734" y="7970"/>
                </a:lnTo>
                <a:cubicBezTo>
                  <a:pt x="687451" y="7970"/>
                  <a:pt x="691074" y="9782"/>
                  <a:pt x="691074" y="14310"/>
                </a:cubicBezTo>
                <a:lnTo>
                  <a:pt x="696508" y="119376"/>
                </a:lnTo>
                <a:cubicBezTo>
                  <a:pt x="696508" y="122999"/>
                  <a:pt x="692885" y="125716"/>
                  <a:pt x="690168" y="125716"/>
                </a:cubicBezTo>
                <a:lnTo>
                  <a:pt x="689263" y="125716"/>
                </a:lnTo>
                <a:cubicBezTo>
                  <a:pt x="685640" y="126622"/>
                  <a:pt x="682923" y="122999"/>
                  <a:pt x="682923" y="120281"/>
                </a:cubicBezTo>
                <a:lnTo>
                  <a:pt x="678394" y="14310"/>
                </a:lnTo>
                <a:cubicBezTo>
                  <a:pt x="677489" y="10687"/>
                  <a:pt x="680206" y="7970"/>
                  <a:pt x="683829" y="7970"/>
                </a:cubicBezTo>
                <a:close/>
                <a:moveTo>
                  <a:pt x="758897" y="3984"/>
                </a:moveTo>
                <a:lnTo>
                  <a:pt x="759846" y="3984"/>
                </a:lnTo>
                <a:cubicBezTo>
                  <a:pt x="763642" y="3984"/>
                  <a:pt x="766488" y="6701"/>
                  <a:pt x="766488" y="9419"/>
                </a:cubicBezTo>
                <a:lnTo>
                  <a:pt x="772182" y="116295"/>
                </a:lnTo>
                <a:cubicBezTo>
                  <a:pt x="772182" y="119013"/>
                  <a:pt x="770284" y="122636"/>
                  <a:pt x="765540" y="122636"/>
                </a:cubicBezTo>
                <a:lnTo>
                  <a:pt x="764591" y="122636"/>
                </a:lnTo>
                <a:cubicBezTo>
                  <a:pt x="761744" y="122636"/>
                  <a:pt x="757948" y="119918"/>
                  <a:pt x="757948" y="116295"/>
                </a:cubicBezTo>
                <a:lnTo>
                  <a:pt x="753204" y="10324"/>
                </a:lnTo>
                <a:cubicBezTo>
                  <a:pt x="753204" y="6701"/>
                  <a:pt x="756050" y="4890"/>
                  <a:pt x="758897" y="3984"/>
                </a:cubicBezTo>
                <a:close/>
                <a:moveTo>
                  <a:pt x="834362" y="0"/>
                </a:moveTo>
                <a:lnTo>
                  <a:pt x="836173" y="0"/>
                </a:lnTo>
                <a:cubicBezTo>
                  <a:pt x="839796" y="0"/>
                  <a:pt x="842513" y="2717"/>
                  <a:pt x="842513" y="5435"/>
                </a:cubicBezTo>
                <a:lnTo>
                  <a:pt x="847947" y="111406"/>
                </a:lnTo>
                <a:cubicBezTo>
                  <a:pt x="847947" y="115029"/>
                  <a:pt x="845230" y="117746"/>
                  <a:pt x="841608" y="117746"/>
                </a:cubicBezTo>
                <a:lnTo>
                  <a:pt x="839796" y="117746"/>
                </a:lnTo>
                <a:cubicBezTo>
                  <a:pt x="837079" y="118652"/>
                  <a:pt x="834362" y="115934"/>
                  <a:pt x="834362" y="112311"/>
                </a:cubicBezTo>
                <a:lnTo>
                  <a:pt x="828928" y="6340"/>
                </a:lnTo>
                <a:cubicBezTo>
                  <a:pt x="828928" y="3623"/>
                  <a:pt x="831645" y="0"/>
                  <a:pt x="8343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9" name="Freeform: Shape 458">
            <a:extLst>
              <a:ext uri="{FF2B5EF4-FFF2-40B4-BE49-F238E27FC236}">
                <a16:creationId xmlns:a16="http://schemas.microsoft.com/office/drawing/2014/main" id="{56B0E776-8290-47BA-BEBF-D86EE326F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790" y="7287825"/>
            <a:ext cx="847906" cy="154520"/>
          </a:xfrm>
          <a:custGeom>
            <a:avLst/>
            <a:gdLst>
              <a:gd name="connsiteX0" fmla="*/ 5694 w 847906"/>
              <a:gd name="connsiteY0" fmla="*/ 35868 h 154520"/>
              <a:gd name="connsiteX1" fmla="*/ 7591 w 847906"/>
              <a:gd name="connsiteY1" fmla="*/ 35868 h 154520"/>
              <a:gd name="connsiteX2" fmla="*/ 14234 w 847906"/>
              <a:gd name="connsiteY2" fmla="*/ 41303 h 154520"/>
              <a:gd name="connsiteX3" fmla="*/ 18978 w 847906"/>
              <a:gd name="connsiteY3" fmla="*/ 147274 h 154520"/>
              <a:gd name="connsiteX4" fmla="*/ 12336 w 847906"/>
              <a:gd name="connsiteY4" fmla="*/ 154520 h 154520"/>
              <a:gd name="connsiteX5" fmla="*/ 11387 w 847906"/>
              <a:gd name="connsiteY5" fmla="*/ 154520 h 154520"/>
              <a:gd name="connsiteX6" fmla="*/ 4745 w 847906"/>
              <a:gd name="connsiteY6" fmla="*/ 148179 h 154520"/>
              <a:gd name="connsiteX7" fmla="*/ 0 w 847906"/>
              <a:gd name="connsiteY7" fmla="*/ 43114 h 154520"/>
              <a:gd name="connsiteX8" fmla="*/ 5694 w 847906"/>
              <a:gd name="connsiteY8" fmla="*/ 35868 h 154520"/>
              <a:gd name="connsiteX9" fmla="*/ 157133 w 847906"/>
              <a:gd name="connsiteY9" fmla="*/ 31881 h 154520"/>
              <a:gd name="connsiteX10" fmla="*/ 159030 w 847906"/>
              <a:gd name="connsiteY10" fmla="*/ 31881 h 154520"/>
              <a:gd name="connsiteX11" fmla="*/ 165673 w 847906"/>
              <a:gd name="connsiteY11" fmla="*/ 37357 h 154520"/>
              <a:gd name="connsiteX12" fmla="*/ 170417 w 847906"/>
              <a:gd name="connsiteY12" fmla="*/ 144137 h 154520"/>
              <a:gd name="connsiteX13" fmla="*/ 164724 w 847906"/>
              <a:gd name="connsiteY13" fmla="*/ 150526 h 154520"/>
              <a:gd name="connsiteX14" fmla="*/ 163775 w 847906"/>
              <a:gd name="connsiteY14" fmla="*/ 150526 h 154520"/>
              <a:gd name="connsiteX15" fmla="*/ 156184 w 847906"/>
              <a:gd name="connsiteY15" fmla="*/ 144137 h 154520"/>
              <a:gd name="connsiteX16" fmla="*/ 151439 w 847906"/>
              <a:gd name="connsiteY16" fmla="*/ 38270 h 154520"/>
              <a:gd name="connsiteX17" fmla="*/ 157133 w 847906"/>
              <a:gd name="connsiteY17" fmla="*/ 31881 h 154520"/>
              <a:gd name="connsiteX18" fmla="*/ 81416 w 847906"/>
              <a:gd name="connsiteY18" fmla="*/ 31881 h 154520"/>
              <a:gd name="connsiteX19" fmla="*/ 82365 w 847906"/>
              <a:gd name="connsiteY19" fmla="*/ 31881 h 154520"/>
              <a:gd name="connsiteX20" fmla="*/ 89007 w 847906"/>
              <a:gd name="connsiteY20" fmla="*/ 36444 h 154520"/>
              <a:gd name="connsiteX21" fmla="*/ 94699 w 847906"/>
              <a:gd name="connsiteY21" fmla="*/ 144137 h 154520"/>
              <a:gd name="connsiteX22" fmla="*/ 88058 w 847906"/>
              <a:gd name="connsiteY22" fmla="*/ 149613 h 154520"/>
              <a:gd name="connsiteX23" fmla="*/ 87109 w 847906"/>
              <a:gd name="connsiteY23" fmla="*/ 149613 h 154520"/>
              <a:gd name="connsiteX24" fmla="*/ 80467 w 847906"/>
              <a:gd name="connsiteY24" fmla="*/ 144137 h 154520"/>
              <a:gd name="connsiteX25" fmla="*/ 75723 w 847906"/>
              <a:gd name="connsiteY25" fmla="*/ 37357 h 154520"/>
              <a:gd name="connsiteX26" fmla="*/ 81416 w 847906"/>
              <a:gd name="connsiteY26" fmla="*/ 31881 h 154520"/>
              <a:gd name="connsiteX27" fmla="*/ 233502 w 847906"/>
              <a:gd name="connsiteY27" fmla="*/ 24816 h 154520"/>
              <a:gd name="connsiteX28" fmla="*/ 234408 w 847906"/>
              <a:gd name="connsiteY28" fmla="*/ 24816 h 154520"/>
              <a:gd name="connsiteX29" fmla="*/ 241653 w 847906"/>
              <a:gd name="connsiteY29" fmla="*/ 30251 h 154520"/>
              <a:gd name="connsiteX30" fmla="*/ 246181 w 847906"/>
              <a:gd name="connsiteY30" fmla="*/ 136222 h 154520"/>
              <a:gd name="connsiteX31" fmla="*/ 239842 w 847906"/>
              <a:gd name="connsiteY31" fmla="*/ 142563 h 154520"/>
              <a:gd name="connsiteX32" fmla="*/ 238936 w 847906"/>
              <a:gd name="connsiteY32" fmla="*/ 142563 h 154520"/>
              <a:gd name="connsiteX33" fmla="*/ 232596 w 847906"/>
              <a:gd name="connsiteY33" fmla="*/ 137128 h 154520"/>
              <a:gd name="connsiteX34" fmla="*/ 227162 w 847906"/>
              <a:gd name="connsiteY34" fmla="*/ 31157 h 154520"/>
              <a:gd name="connsiteX35" fmla="*/ 233502 w 847906"/>
              <a:gd name="connsiteY35" fmla="*/ 24816 h 154520"/>
              <a:gd name="connsiteX36" fmla="*/ 309520 w 847906"/>
              <a:gd name="connsiteY36" fmla="*/ 23911 h 154520"/>
              <a:gd name="connsiteX37" fmla="*/ 310469 w 847906"/>
              <a:gd name="connsiteY37" fmla="*/ 23911 h 154520"/>
              <a:gd name="connsiteX38" fmla="*/ 317112 w 847906"/>
              <a:gd name="connsiteY38" fmla="*/ 29345 h 154520"/>
              <a:gd name="connsiteX39" fmla="*/ 321856 w 847906"/>
              <a:gd name="connsiteY39" fmla="*/ 135317 h 154520"/>
              <a:gd name="connsiteX40" fmla="*/ 316163 w 847906"/>
              <a:gd name="connsiteY40" fmla="*/ 142563 h 154520"/>
              <a:gd name="connsiteX41" fmla="*/ 315214 w 847906"/>
              <a:gd name="connsiteY41" fmla="*/ 142563 h 154520"/>
              <a:gd name="connsiteX42" fmla="*/ 307623 w 847906"/>
              <a:gd name="connsiteY42" fmla="*/ 136222 h 154520"/>
              <a:gd name="connsiteX43" fmla="*/ 302878 w 847906"/>
              <a:gd name="connsiteY43" fmla="*/ 31157 h 154520"/>
              <a:gd name="connsiteX44" fmla="*/ 309520 w 847906"/>
              <a:gd name="connsiteY44" fmla="*/ 23911 h 154520"/>
              <a:gd name="connsiteX45" fmla="*/ 384035 w 847906"/>
              <a:gd name="connsiteY45" fmla="*/ 19927 h 154520"/>
              <a:gd name="connsiteX46" fmla="*/ 385846 w 847906"/>
              <a:gd name="connsiteY46" fmla="*/ 19927 h 154520"/>
              <a:gd name="connsiteX47" fmla="*/ 392186 w 847906"/>
              <a:gd name="connsiteY47" fmla="*/ 25403 h 154520"/>
              <a:gd name="connsiteX48" fmla="*/ 397620 w 847906"/>
              <a:gd name="connsiteY48" fmla="*/ 132183 h 154520"/>
              <a:gd name="connsiteX49" fmla="*/ 391281 w 847906"/>
              <a:gd name="connsiteY49" fmla="*/ 138572 h 154520"/>
              <a:gd name="connsiteX50" fmla="*/ 389469 w 847906"/>
              <a:gd name="connsiteY50" fmla="*/ 138572 h 154520"/>
              <a:gd name="connsiteX51" fmla="*/ 383129 w 847906"/>
              <a:gd name="connsiteY51" fmla="*/ 133096 h 154520"/>
              <a:gd name="connsiteX52" fmla="*/ 378601 w 847906"/>
              <a:gd name="connsiteY52" fmla="*/ 26315 h 154520"/>
              <a:gd name="connsiteX53" fmla="*/ 384035 w 847906"/>
              <a:gd name="connsiteY53" fmla="*/ 19927 h 154520"/>
              <a:gd name="connsiteX54" fmla="*/ 460010 w 847906"/>
              <a:gd name="connsiteY54" fmla="*/ 15941 h 154520"/>
              <a:gd name="connsiteX55" fmla="*/ 460959 w 847906"/>
              <a:gd name="connsiteY55" fmla="*/ 15941 h 154520"/>
              <a:gd name="connsiteX56" fmla="*/ 467602 w 847906"/>
              <a:gd name="connsiteY56" fmla="*/ 22281 h 154520"/>
              <a:gd name="connsiteX57" fmla="*/ 473295 w 847906"/>
              <a:gd name="connsiteY57" fmla="*/ 127347 h 154520"/>
              <a:gd name="connsiteX58" fmla="*/ 466653 w 847906"/>
              <a:gd name="connsiteY58" fmla="*/ 134593 h 154520"/>
              <a:gd name="connsiteX59" fmla="*/ 465704 w 847906"/>
              <a:gd name="connsiteY59" fmla="*/ 134593 h 154520"/>
              <a:gd name="connsiteX60" fmla="*/ 459062 w 847906"/>
              <a:gd name="connsiteY60" fmla="*/ 128252 h 154520"/>
              <a:gd name="connsiteX61" fmla="*/ 454317 w 847906"/>
              <a:gd name="connsiteY61" fmla="*/ 22281 h 154520"/>
              <a:gd name="connsiteX62" fmla="*/ 460010 w 847906"/>
              <a:gd name="connsiteY62" fmla="*/ 15941 h 154520"/>
              <a:gd name="connsiteX63" fmla="*/ 535733 w 847906"/>
              <a:gd name="connsiteY63" fmla="*/ 12862 h 154520"/>
              <a:gd name="connsiteX64" fmla="*/ 537630 w 847906"/>
              <a:gd name="connsiteY64" fmla="*/ 12862 h 154520"/>
              <a:gd name="connsiteX65" fmla="*/ 545221 w 847906"/>
              <a:gd name="connsiteY65" fmla="*/ 18297 h 154520"/>
              <a:gd name="connsiteX66" fmla="*/ 549016 w 847906"/>
              <a:gd name="connsiteY66" fmla="*/ 124268 h 154520"/>
              <a:gd name="connsiteX67" fmla="*/ 543323 w 847906"/>
              <a:gd name="connsiteY67" fmla="*/ 130609 h 154520"/>
              <a:gd name="connsiteX68" fmla="*/ 542375 w 847906"/>
              <a:gd name="connsiteY68" fmla="*/ 130609 h 154520"/>
              <a:gd name="connsiteX69" fmla="*/ 534784 w 847906"/>
              <a:gd name="connsiteY69" fmla="*/ 125174 h 154520"/>
              <a:gd name="connsiteX70" fmla="*/ 530040 w 847906"/>
              <a:gd name="connsiteY70" fmla="*/ 19203 h 154520"/>
              <a:gd name="connsiteX71" fmla="*/ 535733 w 847906"/>
              <a:gd name="connsiteY71" fmla="*/ 12862 h 154520"/>
              <a:gd name="connsiteX72" fmla="*/ 612397 w 847906"/>
              <a:gd name="connsiteY72" fmla="*/ 7970 h 154520"/>
              <a:gd name="connsiteX73" fmla="*/ 619989 w 847906"/>
              <a:gd name="connsiteY73" fmla="*/ 14310 h 154520"/>
              <a:gd name="connsiteX74" fmla="*/ 624733 w 847906"/>
              <a:gd name="connsiteY74" fmla="*/ 119376 h 154520"/>
              <a:gd name="connsiteX75" fmla="*/ 618091 w 847906"/>
              <a:gd name="connsiteY75" fmla="*/ 125716 h 154520"/>
              <a:gd name="connsiteX76" fmla="*/ 617142 w 847906"/>
              <a:gd name="connsiteY76" fmla="*/ 126622 h 154520"/>
              <a:gd name="connsiteX77" fmla="*/ 610500 w 847906"/>
              <a:gd name="connsiteY77" fmla="*/ 121187 h 154520"/>
              <a:gd name="connsiteX78" fmla="*/ 605755 w 847906"/>
              <a:gd name="connsiteY78" fmla="*/ 14310 h 154520"/>
              <a:gd name="connsiteX79" fmla="*/ 612397 w 847906"/>
              <a:gd name="connsiteY79" fmla="*/ 7970 h 154520"/>
              <a:gd name="connsiteX80" fmla="*/ 762887 w 847906"/>
              <a:gd name="connsiteY80" fmla="*/ 3986 h 154520"/>
              <a:gd name="connsiteX81" fmla="*/ 763836 w 847906"/>
              <a:gd name="connsiteY81" fmla="*/ 3986 h 154520"/>
              <a:gd name="connsiteX82" fmla="*/ 771428 w 847906"/>
              <a:gd name="connsiteY82" fmla="*/ 9462 h 154520"/>
              <a:gd name="connsiteX83" fmla="*/ 776172 w 847906"/>
              <a:gd name="connsiteY83" fmla="*/ 116242 h 154520"/>
              <a:gd name="connsiteX84" fmla="*/ 769530 w 847906"/>
              <a:gd name="connsiteY84" fmla="*/ 122631 h 154520"/>
              <a:gd name="connsiteX85" fmla="*/ 768581 w 847906"/>
              <a:gd name="connsiteY85" fmla="*/ 122631 h 154520"/>
              <a:gd name="connsiteX86" fmla="*/ 761939 w 847906"/>
              <a:gd name="connsiteY86" fmla="*/ 117155 h 154520"/>
              <a:gd name="connsiteX87" fmla="*/ 757194 w 847906"/>
              <a:gd name="connsiteY87" fmla="*/ 10374 h 154520"/>
              <a:gd name="connsiteX88" fmla="*/ 762887 w 847906"/>
              <a:gd name="connsiteY88" fmla="*/ 3986 h 154520"/>
              <a:gd name="connsiteX89" fmla="*/ 689068 w 847906"/>
              <a:gd name="connsiteY89" fmla="*/ 3986 h 154520"/>
              <a:gd name="connsiteX90" fmla="*/ 696659 w 847906"/>
              <a:gd name="connsiteY90" fmla="*/ 10326 h 154520"/>
              <a:gd name="connsiteX91" fmla="*/ 700454 w 847906"/>
              <a:gd name="connsiteY91" fmla="*/ 116297 h 154520"/>
              <a:gd name="connsiteX92" fmla="*/ 694761 w 847906"/>
              <a:gd name="connsiteY92" fmla="*/ 122638 h 154520"/>
              <a:gd name="connsiteX93" fmla="*/ 693813 w 847906"/>
              <a:gd name="connsiteY93" fmla="*/ 122638 h 154520"/>
              <a:gd name="connsiteX94" fmla="*/ 686222 w 847906"/>
              <a:gd name="connsiteY94" fmla="*/ 116297 h 154520"/>
              <a:gd name="connsiteX95" fmla="*/ 681478 w 847906"/>
              <a:gd name="connsiteY95" fmla="*/ 11232 h 154520"/>
              <a:gd name="connsiteX96" fmla="*/ 688120 w 847906"/>
              <a:gd name="connsiteY96" fmla="*/ 4891 h 154520"/>
              <a:gd name="connsiteX97" fmla="*/ 835570 w 847906"/>
              <a:gd name="connsiteY97" fmla="*/ 0 h 154520"/>
              <a:gd name="connsiteX98" fmla="*/ 836519 w 847906"/>
              <a:gd name="connsiteY98" fmla="*/ 0 h 154520"/>
              <a:gd name="connsiteX99" fmla="*/ 843162 w 847906"/>
              <a:gd name="connsiteY99" fmla="*/ 6388 h 154520"/>
              <a:gd name="connsiteX100" fmla="*/ 847906 w 847906"/>
              <a:gd name="connsiteY100" fmla="*/ 113169 h 154520"/>
              <a:gd name="connsiteX101" fmla="*/ 843162 w 847906"/>
              <a:gd name="connsiteY101" fmla="*/ 118645 h 154520"/>
              <a:gd name="connsiteX102" fmla="*/ 841264 w 847906"/>
              <a:gd name="connsiteY102" fmla="*/ 118645 h 154520"/>
              <a:gd name="connsiteX103" fmla="*/ 833673 w 847906"/>
              <a:gd name="connsiteY103" fmla="*/ 113169 h 154520"/>
              <a:gd name="connsiteX104" fmla="*/ 828928 w 847906"/>
              <a:gd name="connsiteY104" fmla="*/ 6388 h 154520"/>
              <a:gd name="connsiteX105" fmla="*/ 835570 w 847906"/>
              <a:gd name="connsiteY105" fmla="*/ 0 h 15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47906" h="154520">
                <a:moveTo>
                  <a:pt x="5694" y="35868"/>
                </a:moveTo>
                <a:lnTo>
                  <a:pt x="7591" y="35868"/>
                </a:lnTo>
                <a:cubicBezTo>
                  <a:pt x="10438" y="35868"/>
                  <a:pt x="14234" y="38585"/>
                  <a:pt x="14234" y="41303"/>
                </a:cubicBezTo>
                <a:lnTo>
                  <a:pt x="18978" y="147274"/>
                </a:lnTo>
                <a:cubicBezTo>
                  <a:pt x="18978" y="150897"/>
                  <a:pt x="17081" y="154520"/>
                  <a:pt x="12336" y="154520"/>
                </a:cubicBezTo>
                <a:lnTo>
                  <a:pt x="11387" y="154520"/>
                </a:lnTo>
                <a:cubicBezTo>
                  <a:pt x="8540" y="154520"/>
                  <a:pt x="4745" y="151802"/>
                  <a:pt x="4745" y="148179"/>
                </a:cubicBezTo>
                <a:lnTo>
                  <a:pt x="0" y="43114"/>
                </a:lnTo>
                <a:cubicBezTo>
                  <a:pt x="0" y="38585"/>
                  <a:pt x="2847" y="36774"/>
                  <a:pt x="5694" y="35868"/>
                </a:cubicBezTo>
                <a:close/>
                <a:moveTo>
                  <a:pt x="157133" y="31881"/>
                </a:moveTo>
                <a:lnTo>
                  <a:pt x="159030" y="31881"/>
                </a:lnTo>
                <a:cubicBezTo>
                  <a:pt x="162826" y="31881"/>
                  <a:pt x="165673" y="33706"/>
                  <a:pt x="165673" y="37357"/>
                </a:cubicBezTo>
                <a:lnTo>
                  <a:pt x="170417" y="144137"/>
                </a:lnTo>
                <a:cubicBezTo>
                  <a:pt x="170417" y="147788"/>
                  <a:pt x="168520" y="150526"/>
                  <a:pt x="164724" y="150526"/>
                </a:cubicBezTo>
                <a:lnTo>
                  <a:pt x="163775" y="150526"/>
                </a:lnTo>
                <a:cubicBezTo>
                  <a:pt x="159979" y="150526"/>
                  <a:pt x="156184" y="147788"/>
                  <a:pt x="156184" y="144137"/>
                </a:cubicBezTo>
                <a:lnTo>
                  <a:pt x="151439" y="38270"/>
                </a:lnTo>
                <a:cubicBezTo>
                  <a:pt x="151439" y="34619"/>
                  <a:pt x="154286" y="31881"/>
                  <a:pt x="157133" y="31881"/>
                </a:cubicBezTo>
                <a:close/>
                <a:moveTo>
                  <a:pt x="81416" y="31881"/>
                </a:moveTo>
                <a:lnTo>
                  <a:pt x="82365" y="31881"/>
                </a:lnTo>
                <a:cubicBezTo>
                  <a:pt x="86160" y="31881"/>
                  <a:pt x="89007" y="33706"/>
                  <a:pt x="89007" y="36444"/>
                </a:cubicBezTo>
                <a:lnTo>
                  <a:pt x="94699" y="144137"/>
                </a:lnTo>
                <a:cubicBezTo>
                  <a:pt x="94699" y="146875"/>
                  <a:pt x="91853" y="149613"/>
                  <a:pt x="88058" y="149613"/>
                </a:cubicBezTo>
                <a:lnTo>
                  <a:pt x="87109" y="149613"/>
                </a:lnTo>
                <a:cubicBezTo>
                  <a:pt x="83314" y="150526"/>
                  <a:pt x="80467" y="147788"/>
                  <a:pt x="80467" y="144137"/>
                </a:cubicBezTo>
                <a:lnTo>
                  <a:pt x="75723" y="37357"/>
                </a:lnTo>
                <a:cubicBezTo>
                  <a:pt x="75723" y="34619"/>
                  <a:pt x="77621" y="31881"/>
                  <a:pt x="81416" y="31881"/>
                </a:cubicBezTo>
                <a:close/>
                <a:moveTo>
                  <a:pt x="233502" y="24816"/>
                </a:moveTo>
                <a:lnTo>
                  <a:pt x="234408" y="24816"/>
                </a:lnTo>
                <a:cubicBezTo>
                  <a:pt x="238030" y="23911"/>
                  <a:pt x="240747" y="26628"/>
                  <a:pt x="241653" y="30251"/>
                </a:cubicBezTo>
                <a:lnTo>
                  <a:pt x="246181" y="136222"/>
                </a:lnTo>
                <a:cubicBezTo>
                  <a:pt x="246181" y="139845"/>
                  <a:pt x="243464" y="142563"/>
                  <a:pt x="239842" y="142563"/>
                </a:cubicBezTo>
                <a:lnTo>
                  <a:pt x="238936" y="142563"/>
                </a:lnTo>
                <a:cubicBezTo>
                  <a:pt x="235313" y="142563"/>
                  <a:pt x="232596" y="139845"/>
                  <a:pt x="232596" y="137128"/>
                </a:cubicBezTo>
                <a:lnTo>
                  <a:pt x="227162" y="31157"/>
                </a:lnTo>
                <a:cubicBezTo>
                  <a:pt x="227162" y="28439"/>
                  <a:pt x="229879" y="24816"/>
                  <a:pt x="233502" y="24816"/>
                </a:cubicBezTo>
                <a:close/>
                <a:moveTo>
                  <a:pt x="309520" y="23911"/>
                </a:moveTo>
                <a:lnTo>
                  <a:pt x="310469" y="23911"/>
                </a:lnTo>
                <a:cubicBezTo>
                  <a:pt x="314265" y="23911"/>
                  <a:pt x="317112" y="25722"/>
                  <a:pt x="317112" y="29345"/>
                </a:cubicBezTo>
                <a:lnTo>
                  <a:pt x="321856" y="135317"/>
                </a:lnTo>
                <a:cubicBezTo>
                  <a:pt x="321856" y="138940"/>
                  <a:pt x="319958" y="140751"/>
                  <a:pt x="316163" y="142563"/>
                </a:cubicBezTo>
                <a:lnTo>
                  <a:pt x="315214" y="142563"/>
                </a:lnTo>
                <a:cubicBezTo>
                  <a:pt x="310469" y="142563"/>
                  <a:pt x="308571" y="138940"/>
                  <a:pt x="307623" y="136222"/>
                </a:cubicBezTo>
                <a:lnTo>
                  <a:pt x="302878" y="31157"/>
                </a:lnTo>
                <a:cubicBezTo>
                  <a:pt x="302878" y="26628"/>
                  <a:pt x="304776" y="23911"/>
                  <a:pt x="309520" y="23911"/>
                </a:cubicBezTo>
                <a:close/>
                <a:moveTo>
                  <a:pt x="384035" y="19927"/>
                </a:moveTo>
                <a:lnTo>
                  <a:pt x="385846" y="19927"/>
                </a:lnTo>
                <a:cubicBezTo>
                  <a:pt x="388563" y="19927"/>
                  <a:pt x="392186" y="22665"/>
                  <a:pt x="392186" y="25403"/>
                </a:cubicBezTo>
                <a:lnTo>
                  <a:pt x="397620" y="132183"/>
                </a:lnTo>
                <a:cubicBezTo>
                  <a:pt x="397620" y="135834"/>
                  <a:pt x="394903" y="138572"/>
                  <a:pt x="391281" y="138572"/>
                </a:cubicBezTo>
                <a:lnTo>
                  <a:pt x="389469" y="138572"/>
                </a:lnTo>
                <a:cubicBezTo>
                  <a:pt x="386752" y="138572"/>
                  <a:pt x="383129" y="136746"/>
                  <a:pt x="383129" y="133096"/>
                </a:cubicBezTo>
                <a:lnTo>
                  <a:pt x="378601" y="26315"/>
                </a:lnTo>
                <a:cubicBezTo>
                  <a:pt x="378601" y="23577"/>
                  <a:pt x="381318" y="19927"/>
                  <a:pt x="384035" y="19927"/>
                </a:cubicBezTo>
                <a:close/>
                <a:moveTo>
                  <a:pt x="460010" y="15941"/>
                </a:moveTo>
                <a:lnTo>
                  <a:pt x="460959" y="15941"/>
                </a:lnTo>
                <a:cubicBezTo>
                  <a:pt x="465704" y="15941"/>
                  <a:pt x="467602" y="18658"/>
                  <a:pt x="467602" y="22281"/>
                </a:cubicBezTo>
                <a:lnTo>
                  <a:pt x="473295" y="127347"/>
                </a:lnTo>
                <a:cubicBezTo>
                  <a:pt x="473295" y="130970"/>
                  <a:pt x="470448" y="133687"/>
                  <a:pt x="466653" y="134593"/>
                </a:cubicBezTo>
                <a:lnTo>
                  <a:pt x="465704" y="134593"/>
                </a:lnTo>
                <a:cubicBezTo>
                  <a:pt x="461908" y="134593"/>
                  <a:pt x="459062" y="130970"/>
                  <a:pt x="459062" y="128252"/>
                </a:cubicBezTo>
                <a:lnTo>
                  <a:pt x="454317" y="22281"/>
                </a:lnTo>
                <a:cubicBezTo>
                  <a:pt x="454317" y="19564"/>
                  <a:pt x="456215" y="15941"/>
                  <a:pt x="460010" y="15941"/>
                </a:cubicBezTo>
                <a:close/>
                <a:moveTo>
                  <a:pt x="535733" y="12862"/>
                </a:moveTo>
                <a:lnTo>
                  <a:pt x="537630" y="12862"/>
                </a:lnTo>
                <a:cubicBezTo>
                  <a:pt x="541426" y="11957"/>
                  <a:pt x="543323" y="14674"/>
                  <a:pt x="545221" y="18297"/>
                </a:cubicBezTo>
                <a:lnTo>
                  <a:pt x="549016" y="124268"/>
                </a:lnTo>
                <a:cubicBezTo>
                  <a:pt x="549016" y="126986"/>
                  <a:pt x="547119" y="130609"/>
                  <a:pt x="543323" y="130609"/>
                </a:cubicBezTo>
                <a:lnTo>
                  <a:pt x="542375" y="130609"/>
                </a:lnTo>
                <a:cubicBezTo>
                  <a:pt x="538579" y="130609"/>
                  <a:pt x="534784" y="127891"/>
                  <a:pt x="534784" y="125174"/>
                </a:cubicBezTo>
                <a:lnTo>
                  <a:pt x="530040" y="19203"/>
                </a:lnTo>
                <a:cubicBezTo>
                  <a:pt x="530040" y="15580"/>
                  <a:pt x="532886" y="12862"/>
                  <a:pt x="535733" y="12862"/>
                </a:cubicBezTo>
                <a:close/>
                <a:moveTo>
                  <a:pt x="612397" y="7970"/>
                </a:moveTo>
                <a:cubicBezTo>
                  <a:pt x="617142" y="7970"/>
                  <a:pt x="619040" y="10687"/>
                  <a:pt x="619989" y="14310"/>
                </a:cubicBezTo>
                <a:lnTo>
                  <a:pt x="624733" y="119376"/>
                </a:lnTo>
                <a:cubicBezTo>
                  <a:pt x="624733" y="123904"/>
                  <a:pt x="621886" y="125716"/>
                  <a:pt x="618091" y="125716"/>
                </a:cubicBezTo>
                <a:lnTo>
                  <a:pt x="617142" y="126622"/>
                </a:lnTo>
                <a:cubicBezTo>
                  <a:pt x="613346" y="126622"/>
                  <a:pt x="610500" y="123904"/>
                  <a:pt x="610500" y="121187"/>
                </a:cubicBezTo>
                <a:lnTo>
                  <a:pt x="605755" y="14310"/>
                </a:lnTo>
                <a:cubicBezTo>
                  <a:pt x="605755" y="11593"/>
                  <a:pt x="607653" y="7970"/>
                  <a:pt x="612397" y="7970"/>
                </a:cubicBezTo>
                <a:close/>
                <a:moveTo>
                  <a:pt x="762887" y="3986"/>
                </a:moveTo>
                <a:lnTo>
                  <a:pt x="763836" y="3986"/>
                </a:lnTo>
                <a:cubicBezTo>
                  <a:pt x="768581" y="3986"/>
                  <a:pt x="771428" y="6724"/>
                  <a:pt x="771428" y="9462"/>
                </a:cubicBezTo>
                <a:lnTo>
                  <a:pt x="776172" y="116242"/>
                </a:lnTo>
                <a:cubicBezTo>
                  <a:pt x="776172" y="118980"/>
                  <a:pt x="773325" y="122631"/>
                  <a:pt x="769530" y="122631"/>
                </a:cubicBezTo>
                <a:lnTo>
                  <a:pt x="768581" y="122631"/>
                </a:lnTo>
                <a:cubicBezTo>
                  <a:pt x="764785" y="122631"/>
                  <a:pt x="762887" y="119893"/>
                  <a:pt x="761939" y="117155"/>
                </a:cubicBezTo>
                <a:lnTo>
                  <a:pt x="757194" y="10374"/>
                </a:lnTo>
                <a:cubicBezTo>
                  <a:pt x="757194" y="6724"/>
                  <a:pt x="759092" y="3986"/>
                  <a:pt x="762887" y="3986"/>
                </a:cubicBezTo>
                <a:close/>
                <a:moveTo>
                  <a:pt x="689068" y="3986"/>
                </a:moveTo>
                <a:cubicBezTo>
                  <a:pt x="692864" y="3986"/>
                  <a:pt x="694761" y="7609"/>
                  <a:pt x="696659" y="10326"/>
                </a:cubicBezTo>
                <a:lnTo>
                  <a:pt x="700454" y="116297"/>
                </a:lnTo>
                <a:cubicBezTo>
                  <a:pt x="700454" y="119015"/>
                  <a:pt x="698557" y="122638"/>
                  <a:pt x="694761" y="122638"/>
                </a:cubicBezTo>
                <a:lnTo>
                  <a:pt x="693813" y="122638"/>
                </a:lnTo>
                <a:cubicBezTo>
                  <a:pt x="690017" y="122638"/>
                  <a:pt x="687171" y="120826"/>
                  <a:pt x="686222" y="116297"/>
                </a:cubicBezTo>
                <a:lnTo>
                  <a:pt x="681478" y="11232"/>
                </a:lnTo>
                <a:cubicBezTo>
                  <a:pt x="681478" y="7609"/>
                  <a:pt x="684324" y="4891"/>
                  <a:pt x="688120" y="4891"/>
                </a:cubicBezTo>
                <a:close/>
                <a:moveTo>
                  <a:pt x="835570" y="0"/>
                </a:moveTo>
                <a:lnTo>
                  <a:pt x="836519" y="0"/>
                </a:lnTo>
                <a:cubicBezTo>
                  <a:pt x="840315" y="0"/>
                  <a:pt x="843162" y="2738"/>
                  <a:pt x="843162" y="6388"/>
                </a:cubicBezTo>
                <a:lnTo>
                  <a:pt x="847906" y="113169"/>
                </a:lnTo>
                <a:cubicBezTo>
                  <a:pt x="847906" y="115907"/>
                  <a:pt x="846008" y="118645"/>
                  <a:pt x="843162" y="118645"/>
                </a:cubicBezTo>
                <a:lnTo>
                  <a:pt x="841264" y="118645"/>
                </a:lnTo>
                <a:cubicBezTo>
                  <a:pt x="837468" y="118645"/>
                  <a:pt x="834621" y="116819"/>
                  <a:pt x="833673" y="113169"/>
                </a:cubicBezTo>
                <a:lnTo>
                  <a:pt x="828928" y="6388"/>
                </a:lnTo>
                <a:cubicBezTo>
                  <a:pt x="828928" y="2738"/>
                  <a:pt x="831775" y="912"/>
                  <a:pt x="8355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0" name="Freeform 442">
            <a:extLst>
              <a:ext uri="{FF2B5EF4-FFF2-40B4-BE49-F238E27FC236}">
                <a16:creationId xmlns:a16="http://schemas.microsoft.com/office/drawing/2014/main" id="{E58B91A2-D60F-4CCC-928A-3DCBCA27C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1030" y="7738158"/>
            <a:ext cx="1574167" cy="263025"/>
          </a:xfrm>
          <a:custGeom>
            <a:avLst/>
            <a:gdLst>
              <a:gd name="T0" fmla="*/ 1697 w 1742"/>
              <a:gd name="T1" fmla="*/ 210 h 290"/>
              <a:gd name="T2" fmla="*/ 54 w 1742"/>
              <a:gd name="T3" fmla="*/ 288 h 290"/>
              <a:gd name="T4" fmla="*/ 54 w 1742"/>
              <a:gd name="T5" fmla="*/ 288 h 290"/>
              <a:gd name="T6" fmla="*/ 7 w 1742"/>
              <a:gd name="T7" fmla="*/ 245 h 290"/>
              <a:gd name="T8" fmla="*/ 1 w 1742"/>
              <a:gd name="T9" fmla="*/ 125 h 290"/>
              <a:gd name="T10" fmla="*/ 1 w 1742"/>
              <a:gd name="T11" fmla="*/ 125 h 290"/>
              <a:gd name="T12" fmla="*/ 44 w 1742"/>
              <a:gd name="T13" fmla="*/ 78 h 290"/>
              <a:gd name="T14" fmla="*/ 1687 w 1742"/>
              <a:gd name="T15" fmla="*/ 1 h 290"/>
              <a:gd name="T16" fmla="*/ 1687 w 1742"/>
              <a:gd name="T17" fmla="*/ 1 h 290"/>
              <a:gd name="T18" fmla="*/ 1734 w 1742"/>
              <a:gd name="T19" fmla="*/ 43 h 290"/>
              <a:gd name="T20" fmla="*/ 1739 w 1742"/>
              <a:gd name="T21" fmla="*/ 164 h 290"/>
              <a:gd name="T22" fmla="*/ 1739 w 1742"/>
              <a:gd name="T23" fmla="*/ 164 h 290"/>
              <a:gd name="T24" fmla="*/ 1697 w 1742"/>
              <a:gd name="T25" fmla="*/ 21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42" h="290">
                <a:moveTo>
                  <a:pt x="1697" y="210"/>
                </a:moveTo>
                <a:lnTo>
                  <a:pt x="54" y="288"/>
                </a:lnTo>
                <a:lnTo>
                  <a:pt x="54" y="288"/>
                </a:lnTo>
                <a:cubicBezTo>
                  <a:pt x="29" y="289"/>
                  <a:pt x="8" y="269"/>
                  <a:pt x="7" y="245"/>
                </a:cubicBezTo>
                <a:lnTo>
                  <a:pt x="1" y="125"/>
                </a:lnTo>
                <a:lnTo>
                  <a:pt x="1" y="125"/>
                </a:lnTo>
                <a:cubicBezTo>
                  <a:pt x="0" y="101"/>
                  <a:pt x="20" y="80"/>
                  <a:pt x="44" y="78"/>
                </a:cubicBezTo>
                <a:lnTo>
                  <a:pt x="1687" y="1"/>
                </a:lnTo>
                <a:lnTo>
                  <a:pt x="1687" y="1"/>
                </a:lnTo>
                <a:cubicBezTo>
                  <a:pt x="1712" y="0"/>
                  <a:pt x="1733" y="19"/>
                  <a:pt x="1734" y="43"/>
                </a:cubicBezTo>
                <a:lnTo>
                  <a:pt x="1739" y="164"/>
                </a:lnTo>
                <a:lnTo>
                  <a:pt x="1739" y="164"/>
                </a:lnTo>
                <a:cubicBezTo>
                  <a:pt x="1741" y="188"/>
                  <a:pt x="1722" y="209"/>
                  <a:pt x="1697" y="210"/>
                </a:cubicBezTo>
              </a:path>
            </a:pathLst>
          </a:custGeom>
          <a:solidFill>
            <a:srgbClr val="FF94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1" name="Freeform 443">
            <a:extLst>
              <a:ext uri="{FF2B5EF4-FFF2-40B4-BE49-F238E27FC236}">
                <a16:creationId xmlns:a16="http://schemas.microsoft.com/office/drawing/2014/main" id="{EFFABD5F-555E-4598-A90D-6CB8F7979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5787" y="7570776"/>
            <a:ext cx="1323096" cy="219186"/>
          </a:xfrm>
          <a:custGeom>
            <a:avLst/>
            <a:gdLst>
              <a:gd name="T0" fmla="*/ 1425 w 1463"/>
              <a:gd name="T1" fmla="*/ 177 h 244"/>
              <a:gd name="T2" fmla="*/ 45 w 1463"/>
              <a:gd name="T3" fmla="*/ 241 h 244"/>
              <a:gd name="T4" fmla="*/ 45 w 1463"/>
              <a:gd name="T5" fmla="*/ 241 h 244"/>
              <a:gd name="T6" fmla="*/ 5 w 1463"/>
              <a:gd name="T7" fmla="*/ 206 h 244"/>
              <a:gd name="T8" fmla="*/ 1 w 1463"/>
              <a:gd name="T9" fmla="*/ 105 h 244"/>
              <a:gd name="T10" fmla="*/ 1 w 1463"/>
              <a:gd name="T11" fmla="*/ 105 h 244"/>
              <a:gd name="T12" fmla="*/ 36 w 1463"/>
              <a:gd name="T13" fmla="*/ 66 h 244"/>
              <a:gd name="T14" fmla="*/ 1417 w 1463"/>
              <a:gd name="T15" fmla="*/ 1 h 244"/>
              <a:gd name="T16" fmla="*/ 1417 w 1463"/>
              <a:gd name="T17" fmla="*/ 1 h 244"/>
              <a:gd name="T18" fmla="*/ 1457 w 1463"/>
              <a:gd name="T19" fmla="*/ 36 h 244"/>
              <a:gd name="T20" fmla="*/ 1461 w 1463"/>
              <a:gd name="T21" fmla="*/ 137 h 244"/>
              <a:gd name="T22" fmla="*/ 1461 w 1463"/>
              <a:gd name="T23" fmla="*/ 137 h 244"/>
              <a:gd name="T24" fmla="*/ 1425 w 1463"/>
              <a:gd name="T25" fmla="*/ 177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3" h="244">
                <a:moveTo>
                  <a:pt x="1425" y="177"/>
                </a:moveTo>
                <a:lnTo>
                  <a:pt x="45" y="241"/>
                </a:lnTo>
                <a:lnTo>
                  <a:pt x="45" y="241"/>
                </a:lnTo>
                <a:cubicBezTo>
                  <a:pt x="24" y="243"/>
                  <a:pt x="7" y="227"/>
                  <a:pt x="5" y="206"/>
                </a:cubicBezTo>
                <a:lnTo>
                  <a:pt x="1" y="105"/>
                </a:lnTo>
                <a:lnTo>
                  <a:pt x="1" y="105"/>
                </a:lnTo>
                <a:cubicBezTo>
                  <a:pt x="0" y="84"/>
                  <a:pt x="16" y="67"/>
                  <a:pt x="36" y="66"/>
                </a:cubicBezTo>
                <a:lnTo>
                  <a:pt x="1417" y="1"/>
                </a:lnTo>
                <a:lnTo>
                  <a:pt x="1417" y="1"/>
                </a:lnTo>
                <a:cubicBezTo>
                  <a:pt x="1438" y="0"/>
                  <a:pt x="1456" y="16"/>
                  <a:pt x="1457" y="36"/>
                </a:cubicBezTo>
                <a:lnTo>
                  <a:pt x="1461" y="137"/>
                </a:lnTo>
                <a:lnTo>
                  <a:pt x="1461" y="137"/>
                </a:lnTo>
                <a:cubicBezTo>
                  <a:pt x="1462" y="159"/>
                  <a:pt x="1446" y="176"/>
                  <a:pt x="1425" y="177"/>
                </a:cubicBezTo>
              </a:path>
            </a:pathLst>
          </a:custGeom>
          <a:solidFill>
            <a:srgbClr val="FF94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2" name="Freeform 444">
            <a:extLst>
              <a:ext uri="{FF2B5EF4-FFF2-40B4-BE49-F238E27FC236}">
                <a16:creationId xmlns:a16="http://schemas.microsoft.com/office/drawing/2014/main" id="{EFAFDA12-FE0D-4C6F-B527-98535477A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614" y="7415353"/>
            <a:ext cx="1323096" cy="219189"/>
          </a:xfrm>
          <a:custGeom>
            <a:avLst/>
            <a:gdLst>
              <a:gd name="T0" fmla="*/ 1425 w 1463"/>
              <a:gd name="T1" fmla="*/ 177 h 244"/>
              <a:gd name="T2" fmla="*/ 44 w 1463"/>
              <a:gd name="T3" fmla="*/ 241 h 244"/>
              <a:gd name="T4" fmla="*/ 44 w 1463"/>
              <a:gd name="T5" fmla="*/ 241 h 244"/>
              <a:gd name="T6" fmla="*/ 6 w 1463"/>
              <a:gd name="T7" fmla="*/ 206 h 244"/>
              <a:gd name="T8" fmla="*/ 1 w 1463"/>
              <a:gd name="T9" fmla="*/ 104 h 244"/>
              <a:gd name="T10" fmla="*/ 1 w 1463"/>
              <a:gd name="T11" fmla="*/ 104 h 244"/>
              <a:gd name="T12" fmla="*/ 36 w 1463"/>
              <a:gd name="T13" fmla="*/ 66 h 244"/>
              <a:gd name="T14" fmla="*/ 1417 w 1463"/>
              <a:gd name="T15" fmla="*/ 1 h 244"/>
              <a:gd name="T16" fmla="*/ 1417 w 1463"/>
              <a:gd name="T17" fmla="*/ 1 h 244"/>
              <a:gd name="T18" fmla="*/ 1457 w 1463"/>
              <a:gd name="T19" fmla="*/ 36 h 244"/>
              <a:gd name="T20" fmla="*/ 1461 w 1463"/>
              <a:gd name="T21" fmla="*/ 137 h 244"/>
              <a:gd name="T22" fmla="*/ 1461 w 1463"/>
              <a:gd name="T23" fmla="*/ 137 h 244"/>
              <a:gd name="T24" fmla="*/ 1425 w 1463"/>
              <a:gd name="T25" fmla="*/ 177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3" h="244">
                <a:moveTo>
                  <a:pt x="1425" y="177"/>
                </a:moveTo>
                <a:lnTo>
                  <a:pt x="44" y="241"/>
                </a:lnTo>
                <a:lnTo>
                  <a:pt x="44" y="241"/>
                </a:lnTo>
                <a:cubicBezTo>
                  <a:pt x="24" y="243"/>
                  <a:pt x="7" y="227"/>
                  <a:pt x="6" y="206"/>
                </a:cubicBezTo>
                <a:lnTo>
                  <a:pt x="1" y="104"/>
                </a:lnTo>
                <a:lnTo>
                  <a:pt x="1" y="104"/>
                </a:lnTo>
                <a:cubicBezTo>
                  <a:pt x="0" y="84"/>
                  <a:pt x="16" y="67"/>
                  <a:pt x="36" y="66"/>
                </a:cubicBezTo>
                <a:lnTo>
                  <a:pt x="1417" y="1"/>
                </a:lnTo>
                <a:lnTo>
                  <a:pt x="1417" y="1"/>
                </a:lnTo>
                <a:cubicBezTo>
                  <a:pt x="1438" y="0"/>
                  <a:pt x="1455" y="16"/>
                  <a:pt x="1457" y="36"/>
                </a:cubicBezTo>
                <a:lnTo>
                  <a:pt x="1461" y="137"/>
                </a:lnTo>
                <a:lnTo>
                  <a:pt x="1461" y="137"/>
                </a:lnTo>
                <a:cubicBezTo>
                  <a:pt x="1462" y="159"/>
                  <a:pt x="1446" y="176"/>
                  <a:pt x="1425" y="177"/>
                </a:cubicBezTo>
              </a:path>
            </a:pathLst>
          </a:custGeom>
          <a:solidFill>
            <a:srgbClr val="FF94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3" name="Freeform 445">
            <a:extLst>
              <a:ext uri="{FF2B5EF4-FFF2-40B4-BE49-F238E27FC236}">
                <a16:creationId xmlns:a16="http://schemas.microsoft.com/office/drawing/2014/main" id="{57155EA9-AC3F-46C5-A572-A0320E546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3905" y="7243987"/>
            <a:ext cx="1323096" cy="219186"/>
          </a:xfrm>
          <a:custGeom>
            <a:avLst/>
            <a:gdLst>
              <a:gd name="T0" fmla="*/ 1427 w 1464"/>
              <a:gd name="T1" fmla="*/ 177 h 244"/>
              <a:gd name="T2" fmla="*/ 46 w 1464"/>
              <a:gd name="T3" fmla="*/ 242 h 244"/>
              <a:gd name="T4" fmla="*/ 46 w 1464"/>
              <a:gd name="T5" fmla="*/ 242 h 244"/>
              <a:gd name="T6" fmla="*/ 6 w 1464"/>
              <a:gd name="T7" fmla="*/ 206 h 244"/>
              <a:gd name="T8" fmla="*/ 2 w 1464"/>
              <a:gd name="T9" fmla="*/ 105 h 244"/>
              <a:gd name="T10" fmla="*/ 2 w 1464"/>
              <a:gd name="T11" fmla="*/ 105 h 244"/>
              <a:gd name="T12" fmla="*/ 38 w 1464"/>
              <a:gd name="T13" fmla="*/ 65 h 244"/>
              <a:gd name="T14" fmla="*/ 1418 w 1464"/>
              <a:gd name="T15" fmla="*/ 1 h 244"/>
              <a:gd name="T16" fmla="*/ 1418 w 1464"/>
              <a:gd name="T17" fmla="*/ 1 h 244"/>
              <a:gd name="T18" fmla="*/ 1458 w 1464"/>
              <a:gd name="T19" fmla="*/ 37 h 244"/>
              <a:gd name="T20" fmla="*/ 1462 w 1464"/>
              <a:gd name="T21" fmla="*/ 138 h 244"/>
              <a:gd name="T22" fmla="*/ 1462 w 1464"/>
              <a:gd name="T23" fmla="*/ 138 h 244"/>
              <a:gd name="T24" fmla="*/ 1427 w 1464"/>
              <a:gd name="T25" fmla="*/ 177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4" h="244">
                <a:moveTo>
                  <a:pt x="1427" y="177"/>
                </a:moveTo>
                <a:lnTo>
                  <a:pt x="46" y="242"/>
                </a:lnTo>
                <a:lnTo>
                  <a:pt x="46" y="242"/>
                </a:lnTo>
                <a:cubicBezTo>
                  <a:pt x="25" y="243"/>
                  <a:pt x="7" y="226"/>
                  <a:pt x="6" y="206"/>
                </a:cubicBezTo>
                <a:lnTo>
                  <a:pt x="2" y="105"/>
                </a:lnTo>
                <a:lnTo>
                  <a:pt x="2" y="105"/>
                </a:lnTo>
                <a:cubicBezTo>
                  <a:pt x="0" y="84"/>
                  <a:pt x="17" y="66"/>
                  <a:pt x="38" y="65"/>
                </a:cubicBezTo>
                <a:lnTo>
                  <a:pt x="1418" y="1"/>
                </a:lnTo>
                <a:lnTo>
                  <a:pt x="1418" y="1"/>
                </a:lnTo>
                <a:cubicBezTo>
                  <a:pt x="1438" y="0"/>
                  <a:pt x="1456" y="16"/>
                  <a:pt x="1458" y="37"/>
                </a:cubicBezTo>
                <a:lnTo>
                  <a:pt x="1462" y="138"/>
                </a:lnTo>
                <a:lnTo>
                  <a:pt x="1462" y="138"/>
                </a:lnTo>
                <a:cubicBezTo>
                  <a:pt x="1463" y="158"/>
                  <a:pt x="1447" y="176"/>
                  <a:pt x="1427" y="177"/>
                </a:cubicBezTo>
              </a:path>
            </a:pathLst>
          </a:custGeom>
          <a:solidFill>
            <a:srgbClr val="FF94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4" name="Freeform: Shape 463">
            <a:extLst>
              <a:ext uri="{FF2B5EF4-FFF2-40B4-BE49-F238E27FC236}">
                <a16:creationId xmlns:a16="http://schemas.microsoft.com/office/drawing/2014/main" id="{543B19EC-6BC2-4C96-BAED-1909D8006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1479" y="7782726"/>
            <a:ext cx="998756" cy="193626"/>
          </a:xfrm>
          <a:custGeom>
            <a:avLst/>
            <a:gdLst>
              <a:gd name="connsiteX0" fmla="*/ 5141 w 998756"/>
              <a:gd name="connsiteY0" fmla="*/ 47087 h 193626"/>
              <a:gd name="connsiteX1" fmla="*/ 11783 w 998756"/>
              <a:gd name="connsiteY1" fmla="*/ 52582 h 193626"/>
              <a:gd name="connsiteX2" fmla="*/ 17595 w 998756"/>
              <a:gd name="connsiteY2" fmla="*/ 186299 h 193626"/>
              <a:gd name="connsiteX3" fmla="*/ 11783 w 998756"/>
              <a:gd name="connsiteY3" fmla="*/ 193626 h 193626"/>
              <a:gd name="connsiteX4" fmla="*/ 5141 w 998756"/>
              <a:gd name="connsiteY4" fmla="*/ 187215 h 193626"/>
              <a:gd name="connsiteX5" fmla="*/ 160 w 998756"/>
              <a:gd name="connsiteY5" fmla="*/ 53498 h 193626"/>
              <a:gd name="connsiteX6" fmla="*/ 5141 w 998756"/>
              <a:gd name="connsiteY6" fmla="*/ 47087 h 193626"/>
              <a:gd name="connsiteX7" fmla="*/ 77706 w 998756"/>
              <a:gd name="connsiteY7" fmla="*/ 43106 h 193626"/>
              <a:gd name="connsiteX8" fmla="*/ 84347 w 998756"/>
              <a:gd name="connsiteY8" fmla="*/ 50388 h 193626"/>
              <a:gd name="connsiteX9" fmla="*/ 89329 w 998756"/>
              <a:gd name="connsiteY9" fmla="*/ 183277 h 193626"/>
              <a:gd name="connsiteX10" fmla="*/ 84347 w 998756"/>
              <a:gd name="connsiteY10" fmla="*/ 189648 h 193626"/>
              <a:gd name="connsiteX11" fmla="*/ 77706 w 998756"/>
              <a:gd name="connsiteY11" fmla="*/ 183277 h 193626"/>
              <a:gd name="connsiteX12" fmla="*/ 71894 w 998756"/>
              <a:gd name="connsiteY12" fmla="*/ 50388 h 193626"/>
              <a:gd name="connsiteX13" fmla="*/ 77706 w 998756"/>
              <a:gd name="connsiteY13" fmla="*/ 43106 h 193626"/>
              <a:gd name="connsiteX14" fmla="*/ 156203 w 998756"/>
              <a:gd name="connsiteY14" fmla="*/ 39117 h 193626"/>
              <a:gd name="connsiteX15" fmla="*/ 163449 w 998756"/>
              <a:gd name="connsiteY15" fmla="*/ 46399 h 193626"/>
              <a:gd name="connsiteX16" fmla="*/ 169788 w 998756"/>
              <a:gd name="connsiteY16" fmla="*/ 179291 h 193626"/>
              <a:gd name="connsiteX17" fmla="*/ 163449 w 998756"/>
              <a:gd name="connsiteY17" fmla="*/ 185662 h 193626"/>
              <a:gd name="connsiteX18" fmla="*/ 156203 w 998756"/>
              <a:gd name="connsiteY18" fmla="*/ 179291 h 193626"/>
              <a:gd name="connsiteX19" fmla="*/ 150769 w 998756"/>
              <a:gd name="connsiteY19" fmla="*/ 47309 h 193626"/>
              <a:gd name="connsiteX20" fmla="*/ 156203 w 998756"/>
              <a:gd name="connsiteY20" fmla="*/ 39117 h 193626"/>
              <a:gd name="connsiteX21" fmla="*/ 232549 w 998756"/>
              <a:gd name="connsiteY21" fmla="*/ 35135 h 193626"/>
              <a:gd name="connsiteX22" fmla="*/ 239480 w 998756"/>
              <a:gd name="connsiteY22" fmla="*/ 40596 h 193626"/>
              <a:gd name="connsiteX23" fmla="*/ 245545 w 998756"/>
              <a:gd name="connsiteY23" fmla="*/ 174395 h 193626"/>
              <a:gd name="connsiteX24" fmla="*/ 239480 w 998756"/>
              <a:gd name="connsiteY24" fmla="*/ 181677 h 193626"/>
              <a:gd name="connsiteX25" fmla="*/ 232549 w 998756"/>
              <a:gd name="connsiteY25" fmla="*/ 174395 h 193626"/>
              <a:gd name="connsiteX26" fmla="*/ 226484 w 998756"/>
              <a:gd name="connsiteY26" fmla="*/ 41507 h 193626"/>
              <a:gd name="connsiteX27" fmla="*/ 232549 w 998756"/>
              <a:gd name="connsiteY27" fmla="*/ 35135 h 193626"/>
              <a:gd name="connsiteX28" fmla="*/ 304284 w 998756"/>
              <a:gd name="connsiteY28" fmla="*/ 31146 h 193626"/>
              <a:gd name="connsiteX29" fmla="*/ 312081 w 998756"/>
              <a:gd name="connsiteY29" fmla="*/ 37518 h 193626"/>
              <a:gd name="connsiteX30" fmla="*/ 317280 w 998756"/>
              <a:gd name="connsiteY30" fmla="*/ 170409 h 193626"/>
              <a:gd name="connsiteX31" fmla="*/ 311215 w 998756"/>
              <a:gd name="connsiteY31" fmla="*/ 177691 h 193626"/>
              <a:gd name="connsiteX32" fmla="*/ 304284 w 998756"/>
              <a:gd name="connsiteY32" fmla="*/ 171320 h 193626"/>
              <a:gd name="connsiteX33" fmla="*/ 298219 w 998756"/>
              <a:gd name="connsiteY33" fmla="*/ 37518 h 193626"/>
              <a:gd name="connsiteX34" fmla="*/ 304284 w 998756"/>
              <a:gd name="connsiteY34" fmla="*/ 31146 h 193626"/>
              <a:gd name="connsiteX35" fmla="*/ 380006 w 998756"/>
              <a:gd name="connsiteY35" fmla="*/ 28070 h 193626"/>
              <a:gd name="connsiteX36" fmla="*/ 386937 w 998756"/>
              <a:gd name="connsiteY36" fmla="*/ 34402 h 193626"/>
              <a:gd name="connsiteX37" fmla="*/ 393001 w 998756"/>
              <a:gd name="connsiteY37" fmla="*/ 166476 h 193626"/>
              <a:gd name="connsiteX38" fmla="*/ 386070 w 998756"/>
              <a:gd name="connsiteY38" fmla="*/ 173713 h 193626"/>
              <a:gd name="connsiteX39" fmla="*/ 380006 w 998756"/>
              <a:gd name="connsiteY39" fmla="*/ 167380 h 193626"/>
              <a:gd name="connsiteX40" fmla="*/ 373942 w 998756"/>
              <a:gd name="connsiteY40" fmla="*/ 35307 h 193626"/>
              <a:gd name="connsiteX41" fmla="*/ 380006 w 998756"/>
              <a:gd name="connsiteY41" fmla="*/ 28070 h 193626"/>
              <a:gd name="connsiteX42" fmla="*/ 455722 w 998756"/>
              <a:gd name="connsiteY42" fmla="*/ 27165 h 193626"/>
              <a:gd name="connsiteX43" fmla="*/ 462653 w 998756"/>
              <a:gd name="connsiteY43" fmla="*/ 33537 h 193626"/>
              <a:gd name="connsiteX44" fmla="*/ 468718 w 998756"/>
              <a:gd name="connsiteY44" fmla="*/ 166425 h 193626"/>
              <a:gd name="connsiteX45" fmla="*/ 462653 w 998756"/>
              <a:gd name="connsiteY45" fmla="*/ 173707 h 193626"/>
              <a:gd name="connsiteX46" fmla="*/ 455722 w 998756"/>
              <a:gd name="connsiteY46" fmla="*/ 166425 h 193626"/>
              <a:gd name="connsiteX47" fmla="*/ 449657 w 998756"/>
              <a:gd name="connsiteY47" fmla="*/ 34447 h 193626"/>
              <a:gd name="connsiteX48" fmla="*/ 455722 w 998756"/>
              <a:gd name="connsiteY48" fmla="*/ 27165 h 193626"/>
              <a:gd name="connsiteX49" fmla="*/ 532022 w 998756"/>
              <a:gd name="connsiteY49" fmla="*/ 23176 h 193626"/>
              <a:gd name="connsiteX50" fmla="*/ 537833 w 998756"/>
              <a:gd name="connsiteY50" fmla="*/ 29548 h 193626"/>
              <a:gd name="connsiteX51" fmla="*/ 543645 w 998756"/>
              <a:gd name="connsiteY51" fmla="*/ 162439 h 193626"/>
              <a:gd name="connsiteX52" fmla="*/ 537833 w 998756"/>
              <a:gd name="connsiteY52" fmla="*/ 169721 h 193626"/>
              <a:gd name="connsiteX53" fmla="*/ 532022 w 998756"/>
              <a:gd name="connsiteY53" fmla="*/ 163350 h 193626"/>
              <a:gd name="connsiteX54" fmla="*/ 526210 w 998756"/>
              <a:gd name="connsiteY54" fmla="*/ 30458 h 193626"/>
              <a:gd name="connsiteX55" fmla="*/ 532022 w 998756"/>
              <a:gd name="connsiteY55" fmla="*/ 23176 h 193626"/>
              <a:gd name="connsiteX56" fmla="*/ 607161 w 998756"/>
              <a:gd name="connsiteY56" fmla="*/ 20104 h 193626"/>
              <a:gd name="connsiteX57" fmla="*/ 613225 w 998756"/>
              <a:gd name="connsiteY57" fmla="*/ 25566 h 193626"/>
              <a:gd name="connsiteX58" fmla="*/ 619290 w 998756"/>
              <a:gd name="connsiteY58" fmla="*/ 158454 h 193626"/>
              <a:gd name="connsiteX59" fmla="*/ 613225 w 998756"/>
              <a:gd name="connsiteY59" fmla="*/ 165736 h 193626"/>
              <a:gd name="connsiteX60" fmla="*/ 607161 w 998756"/>
              <a:gd name="connsiteY60" fmla="*/ 159365 h 193626"/>
              <a:gd name="connsiteX61" fmla="*/ 601096 w 998756"/>
              <a:gd name="connsiteY61" fmla="*/ 26476 h 193626"/>
              <a:gd name="connsiteX62" fmla="*/ 607161 w 998756"/>
              <a:gd name="connsiteY62" fmla="*/ 20104 h 193626"/>
              <a:gd name="connsiteX63" fmla="*/ 682883 w 998756"/>
              <a:gd name="connsiteY63" fmla="*/ 15205 h 193626"/>
              <a:gd name="connsiteX64" fmla="*/ 688947 w 998756"/>
              <a:gd name="connsiteY64" fmla="*/ 21577 h 193626"/>
              <a:gd name="connsiteX65" fmla="*/ 695878 w 998756"/>
              <a:gd name="connsiteY65" fmla="*/ 154468 h 193626"/>
              <a:gd name="connsiteX66" fmla="*/ 688947 w 998756"/>
              <a:gd name="connsiteY66" fmla="*/ 161750 h 193626"/>
              <a:gd name="connsiteX67" fmla="*/ 682883 w 998756"/>
              <a:gd name="connsiteY67" fmla="*/ 154468 h 193626"/>
              <a:gd name="connsiteX68" fmla="*/ 676819 w 998756"/>
              <a:gd name="connsiteY68" fmla="*/ 22487 h 193626"/>
              <a:gd name="connsiteX69" fmla="*/ 682883 w 998756"/>
              <a:gd name="connsiteY69" fmla="*/ 15205 h 193626"/>
              <a:gd name="connsiteX70" fmla="*/ 758600 w 998756"/>
              <a:gd name="connsiteY70" fmla="*/ 11224 h 193626"/>
              <a:gd name="connsiteX71" fmla="*/ 766397 w 998756"/>
              <a:gd name="connsiteY71" fmla="*/ 18506 h 193626"/>
              <a:gd name="connsiteX72" fmla="*/ 771596 w 998756"/>
              <a:gd name="connsiteY72" fmla="*/ 150484 h 193626"/>
              <a:gd name="connsiteX73" fmla="*/ 764664 w 998756"/>
              <a:gd name="connsiteY73" fmla="*/ 157766 h 193626"/>
              <a:gd name="connsiteX74" fmla="*/ 758600 w 998756"/>
              <a:gd name="connsiteY74" fmla="*/ 151395 h 193626"/>
              <a:gd name="connsiteX75" fmla="*/ 752535 w 998756"/>
              <a:gd name="connsiteY75" fmla="*/ 19416 h 193626"/>
              <a:gd name="connsiteX76" fmla="*/ 758600 w 998756"/>
              <a:gd name="connsiteY76" fmla="*/ 11224 h 193626"/>
              <a:gd name="connsiteX77" fmla="*/ 833456 w 998756"/>
              <a:gd name="connsiteY77" fmla="*/ 7235 h 193626"/>
              <a:gd name="connsiteX78" fmla="*/ 841253 w 998756"/>
              <a:gd name="connsiteY78" fmla="*/ 12730 h 193626"/>
              <a:gd name="connsiteX79" fmla="*/ 847317 w 998756"/>
              <a:gd name="connsiteY79" fmla="*/ 146447 h 193626"/>
              <a:gd name="connsiteX80" fmla="*/ 840386 w 998756"/>
              <a:gd name="connsiteY80" fmla="*/ 153774 h 193626"/>
              <a:gd name="connsiteX81" fmla="*/ 833456 w 998756"/>
              <a:gd name="connsiteY81" fmla="*/ 147363 h 193626"/>
              <a:gd name="connsiteX82" fmla="*/ 828258 w 998756"/>
              <a:gd name="connsiteY82" fmla="*/ 13646 h 193626"/>
              <a:gd name="connsiteX83" fmla="*/ 833456 w 998756"/>
              <a:gd name="connsiteY83" fmla="*/ 7235 h 193626"/>
              <a:gd name="connsiteX84" fmla="*/ 910039 w 998756"/>
              <a:gd name="connsiteY84" fmla="*/ 3254 h 193626"/>
              <a:gd name="connsiteX85" fmla="*/ 916970 w 998756"/>
              <a:gd name="connsiteY85" fmla="*/ 9665 h 193626"/>
              <a:gd name="connsiteX86" fmla="*/ 923035 w 998756"/>
              <a:gd name="connsiteY86" fmla="*/ 143379 h 193626"/>
              <a:gd name="connsiteX87" fmla="*/ 916970 w 998756"/>
              <a:gd name="connsiteY87" fmla="*/ 149790 h 193626"/>
              <a:gd name="connsiteX88" fmla="*/ 910039 w 998756"/>
              <a:gd name="connsiteY88" fmla="*/ 143379 h 193626"/>
              <a:gd name="connsiteX89" fmla="*/ 903974 w 998756"/>
              <a:gd name="connsiteY89" fmla="*/ 9665 h 193626"/>
              <a:gd name="connsiteX90" fmla="*/ 910039 w 998756"/>
              <a:gd name="connsiteY90" fmla="*/ 3254 h 193626"/>
              <a:gd name="connsiteX91" fmla="*/ 985761 w 998756"/>
              <a:gd name="connsiteY91" fmla="*/ 175 h 193626"/>
              <a:gd name="connsiteX92" fmla="*/ 993558 w 998756"/>
              <a:gd name="connsiteY92" fmla="*/ 6547 h 193626"/>
              <a:gd name="connsiteX93" fmla="*/ 998756 w 998756"/>
              <a:gd name="connsiteY93" fmla="*/ 139439 h 193626"/>
              <a:gd name="connsiteX94" fmla="*/ 992692 w 998756"/>
              <a:gd name="connsiteY94" fmla="*/ 145810 h 193626"/>
              <a:gd name="connsiteX95" fmla="*/ 985761 w 998756"/>
              <a:gd name="connsiteY95" fmla="*/ 139439 h 193626"/>
              <a:gd name="connsiteX96" fmla="*/ 979697 w 998756"/>
              <a:gd name="connsiteY96" fmla="*/ 7457 h 193626"/>
              <a:gd name="connsiteX97" fmla="*/ 985761 w 998756"/>
              <a:gd name="connsiteY97" fmla="*/ 175 h 19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998756" h="193626">
                <a:moveTo>
                  <a:pt x="5141" y="47087"/>
                </a:moveTo>
                <a:cubicBezTo>
                  <a:pt x="9292" y="47087"/>
                  <a:pt x="11783" y="48919"/>
                  <a:pt x="11783" y="52582"/>
                </a:cubicBezTo>
                <a:lnTo>
                  <a:pt x="17595" y="186299"/>
                </a:lnTo>
                <a:cubicBezTo>
                  <a:pt x="18425" y="189963"/>
                  <a:pt x="15104" y="193626"/>
                  <a:pt x="11783" y="193626"/>
                </a:cubicBezTo>
                <a:cubicBezTo>
                  <a:pt x="8462" y="193626"/>
                  <a:pt x="5141" y="190879"/>
                  <a:pt x="5141" y="187215"/>
                </a:cubicBezTo>
                <a:lnTo>
                  <a:pt x="160" y="53498"/>
                </a:lnTo>
                <a:cubicBezTo>
                  <a:pt x="-670" y="49835"/>
                  <a:pt x="1821" y="47087"/>
                  <a:pt x="5141" y="47087"/>
                </a:cubicBezTo>
                <a:close/>
                <a:moveTo>
                  <a:pt x="77706" y="43106"/>
                </a:moveTo>
                <a:cubicBezTo>
                  <a:pt x="81026" y="43106"/>
                  <a:pt x="84347" y="46747"/>
                  <a:pt x="84347" y="50388"/>
                </a:cubicBezTo>
                <a:lnTo>
                  <a:pt x="89329" y="183277"/>
                </a:lnTo>
                <a:cubicBezTo>
                  <a:pt x="90159" y="186007"/>
                  <a:pt x="87668" y="189648"/>
                  <a:pt x="84347" y="189648"/>
                </a:cubicBezTo>
                <a:cubicBezTo>
                  <a:pt x="80196" y="189648"/>
                  <a:pt x="77706" y="186917"/>
                  <a:pt x="77706" y="183277"/>
                </a:cubicBezTo>
                <a:lnTo>
                  <a:pt x="71894" y="50388"/>
                </a:lnTo>
                <a:cubicBezTo>
                  <a:pt x="71064" y="47657"/>
                  <a:pt x="74385" y="43106"/>
                  <a:pt x="77706" y="43106"/>
                </a:cubicBezTo>
                <a:close/>
                <a:moveTo>
                  <a:pt x="156203" y="39117"/>
                </a:moveTo>
                <a:cubicBezTo>
                  <a:pt x="160732" y="39117"/>
                  <a:pt x="163449" y="41848"/>
                  <a:pt x="163449" y="46399"/>
                </a:cubicBezTo>
                <a:lnTo>
                  <a:pt x="169788" y="179291"/>
                </a:lnTo>
                <a:cubicBezTo>
                  <a:pt x="169788" y="182931"/>
                  <a:pt x="167071" y="185662"/>
                  <a:pt x="163449" y="185662"/>
                </a:cubicBezTo>
                <a:cubicBezTo>
                  <a:pt x="159826" y="185662"/>
                  <a:pt x="156203" y="183842"/>
                  <a:pt x="156203" y="179291"/>
                </a:cubicBezTo>
                <a:lnTo>
                  <a:pt x="150769" y="47309"/>
                </a:lnTo>
                <a:cubicBezTo>
                  <a:pt x="150769" y="42758"/>
                  <a:pt x="152580" y="40027"/>
                  <a:pt x="156203" y="39117"/>
                </a:cubicBezTo>
                <a:close/>
                <a:moveTo>
                  <a:pt x="232549" y="35135"/>
                </a:moveTo>
                <a:cubicBezTo>
                  <a:pt x="236014" y="35135"/>
                  <a:pt x="239480" y="36956"/>
                  <a:pt x="239480" y="40596"/>
                </a:cubicBezTo>
                <a:lnTo>
                  <a:pt x="245545" y="174395"/>
                </a:lnTo>
                <a:cubicBezTo>
                  <a:pt x="245545" y="178036"/>
                  <a:pt x="242945" y="180767"/>
                  <a:pt x="239480" y="181677"/>
                </a:cubicBezTo>
                <a:cubicBezTo>
                  <a:pt x="235148" y="181677"/>
                  <a:pt x="232549" y="178036"/>
                  <a:pt x="232549" y="174395"/>
                </a:cubicBezTo>
                <a:lnTo>
                  <a:pt x="226484" y="41507"/>
                </a:lnTo>
                <a:cubicBezTo>
                  <a:pt x="226484" y="37866"/>
                  <a:pt x="229083" y="35135"/>
                  <a:pt x="232549" y="35135"/>
                </a:cubicBezTo>
                <a:close/>
                <a:moveTo>
                  <a:pt x="304284" y="31146"/>
                </a:moveTo>
                <a:cubicBezTo>
                  <a:pt x="308616" y="31146"/>
                  <a:pt x="311215" y="33877"/>
                  <a:pt x="312081" y="37518"/>
                </a:cubicBezTo>
                <a:lnTo>
                  <a:pt x="317280" y="170409"/>
                </a:lnTo>
                <a:cubicBezTo>
                  <a:pt x="317280" y="174050"/>
                  <a:pt x="314680" y="177691"/>
                  <a:pt x="311215" y="177691"/>
                </a:cubicBezTo>
                <a:cubicBezTo>
                  <a:pt x="307749" y="177691"/>
                  <a:pt x="304284" y="174050"/>
                  <a:pt x="304284" y="171320"/>
                </a:cubicBezTo>
                <a:lnTo>
                  <a:pt x="298219" y="37518"/>
                </a:lnTo>
                <a:cubicBezTo>
                  <a:pt x="298219" y="34787"/>
                  <a:pt x="300818" y="31146"/>
                  <a:pt x="304284" y="31146"/>
                </a:cubicBezTo>
                <a:close/>
                <a:moveTo>
                  <a:pt x="380006" y="28070"/>
                </a:moveTo>
                <a:cubicBezTo>
                  <a:pt x="383471" y="27165"/>
                  <a:pt x="386070" y="30784"/>
                  <a:pt x="386937" y="34402"/>
                </a:cubicBezTo>
                <a:lnTo>
                  <a:pt x="393001" y="166476"/>
                </a:lnTo>
                <a:cubicBezTo>
                  <a:pt x="393001" y="170094"/>
                  <a:pt x="389535" y="173713"/>
                  <a:pt x="386070" y="173713"/>
                </a:cubicBezTo>
                <a:cubicBezTo>
                  <a:pt x="382605" y="173713"/>
                  <a:pt x="380006" y="170999"/>
                  <a:pt x="380006" y="167380"/>
                </a:cubicBezTo>
                <a:lnTo>
                  <a:pt x="373942" y="35307"/>
                </a:lnTo>
                <a:cubicBezTo>
                  <a:pt x="373942" y="31688"/>
                  <a:pt x="375675" y="28070"/>
                  <a:pt x="380006" y="28070"/>
                </a:cubicBezTo>
                <a:close/>
                <a:moveTo>
                  <a:pt x="455722" y="27165"/>
                </a:moveTo>
                <a:cubicBezTo>
                  <a:pt x="459187" y="27165"/>
                  <a:pt x="462653" y="28986"/>
                  <a:pt x="462653" y="33537"/>
                </a:cubicBezTo>
                <a:lnTo>
                  <a:pt x="468718" y="166425"/>
                </a:lnTo>
                <a:cubicBezTo>
                  <a:pt x="468718" y="170066"/>
                  <a:pt x="466118" y="172797"/>
                  <a:pt x="462653" y="173707"/>
                </a:cubicBezTo>
                <a:cubicBezTo>
                  <a:pt x="459187" y="173707"/>
                  <a:pt x="455722" y="170976"/>
                  <a:pt x="455722" y="166425"/>
                </a:cubicBezTo>
                <a:lnTo>
                  <a:pt x="449657" y="34447"/>
                </a:lnTo>
                <a:cubicBezTo>
                  <a:pt x="449657" y="29896"/>
                  <a:pt x="453123" y="27165"/>
                  <a:pt x="455722" y="27165"/>
                </a:cubicBezTo>
                <a:close/>
                <a:moveTo>
                  <a:pt x="532022" y="23176"/>
                </a:moveTo>
                <a:cubicBezTo>
                  <a:pt x="535342" y="23176"/>
                  <a:pt x="537833" y="25907"/>
                  <a:pt x="537833" y="29548"/>
                </a:cubicBezTo>
                <a:lnTo>
                  <a:pt x="543645" y="162439"/>
                </a:lnTo>
                <a:cubicBezTo>
                  <a:pt x="544475" y="166080"/>
                  <a:pt x="541154" y="169721"/>
                  <a:pt x="537833" y="169721"/>
                </a:cubicBezTo>
                <a:cubicBezTo>
                  <a:pt x="534512" y="169721"/>
                  <a:pt x="532022" y="166080"/>
                  <a:pt x="532022" y="163350"/>
                </a:cubicBezTo>
                <a:lnTo>
                  <a:pt x="526210" y="30458"/>
                </a:lnTo>
                <a:cubicBezTo>
                  <a:pt x="525380" y="26817"/>
                  <a:pt x="527871" y="24086"/>
                  <a:pt x="532022" y="23176"/>
                </a:cubicBezTo>
                <a:close/>
                <a:moveTo>
                  <a:pt x="607161" y="20104"/>
                </a:moveTo>
                <a:cubicBezTo>
                  <a:pt x="610626" y="19194"/>
                  <a:pt x="613225" y="21925"/>
                  <a:pt x="613225" y="25566"/>
                </a:cubicBezTo>
                <a:lnTo>
                  <a:pt x="619290" y="158454"/>
                </a:lnTo>
                <a:cubicBezTo>
                  <a:pt x="620157" y="162095"/>
                  <a:pt x="617557" y="165736"/>
                  <a:pt x="613225" y="165736"/>
                </a:cubicBezTo>
                <a:cubicBezTo>
                  <a:pt x="610626" y="165736"/>
                  <a:pt x="607161" y="163005"/>
                  <a:pt x="607161" y="159365"/>
                </a:cubicBezTo>
                <a:lnTo>
                  <a:pt x="601096" y="26476"/>
                </a:lnTo>
                <a:cubicBezTo>
                  <a:pt x="601096" y="22835"/>
                  <a:pt x="603695" y="20104"/>
                  <a:pt x="607161" y="20104"/>
                </a:cubicBezTo>
                <a:close/>
                <a:moveTo>
                  <a:pt x="682883" y="15205"/>
                </a:moveTo>
                <a:cubicBezTo>
                  <a:pt x="686348" y="15205"/>
                  <a:pt x="688947" y="18846"/>
                  <a:pt x="688947" y="21577"/>
                </a:cubicBezTo>
                <a:lnTo>
                  <a:pt x="695878" y="154468"/>
                </a:lnTo>
                <a:cubicBezTo>
                  <a:pt x="695878" y="158109"/>
                  <a:pt x="692412" y="161750"/>
                  <a:pt x="688947" y="161750"/>
                </a:cubicBezTo>
                <a:cubicBezTo>
                  <a:pt x="685482" y="161750"/>
                  <a:pt x="682883" y="159019"/>
                  <a:pt x="682883" y="154468"/>
                </a:cubicBezTo>
                <a:lnTo>
                  <a:pt x="676819" y="22487"/>
                </a:lnTo>
                <a:cubicBezTo>
                  <a:pt x="676819" y="18846"/>
                  <a:pt x="678552" y="15205"/>
                  <a:pt x="682883" y="15205"/>
                </a:cubicBezTo>
                <a:close/>
                <a:moveTo>
                  <a:pt x="758600" y="11224"/>
                </a:moveTo>
                <a:cubicBezTo>
                  <a:pt x="762065" y="11224"/>
                  <a:pt x="764664" y="13955"/>
                  <a:pt x="766397" y="18506"/>
                </a:cubicBezTo>
                <a:lnTo>
                  <a:pt x="771596" y="150484"/>
                </a:lnTo>
                <a:cubicBezTo>
                  <a:pt x="771596" y="154125"/>
                  <a:pt x="768996" y="157766"/>
                  <a:pt x="764664" y="157766"/>
                </a:cubicBezTo>
                <a:cubicBezTo>
                  <a:pt x="761199" y="157766"/>
                  <a:pt x="758600" y="155035"/>
                  <a:pt x="758600" y="151395"/>
                </a:cubicBezTo>
                <a:lnTo>
                  <a:pt x="752535" y="19416"/>
                </a:lnTo>
                <a:cubicBezTo>
                  <a:pt x="752535" y="14865"/>
                  <a:pt x="755134" y="12134"/>
                  <a:pt x="758600" y="11224"/>
                </a:cubicBezTo>
                <a:close/>
                <a:moveTo>
                  <a:pt x="833456" y="7235"/>
                </a:moveTo>
                <a:cubicBezTo>
                  <a:pt x="837787" y="7235"/>
                  <a:pt x="840386" y="9067"/>
                  <a:pt x="841253" y="12730"/>
                </a:cubicBezTo>
                <a:lnTo>
                  <a:pt x="847317" y="146447"/>
                </a:lnTo>
                <a:cubicBezTo>
                  <a:pt x="847317" y="150111"/>
                  <a:pt x="843851" y="153774"/>
                  <a:pt x="840386" y="153774"/>
                </a:cubicBezTo>
                <a:cubicBezTo>
                  <a:pt x="836921" y="153774"/>
                  <a:pt x="833456" y="151027"/>
                  <a:pt x="833456" y="147363"/>
                </a:cubicBezTo>
                <a:lnTo>
                  <a:pt x="828258" y="13646"/>
                </a:lnTo>
                <a:cubicBezTo>
                  <a:pt x="828258" y="9983"/>
                  <a:pt x="829991" y="7235"/>
                  <a:pt x="833456" y="7235"/>
                </a:cubicBezTo>
                <a:close/>
                <a:moveTo>
                  <a:pt x="910039" y="3254"/>
                </a:moveTo>
                <a:cubicBezTo>
                  <a:pt x="913504" y="3254"/>
                  <a:pt x="916970" y="6002"/>
                  <a:pt x="916970" y="9665"/>
                </a:cubicBezTo>
                <a:lnTo>
                  <a:pt x="923035" y="143379"/>
                </a:lnTo>
                <a:cubicBezTo>
                  <a:pt x="923035" y="146127"/>
                  <a:pt x="920435" y="149790"/>
                  <a:pt x="916970" y="149790"/>
                </a:cubicBezTo>
                <a:cubicBezTo>
                  <a:pt x="912638" y="149790"/>
                  <a:pt x="910039" y="147043"/>
                  <a:pt x="910039" y="143379"/>
                </a:cubicBezTo>
                <a:lnTo>
                  <a:pt x="903974" y="9665"/>
                </a:lnTo>
                <a:cubicBezTo>
                  <a:pt x="903974" y="6918"/>
                  <a:pt x="906573" y="3254"/>
                  <a:pt x="910039" y="3254"/>
                </a:cubicBezTo>
                <a:close/>
                <a:moveTo>
                  <a:pt x="985761" y="175"/>
                </a:moveTo>
                <a:cubicBezTo>
                  <a:pt x="990093" y="-735"/>
                  <a:pt x="992692" y="1996"/>
                  <a:pt x="993558" y="6547"/>
                </a:cubicBezTo>
                <a:lnTo>
                  <a:pt x="998756" y="139439"/>
                </a:lnTo>
                <a:cubicBezTo>
                  <a:pt x="998756" y="143079"/>
                  <a:pt x="996157" y="145810"/>
                  <a:pt x="992692" y="145810"/>
                </a:cubicBezTo>
                <a:cubicBezTo>
                  <a:pt x="990093" y="145810"/>
                  <a:pt x="985761" y="143990"/>
                  <a:pt x="985761" y="139439"/>
                </a:cubicBezTo>
                <a:lnTo>
                  <a:pt x="979697" y="7457"/>
                </a:lnTo>
                <a:cubicBezTo>
                  <a:pt x="979697" y="3816"/>
                  <a:pt x="983162" y="175"/>
                  <a:pt x="985761" y="1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5" name="Freeform: Shape 464">
            <a:extLst>
              <a:ext uri="{FF2B5EF4-FFF2-40B4-BE49-F238E27FC236}">
                <a16:creationId xmlns:a16="http://schemas.microsoft.com/office/drawing/2014/main" id="{A3ABD4D6-C42B-4762-833B-8F2C560E2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191" y="7590703"/>
            <a:ext cx="847906" cy="158497"/>
          </a:xfrm>
          <a:custGeom>
            <a:avLst/>
            <a:gdLst>
              <a:gd name="connsiteX0" fmla="*/ 6065 w 847906"/>
              <a:gd name="connsiteY0" fmla="*/ 39852 h 158497"/>
              <a:gd name="connsiteX1" fmla="*/ 7798 w 847906"/>
              <a:gd name="connsiteY1" fmla="*/ 39852 h 158497"/>
              <a:gd name="connsiteX2" fmla="*/ 13862 w 847906"/>
              <a:gd name="connsiteY2" fmla="*/ 46241 h 158497"/>
              <a:gd name="connsiteX3" fmla="*/ 19061 w 847906"/>
              <a:gd name="connsiteY3" fmla="*/ 152108 h 158497"/>
              <a:gd name="connsiteX4" fmla="*/ 12996 w 847906"/>
              <a:gd name="connsiteY4" fmla="*/ 158497 h 158497"/>
              <a:gd name="connsiteX5" fmla="*/ 11263 w 847906"/>
              <a:gd name="connsiteY5" fmla="*/ 158497 h 158497"/>
              <a:gd name="connsiteX6" fmla="*/ 5198 w 847906"/>
              <a:gd name="connsiteY6" fmla="*/ 153021 h 158497"/>
              <a:gd name="connsiteX7" fmla="*/ 0 w 847906"/>
              <a:gd name="connsiteY7" fmla="*/ 46241 h 158497"/>
              <a:gd name="connsiteX8" fmla="*/ 6065 w 847906"/>
              <a:gd name="connsiteY8" fmla="*/ 39852 h 158497"/>
              <a:gd name="connsiteX9" fmla="*/ 82968 w 847906"/>
              <a:gd name="connsiteY9" fmla="*/ 35868 h 158497"/>
              <a:gd name="connsiteX10" fmla="*/ 89308 w 847906"/>
              <a:gd name="connsiteY10" fmla="*/ 42208 h 158497"/>
              <a:gd name="connsiteX11" fmla="*/ 94742 w 847906"/>
              <a:gd name="connsiteY11" fmla="*/ 148179 h 158497"/>
              <a:gd name="connsiteX12" fmla="*/ 88403 w 847906"/>
              <a:gd name="connsiteY12" fmla="*/ 154520 h 158497"/>
              <a:gd name="connsiteX13" fmla="*/ 86591 w 847906"/>
              <a:gd name="connsiteY13" fmla="*/ 154520 h 158497"/>
              <a:gd name="connsiteX14" fmla="*/ 81157 w 847906"/>
              <a:gd name="connsiteY14" fmla="*/ 148179 h 158497"/>
              <a:gd name="connsiteX15" fmla="*/ 75723 w 847906"/>
              <a:gd name="connsiteY15" fmla="*/ 43114 h 158497"/>
              <a:gd name="connsiteX16" fmla="*/ 81157 w 847906"/>
              <a:gd name="connsiteY16" fmla="*/ 36773 h 158497"/>
              <a:gd name="connsiteX17" fmla="*/ 228608 w 847906"/>
              <a:gd name="connsiteY17" fmla="*/ 31882 h 158497"/>
              <a:gd name="connsiteX18" fmla="*/ 230419 w 847906"/>
              <a:gd name="connsiteY18" fmla="*/ 31882 h 158497"/>
              <a:gd name="connsiteX19" fmla="*/ 236760 w 847906"/>
              <a:gd name="connsiteY19" fmla="*/ 38270 h 158497"/>
              <a:gd name="connsiteX20" fmla="*/ 242194 w 847906"/>
              <a:gd name="connsiteY20" fmla="*/ 144138 h 158497"/>
              <a:gd name="connsiteX21" fmla="*/ 235854 w 847906"/>
              <a:gd name="connsiteY21" fmla="*/ 150527 h 158497"/>
              <a:gd name="connsiteX22" fmla="*/ 234042 w 847906"/>
              <a:gd name="connsiteY22" fmla="*/ 150527 h 158497"/>
              <a:gd name="connsiteX23" fmla="*/ 228608 w 847906"/>
              <a:gd name="connsiteY23" fmla="*/ 145051 h 158497"/>
              <a:gd name="connsiteX24" fmla="*/ 224079 w 847906"/>
              <a:gd name="connsiteY24" fmla="*/ 38270 h 158497"/>
              <a:gd name="connsiteX25" fmla="*/ 228608 w 847906"/>
              <a:gd name="connsiteY25" fmla="*/ 31882 h 158497"/>
              <a:gd name="connsiteX26" fmla="*/ 153797 w 847906"/>
              <a:gd name="connsiteY26" fmla="*/ 31882 h 158497"/>
              <a:gd name="connsiteX27" fmla="*/ 155608 w 847906"/>
              <a:gd name="connsiteY27" fmla="*/ 31882 h 158497"/>
              <a:gd name="connsiteX28" fmla="*/ 161042 w 847906"/>
              <a:gd name="connsiteY28" fmla="*/ 37316 h 158497"/>
              <a:gd name="connsiteX29" fmla="*/ 166476 w 847906"/>
              <a:gd name="connsiteY29" fmla="*/ 143288 h 158497"/>
              <a:gd name="connsiteX30" fmla="*/ 161042 w 847906"/>
              <a:gd name="connsiteY30" fmla="*/ 149628 h 158497"/>
              <a:gd name="connsiteX31" fmla="*/ 159231 w 847906"/>
              <a:gd name="connsiteY31" fmla="*/ 149628 h 158497"/>
              <a:gd name="connsiteX32" fmla="*/ 152891 w 847906"/>
              <a:gd name="connsiteY32" fmla="*/ 144193 h 158497"/>
              <a:gd name="connsiteX33" fmla="*/ 148363 w 847906"/>
              <a:gd name="connsiteY33" fmla="*/ 38222 h 158497"/>
              <a:gd name="connsiteX34" fmla="*/ 153797 w 847906"/>
              <a:gd name="connsiteY34" fmla="*/ 31882 h 158497"/>
              <a:gd name="connsiteX35" fmla="*/ 305236 w 847906"/>
              <a:gd name="connsiteY35" fmla="*/ 24816 h 158497"/>
              <a:gd name="connsiteX36" fmla="*/ 307047 w 847906"/>
              <a:gd name="connsiteY36" fmla="*/ 24816 h 158497"/>
              <a:gd name="connsiteX37" fmla="*/ 312481 w 847906"/>
              <a:gd name="connsiteY37" fmla="*/ 30251 h 158497"/>
              <a:gd name="connsiteX38" fmla="*/ 317915 w 847906"/>
              <a:gd name="connsiteY38" fmla="*/ 137128 h 158497"/>
              <a:gd name="connsiteX39" fmla="*/ 312481 w 847906"/>
              <a:gd name="connsiteY39" fmla="*/ 142563 h 158497"/>
              <a:gd name="connsiteX40" fmla="*/ 310670 w 847906"/>
              <a:gd name="connsiteY40" fmla="*/ 142563 h 158497"/>
              <a:gd name="connsiteX41" fmla="*/ 304330 w 847906"/>
              <a:gd name="connsiteY41" fmla="*/ 137128 h 158497"/>
              <a:gd name="connsiteX42" fmla="*/ 299802 w 847906"/>
              <a:gd name="connsiteY42" fmla="*/ 31157 h 158497"/>
              <a:gd name="connsiteX43" fmla="*/ 305236 w 847906"/>
              <a:gd name="connsiteY43" fmla="*/ 24816 h 158497"/>
              <a:gd name="connsiteX44" fmla="*/ 380952 w 847906"/>
              <a:gd name="connsiteY44" fmla="*/ 23911 h 158497"/>
              <a:gd name="connsiteX45" fmla="*/ 381858 w 847906"/>
              <a:gd name="connsiteY45" fmla="*/ 23911 h 158497"/>
              <a:gd name="connsiteX46" fmla="*/ 388199 w 847906"/>
              <a:gd name="connsiteY46" fmla="*/ 29345 h 158497"/>
              <a:gd name="connsiteX47" fmla="*/ 392727 w 847906"/>
              <a:gd name="connsiteY47" fmla="*/ 135317 h 158497"/>
              <a:gd name="connsiteX48" fmla="*/ 387293 w 847906"/>
              <a:gd name="connsiteY48" fmla="*/ 141657 h 158497"/>
              <a:gd name="connsiteX49" fmla="*/ 385481 w 847906"/>
              <a:gd name="connsiteY49" fmla="*/ 141657 h 158497"/>
              <a:gd name="connsiteX50" fmla="*/ 379141 w 847906"/>
              <a:gd name="connsiteY50" fmla="*/ 136222 h 158497"/>
              <a:gd name="connsiteX51" fmla="*/ 374612 w 847906"/>
              <a:gd name="connsiteY51" fmla="*/ 30251 h 158497"/>
              <a:gd name="connsiteX52" fmla="*/ 380952 w 847906"/>
              <a:gd name="connsiteY52" fmla="*/ 23911 h 158497"/>
              <a:gd name="connsiteX53" fmla="*/ 456675 w 847906"/>
              <a:gd name="connsiteY53" fmla="*/ 19927 h 158497"/>
              <a:gd name="connsiteX54" fmla="*/ 457580 w 847906"/>
              <a:gd name="connsiteY54" fmla="*/ 19927 h 158497"/>
              <a:gd name="connsiteX55" fmla="*/ 463920 w 847906"/>
              <a:gd name="connsiteY55" fmla="*/ 26315 h 158497"/>
              <a:gd name="connsiteX56" fmla="*/ 469354 w 847906"/>
              <a:gd name="connsiteY56" fmla="*/ 132183 h 158497"/>
              <a:gd name="connsiteX57" fmla="*/ 463015 w 847906"/>
              <a:gd name="connsiteY57" fmla="*/ 138572 h 158497"/>
              <a:gd name="connsiteX58" fmla="*/ 462109 w 847906"/>
              <a:gd name="connsiteY58" fmla="*/ 138572 h 158497"/>
              <a:gd name="connsiteX59" fmla="*/ 455769 w 847906"/>
              <a:gd name="connsiteY59" fmla="*/ 133096 h 158497"/>
              <a:gd name="connsiteX60" fmla="*/ 450335 w 847906"/>
              <a:gd name="connsiteY60" fmla="*/ 26315 h 158497"/>
              <a:gd name="connsiteX61" fmla="*/ 456675 w 847906"/>
              <a:gd name="connsiteY61" fmla="*/ 19927 h 158497"/>
              <a:gd name="connsiteX62" fmla="*/ 531485 w 847906"/>
              <a:gd name="connsiteY62" fmla="*/ 16846 h 158497"/>
              <a:gd name="connsiteX63" fmla="*/ 533296 w 847906"/>
              <a:gd name="connsiteY63" fmla="*/ 16846 h 158497"/>
              <a:gd name="connsiteX64" fmla="*/ 539637 w 847906"/>
              <a:gd name="connsiteY64" fmla="*/ 22281 h 158497"/>
              <a:gd name="connsiteX65" fmla="*/ 545071 w 847906"/>
              <a:gd name="connsiteY65" fmla="*/ 128252 h 158497"/>
              <a:gd name="connsiteX66" fmla="*/ 538731 w 847906"/>
              <a:gd name="connsiteY66" fmla="*/ 134593 h 158497"/>
              <a:gd name="connsiteX67" fmla="*/ 536919 w 847906"/>
              <a:gd name="connsiteY67" fmla="*/ 134593 h 158497"/>
              <a:gd name="connsiteX68" fmla="*/ 531485 w 847906"/>
              <a:gd name="connsiteY68" fmla="*/ 129158 h 158497"/>
              <a:gd name="connsiteX69" fmla="*/ 526050 w 847906"/>
              <a:gd name="connsiteY69" fmla="*/ 22281 h 158497"/>
              <a:gd name="connsiteX70" fmla="*/ 531485 w 847906"/>
              <a:gd name="connsiteY70" fmla="*/ 16846 h 158497"/>
              <a:gd name="connsiteX71" fmla="*/ 608114 w 847906"/>
              <a:gd name="connsiteY71" fmla="*/ 11957 h 158497"/>
              <a:gd name="connsiteX72" fmla="*/ 609019 w 847906"/>
              <a:gd name="connsiteY72" fmla="*/ 11957 h 158497"/>
              <a:gd name="connsiteX73" fmla="*/ 615359 w 847906"/>
              <a:gd name="connsiteY73" fmla="*/ 18297 h 158497"/>
              <a:gd name="connsiteX74" fmla="*/ 620793 w 847906"/>
              <a:gd name="connsiteY74" fmla="*/ 123363 h 158497"/>
              <a:gd name="connsiteX75" fmla="*/ 614454 w 847906"/>
              <a:gd name="connsiteY75" fmla="*/ 129703 h 158497"/>
              <a:gd name="connsiteX76" fmla="*/ 613548 w 847906"/>
              <a:gd name="connsiteY76" fmla="*/ 130609 h 158497"/>
              <a:gd name="connsiteX77" fmla="*/ 607208 w 847906"/>
              <a:gd name="connsiteY77" fmla="*/ 124268 h 158497"/>
              <a:gd name="connsiteX78" fmla="*/ 602680 w 847906"/>
              <a:gd name="connsiteY78" fmla="*/ 18297 h 158497"/>
              <a:gd name="connsiteX79" fmla="*/ 608114 w 847906"/>
              <a:gd name="connsiteY79" fmla="*/ 11957 h 158497"/>
              <a:gd name="connsiteX80" fmla="*/ 682924 w 847906"/>
              <a:gd name="connsiteY80" fmla="*/ 7971 h 158497"/>
              <a:gd name="connsiteX81" fmla="*/ 684736 w 847906"/>
              <a:gd name="connsiteY81" fmla="*/ 7971 h 158497"/>
              <a:gd name="connsiteX82" fmla="*/ 691076 w 847906"/>
              <a:gd name="connsiteY82" fmla="*/ 14311 h 158497"/>
              <a:gd name="connsiteX83" fmla="*/ 696510 w 847906"/>
              <a:gd name="connsiteY83" fmla="*/ 119377 h 158497"/>
              <a:gd name="connsiteX84" fmla="*/ 690170 w 847906"/>
              <a:gd name="connsiteY84" fmla="*/ 126623 h 158497"/>
              <a:gd name="connsiteX85" fmla="*/ 688358 w 847906"/>
              <a:gd name="connsiteY85" fmla="*/ 126623 h 158497"/>
              <a:gd name="connsiteX86" fmla="*/ 682018 w 847906"/>
              <a:gd name="connsiteY86" fmla="*/ 120282 h 158497"/>
              <a:gd name="connsiteX87" fmla="*/ 677488 w 847906"/>
              <a:gd name="connsiteY87" fmla="*/ 15217 h 158497"/>
              <a:gd name="connsiteX88" fmla="*/ 682924 w 847906"/>
              <a:gd name="connsiteY88" fmla="*/ 7971 h 158497"/>
              <a:gd name="connsiteX89" fmla="*/ 759552 w 847906"/>
              <a:gd name="connsiteY89" fmla="*/ 3987 h 158497"/>
              <a:gd name="connsiteX90" fmla="*/ 761364 w 847906"/>
              <a:gd name="connsiteY90" fmla="*/ 3987 h 158497"/>
              <a:gd name="connsiteX91" fmla="*/ 766798 w 847906"/>
              <a:gd name="connsiteY91" fmla="*/ 9463 h 158497"/>
              <a:gd name="connsiteX92" fmla="*/ 772232 w 847906"/>
              <a:gd name="connsiteY92" fmla="*/ 116243 h 158497"/>
              <a:gd name="connsiteX93" fmla="*/ 765892 w 847906"/>
              <a:gd name="connsiteY93" fmla="*/ 122632 h 158497"/>
              <a:gd name="connsiteX94" fmla="*/ 764080 w 847906"/>
              <a:gd name="connsiteY94" fmla="*/ 122632 h 158497"/>
              <a:gd name="connsiteX95" fmla="*/ 758646 w 847906"/>
              <a:gd name="connsiteY95" fmla="*/ 117156 h 158497"/>
              <a:gd name="connsiteX96" fmla="*/ 754118 w 847906"/>
              <a:gd name="connsiteY96" fmla="*/ 10375 h 158497"/>
              <a:gd name="connsiteX97" fmla="*/ 759552 w 847906"/>
              <a:gd name="connsiteY97" fmla="*/ 3987 h 158497"/>
              <a:gd name="connsiteX98" fmla="*/ 834622 w 847906"/>
              <a:gd name="connsiteY98" fmla="*/ 0 h 158497"/>
              <a:gd name="connsiteX99" fmla="*/ 836520 w 847906"/>
              <a:gd name="connsiteY99" fmla="*/ 0 h 158497"/>
              <a:gd name="connsiteX100" fmla="*/ 843162 w 847906"/>
              <a:gd name="connsiteY100" fmla="*/ 6388 h 158497"/>
              <a:gd name="connsiteX101" fmla="*/ 847906 w 847906"/>
              <a:gd name="connsiteY101" fmla="*/ 112256 h 158497"/>
              <a:gd name="connsiteX102" fmla="*/ 842212 w 847906"/>
              <a:gd name="connsiteY102" fmla="*/ 118645 h 158497"/>
              <a:gd name="connsiteX103" fmla="*/ 841264 w 847906"/>
              <a:gd name="connsiteY103" fmla="*/ 118645 h 158497"/>
              <a:gd name="connsiteX104" fmla="*/ 833672 w 847906"/>
              <a:gd name="connsiteY104" fmla="*/ 113169 h 158497"/>
              <a:gd name="connsiteX105" fmla="*/ 828928 w 847906"/>
              <a:gd name="connsiteY105" fmla="*/ 6388 h 158497"/>
              <a:gd name="connsiteX106" fmla="*/ 834622 w 847906"/>
              <a:gd name="connsiteY106" fmla="*/ 0 h 15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847906" h="158497">
                <a:moveTo>
                  <a:pt x="6065" y="39852"/>
                </a:moveTo>
                <a:lnTo>
                  <a:pt x="7798" y="39852"/>
                </a:lnTo>
                <a:cubicBezTo>
                  <a:pt x="10397" y="39852"/>
                  <a:pt x="13862" y="41678"/>
                  <a:pt x="13862" y="46241"/>
                </a:cubicBezTo>
                <a:lnTo>
                  <a:pt x="19061" y="152108"/>
                </a:lnTo>
                <a:cubicBezTo>
                  <a:pt x="19061" y="155759"/>
                  <a:pt x="15595" y="158497"/>
                  <a:pt x="12996" y="158497"/>
                </a:cubicBezTo>
                <a:lnTo>
                  <a:pt x="11263" y="158497"/>
                </a:lnTo>
                <a:cubicBezTo>
                  <a:pt x="8664" y="158497"/>
                  <a:pt x="5198" y="155759"/>
                  <a:pt x="5198" y="153021"/>
                </a:cubicBezTo>
                <a:lnTo>
                  <a:pt x="0" y="46241"/>
                </a:lnTo>
                <a:cubicBezTo>
                  <a:pt x="0" y="42590"/>
                  <a:pt x="3466" y="39852"/>
                  <a:pt x="6065" y="39852"/>
                </a:cubicBezTo>
                <a:close/>
                <a:moveTo>
                  <a:pt x="82968" y="35868"/>
                </a:moveTo>
                <a:cubicBezTo>
                  <a:pt x="86591" y="35868"/>
                  <a:pt x="89308" y="39491"/>
                  <a:pt x="89308" y="42208"/>
                </a:cubicBezTo>
                <a:lnTo>
                  <a:pt x="94742" y="148179"/>
                </a:lnTo>
                <a:cubicBezTo>
                  <a:pt x="94742" y="151802"/>
                  <a:pt x="92025" y="154520"/>
                  <a:pt x="88403" y="154520"/>
                </a:cubicBezTo>
                <a:lnTo>
                  <a:pt x="86591" y="154520"/>
                </a:lnTo>
                <a:cubicBezTo>
                  <a:pt x="83874" y="154520"/>
                  <a:pt x="81157" y="152708"/>
                  <a:pt x="81157" y="148179"/>
                </a:cubicBezTo>
                <a:lnTo>
                  <a:pt x="75723" y="43114"/>
                </a:lnTo>
                <a:cubicBezTo>
                  <a:pt x="75723" y="39491"/>
                  <a:pt x="78440" y="36773"/>
                  <a:pt x="81157" y="36773"/>
                </a:cubicBezTo>
                <a:close/>
                <a:moveTo>
                  <a:pt x="228608" y="31882"/>
                </a:moveTo>
                <a:lnTo>
                  <a:pt x="230419" y="31882"/>
                </a:lnTo>
                <a:cubicBezTo>
                  <a:pt x="233136" y="31882"/>
                  <a:pt x="236760" y="33707"/>
                  <a:pt x="236760" y="38270"/>
                </a:cubicBezTo>
                <a:lnTo>
                  <a:pt x="242194" y="144138"/>
                </a:lnTo>
                <a:cubicBezTo>
                  <a:pt x="242194" y="147789"/>
                  <a:pt x="239477" y="150527"/>
                  <a:pt x="235854" y="150527"/>
                </a:cubicBezTo>
                <a:lnTo>
                  <a:pt x="234042" y="150527"/>
                </a:lnTo>
                <a:cubicBezTo>
                  <a:pt x="231325" y="150527"/>
                  <a:pt x="228608" y="147789"/>
                  <a:pt x="228608" y="145051"/>
                </a:cubicBezTo>
                <a:lnTo>
                  <a:pt x="224079" y="38270"/>
                </a:lnTo>
                <a:cubicBezTo>
                  <a:pt x="223173" y="34620"/>
                  <a:pt x="225890" y="31882"/>
                  <a:pt x="228608" y="31882"/>
                </a:cubicBezTo>
                <a:close/>
                <a:moveTo>
                  <a:pt x="153797" y="31882"/>
                </a:moveTo>
                <a:lnTo>
                  <a:pt x="155608" y="31882"/>
                </a:lnTo>
                <a:cubicBezTo>
                  <a:pt x="158325" y="31882"/>
                  <a:pt x="161042" y="34599"/>
                  <a:pt x="161042" y="37316"/>
                </a:cubicBezTo>
                <a:lnTo>
                  <a:pt x="166476" y="143288"/>
                </a:lnTo>
                <a:cubicBezTo>
                  <a:pt x="166476" y="146005"/>
                  <a:pt x="163759" y="149628"/>
                  <a:pt x="161042" y="149628"/>
                </a:cubicBezTo>
                <a:lnTo>
                  <a:pt x="159231" y="149628"/>
                </a:lnTo>
                <a:cubicBezTo>
                  <a:pt x="155608" y="150534"/>
                  <a:pt x="152891" y="146911"/>
                  <a:pt x="152891" y="144193"/>
                </a:cubicBezTo>
                <a:lnTo>
                  <a:pt x="148363" y="38222"/>
                </a:lnTo>
                <a:cubicBezTo>
                  <a:pt x="147457" y="34599"/>
                  <a:pt x="150174" y="31882"/>
                  <a:pt x="153797" y="31882"/>
                </a:cubicBezTo>
                <a:close/>
                <a:moveTo>
                  <a:pt x="305236" y="24816"/>
                </a:moveTo>
                <a:lnTo>
                  <a:pt x="307047" y="24816"/>
                </a:lnTo>
                <a:cubicBezTo>
                  <a:pt x="309764" y="23911"/>
                  <a:pt x="312481" y="27534"/>
                  <a:pt x="312481" y="30251"/>
                </a:cubicBezTo>
                <a:lnTo>
                  <a:pt x="317915" y="137128"/>
                </a:lnTo>
                <a:cubicBezTo>
                  <a:pt x="317915" y="139845"/>
                  <a:pt x="316104" y="142563"/>
                  <a:pt x="312481" y="142563"/>
                </a:cubicBezTo>
                <a:lnTo>
                  <a:pt x="310670" y="142563"/>
                </a:lnTo>
                <a:cubicBezTo>
                  <a:pt x="307047" y="142563"/>
                  <a:pt x="304330" y="140751"/>
                  <a:pt x="304330" y="137128"/>
                </a:cubicBezTo>
                <a:lnTo>
                  <a:pt x="299802" y="31157"/>
                </a:lnTo>
                <a:cubicBezTo>
                  <a:pt x="298896" y="28439"/>
                  <a:pt x="302519" y="24816"/>
                  <a:pt x="305236" y="24816"/>
                </a:cubicBezTo>
                <a:close/>
                <a:moveTo>
                  <a:pt x="380952" y="23911"/>
                </a:moveTo>
                <a:lnTo>
                  <a:pt x="381858" y="23911"/>
                </a:lnTo>
                <a:cubicBezTo>
                  <a:pt x="384576" y="23911"/>
                  <a:pt x="388199" y="26628"/>
                  <a:pt x="388199" y="29345"/>
                </a:cubicBezTo>
                <a:lnTo>
                  <a:pt x="392727" y="135317"/>
                </a:lnTo>
                <a:cubicBezTo>
                  <a:pt x="393633" y="138034"/>
                  <a:pt x="390010" y="141657"/>
                  <a:pt x="387293" y="141657"/>
                </a:cubicBezTo>
                <a:lnTo>
                  <a:pt x="385481" y="141657"/>
                </a:lnTo>
                <a:cubicBezTo>
                  <a:pt x="382764" y="142563"/>
                  <a:pt x="379141" y="139845"/>
                  <a:pt x="379141" y="136222"/>
                </a:cubicBezTo>
                <a:lnTo>
                  <a:pt x="374612" y="30251"/>
                </a:lnTo>
                <a:cubicBezTo>
                  <a:pt x="374612" y="26628"/>
                  <a:pt x="377329" y="23911"/>
                  <a:pt x="380952" y="23911"/>
                </a:cubicBezTo>
                <a:close/>
                <a:moveTo>
                  <a:pt x="456675" y="19927"/>
                </a:moveTo>
                <a:lnTo>
                  <a:pt x="457580" y="19927"/>
                </a:lnTo>
                <a:cubicBezTo>
                  <a:pt x="461203" y="19927"/>
                  <a:pt x="463920" y="22665"/>
                  <a:pt x="463920" y="26315"/>
                </a:cubicBezTo>
                <a:lnTo>
                  <a:pt x="469354" y="132183"/>
                </a:lnTo>
                <a:cubicBezTo>
                  <a:pt x="469354" y="135834"/>
                  <a:pt x="466637" y="138572"/>
                  <a:pt x="463015" y="138572"/>
                </a:cubicBezTo>
                <a:lnTo>
                  <a:pt x="462109" y="138572"/>
                </a:lnTo>
                <a:cubicBezTo>
                  <a:pt x="458486" y="138572"/>
                  <a:pt x="455769" y="136746"/>
                  <a:pt x="455769" y="133096"/>
                </a:cubicBezTo>
                <a:lnTo>
                  <a:pt x="450335" y="26315"/>
                </a:lnTo>
                <a:cubicBezTo>
                  <a:pt x="450335" y="22665"/>
                  <a:pt x="453958" y="20839"/>
                  <a:pt x="456675" y="19927"/>
                </a:cubicBezTo>
                <a:close/>
                <a:moveTo>
                  <a:pt x="531485" y="16846"/>
                </a:moveTo>
                <a:lnTo>
                  <a:pt x="533296" y="16846"/>
                </a:lnTo>
                <a:cubicBezTo>
                  <a:pt x="536014" y="15941"/>
                  <a:pt x="539637" y="18658"/>
                  <a:pt x="539637" y="22281"/>
                </a:cubicBezTo>
                <a:lnTo>
                  <a:pt x="545071" y="128252"/>
                </a:lnTo>
                <a:cubicBezTo>
                  <a:pt x="545071" y="130970"/>
                  <a:pt x="541448" y="134593"/>
                  <a:pt x="538731" y="134593"/>
                </a:cubicBezTo>
                <a:lnTo>
                  <a:pt x="536919" y="134593"/>
                </a:lnTo>
                <a:cubicBezTo>
                  <a:pt x="534202" y="134593"/>
                  <a:pt x="531485" y="131875"/>
                  <a:pt x="531485" y="129158"/>
                </a:cubicBezTo>
                <a:lnTo>
                  <a:pt x="526050" y="22281"/>
                </a:lnTo>
                <a:cubicBezTo>
                  <a:pt x="526050" y="19564"/>
                  <a:pt x="528767" y="16846"/>
                  <a:pt x="531485" y="16846"/>
                </a:cubicBezTo>
                <a:close/>
                <a:moveTo>
                  <a:pt x="608114" y="11957"/>
                </a:moveTo>
                <a:lnTo>
                  <a:pt x="609019" y="11957"/>
                </a:lnTo>
                <a:cubicBezTo>
                  <a:pt x="612642" y="11957"/>
                  <a:pt x="615359" y="14674"/>
                  <a:pt x="615359" y="18297"/>
                </a:cubicBezTo>
                <a:lnTo>
                  <a:pt x="620793" y="123363"/>
                </a:lnTo>
                <a:cubicBezTo>
                  <a:pt x="620793" y="126986"/>
                  <a:pt x="618076" y="129703"/>
                  <a:pt x="614454" y="129703"/>
                </a:cubicBezTo>
                <a:lnTo>
                  <a:pt x="613548" y="130609"/>
                </a:lnTo>
                <a:cubicBezTo>
                  <a:pt x="609925" y="130609"/>
                  <a:pt x="607208" y="127891"/>
                  <a:pt x="607208" y="124268"/>
                </a:cubicBezTo>
                <a:lnTo>
                  <a:pt x="602680" y="18297"/>
                </a:lnTo>
                <a:cubicBezTo>
                  <a:pt x="601774" y="15580"/>
                  <a:pt x="604491" y="11957"/>
                  <a:pt x="608114" y="11957"/>
                </a:cubicBezTo>
                <a:close/>
                <a:moveTo>
                  <a:pt x="682924" y="7971"/>
                </a:moveTo>
                <a:lnTo>
                  <a:pt x="684736" y="7971"/>
                </a:lnTo>
                <a:cubicBezTo>
                  <a:pt x="687452" y="7971"/>
                  <a:pt x="691076" y="11594"/>
                  <a:pt x="691076" y="14311"/>
                </a:cubicBezTo>
                <a:lnTo>
                  <a:pt x="696510" y="119377"/>
                </a:lnTo>
                <a:cubicBezTo>
                  <a:pt x="696510" y="123000"/>
                  <a:pt x="693792" y="126623"/>
                  <a:pt x="690170" y="126623"/>
                </a:cubicBezTo>
                <a:lnTo>
                  <a:pt x="688358" y="126623"/>
                </a:lnTo>
                <a:cubicBezTo>
                  <a:pt x="685640" y="126623"/>
                  <a:pt x="682018" y="123905"/>
                  <a:pt x="682018" y="120282"/>
                </a:cubicBezTo>
                <a:lnTo>
                  <a:pt x="677488" y="15217"/>
                </a:lnTo>
                <a:cubicBezTo>
                  <a:pt x="677488" y="11594"/>
                  <a:pt x="680206" y="8876"/>
                  <a:pt x="682924" y="7971"/>
                </a:cubicBezTo>
                <a:close/>
                <a:moveTo>
                  <a:pt x="759552" y="3987"/>
                </a:moveTo>
                <a:lnTo>
                  <a:pt x="761364" y="3987"/>
                </a:lnTo>
                <a:cubicBezTo>
                  <a:pt x="764080" y="3987"/>
                  <a:pt x="766798" y="6725"/>
                  <a:pt x="766798" y="9463"/>
                </a:cubicBezTo>
                <a:lnTo>
                  <a:pt x="772232" y="116243"/>
                </a:lnTo>
                <a:cubicBezTo>
                  <a:pt x="772232" y="118981"/>
                  <a:pt x="769514" y="122632"/>
                  <a:pt x="765892" y="122632"/>
                </a:cubicBezTo>
                <a:lnTo>
                  <a:pt x="764080" y="122632"/>
                </a:lnTo>
                <a:cubicBezTo>
                  <a:pt x="761364" y="122632"/>
                  <a:pt x="758646" y="119894"/>
                  <a:pt x="758646" y="117156"/>
                </a:cubicBezTo>
                <a:lnTo>
                  <a:pt x="754118" y="10375"/>
                </a:lnTo>
                <a:cubicBezTo>
                  <a:pt x="753212" y="6725"/>
                  <a:pt x="755930" y="3987"/>
                  <a:pt x="759552" y="3987"/>
                </a:cubicBezTo>
                <a:close/>
                <a:moveTo>
                  <a:pt x="834622" y="0"/>
                </a:moveTo>
                <a:lnTo>
                  <a:pt x="836520" y="0"/>
                </a:lnTo>
                <a:cubicBezTo>
                  <a:pt x="839366" y="0"/>
                  <a:pt x="843162" y="1825"/>
                  <a:pt x="843162" y="6388"/>
                </a:cubicBezTo>
                <a:lnTo>
                  <a:pt x="847906" y="112256"/>
                </a:lnTo>
                <a:cubicBezTo>
                  <a:pt x="847906" y="115907"/>
                  <a:pt x="846008" y="118645"/>
                  <a:pt x="842212" y="118645"/>
                </a:cubicBezTo>
                <a:lnTo>
                  <a:pt x="841264" y="118645"/>
                </a:lnTo>
                <a:cubicBezTo>
                  <a:pt x="837468" y="118645"/>
                  <a:pt x="833672" y="115907"/>
                  <a:pt x="833672" y="113169"/>
                </a:cubicBezTo>
                <a:lnTo>
                  <a:pt x="828928" y="6388"/>
                </a:lnTo>
                <a:cubicBezTo>
                  <a:pt x="828928" y="2738"/>
                  <a:pt x="831774" y="0"/>
                  <a:pt x="8346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6" name="Freeform: Shape 465">
            <a:extLst>
              <a:ext uri="{FF2B5EF4-FFF2-40B4-BE49-F238E27FC236}">
                <a16:creationId xmlns:a16="http://schemas.microsoft.com/office/drawing/2014/main" id="{4C5A3ED1-8952-4211-9852-D3A013396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5157" y="7455204"/>
            <a:ext cx="847173" cy="158498"/>
          </a:xfrm>
          <a:custGeom>
            <a:avLst/>
            <a:gdLst>
              <a:gd name="connsiteX0" fmla="*/ 5333 w 847173"/>
              <a:gd name="connsiteY0" fmla="*/ 39853 h 158498"/>
              <a:gd name="connsiteX1" fmla="*/ 7066 w 847173"/>
              <a:gd name="connsiteY1" fmla="*/ 39853 h 158498"/>
              <a:gd name="connsiteX2" fmla="*/ 13130 w 847173"/>
              <a:gd name="connsiteY2" fmla="*/ 46242 h 158498"/>
              <a:gd name="connsiteX3" fmla="*/ 18328 w 847173"/>
              <a:gd name="connsiteY3" fmla="*/ 153022 h 158498"/>
              <a:gd name="connsiteX4" fmla="*/ 12264 w 847173"/>
              <a:gd name="connsiteY4" fmla="*/ 158498 h 158498"/>
              <a:gd name="connsiteX5" fmla="*/ 10531 w 847173"/>
              <a:gd name="connsiteY5" fmla="*/ 158498 h 158498"/>
              <a:gd name="connsiteX6" fmla="*/ 4467 w 847173"/>
              <a:gd name="connsiteY6" fmla="*/ 153022 h 158498"/>
              <a:gd name="connsiteX7" fmla="*/ 135 w 847173"/>
              <a:gd name="connsiteY7" fmla="*/ 46242 h 158498"/>
              <a:gd name="connsiteX8" fmla="*/ 5333 w 847173"/>
              <a:gd name="connsiteY8" fmla="*/ 39853 h 158498"/>
              <a:gd name="connsiteX9" fmla="*/ 80420 w 847173"/>
              <a:gd name="connsiteY9" fmla="*/ 35869 h 158498"/>
              <a:gd name="connsiteX10" fmla="*/ 82231 w 847173"/>
              <a:gd name="connsiteY10" fmla="*/ 35869 h 158498"/>
              <a:gd name="connsiteX11" fmla="*/ 88572 w 847173"/>
              <a:gd name="connsiteY11" fmla="*/ 41304 h 158498"/>
              <a:gd name="connsiteX12" fmla="*/ 94006 w 847173"/>
              <a:gd name="connsiteY12" fmla="*/ 147275 h 158498"/>
              <a:gd name="connsiteX13" fmla="*/ 87666 w 847173"/>
              <a:gd name="connsiteY13" fmla="*/ 153615 h 158498"/>
              <a:gd name="connsiteX14" fmla="*/ 85854 w 847173"/>
              <a:gd name="connsiteY14" fmla="*/ 153615 h 158498"/>
              <a:gd name="connsiteX15" fmla="*/ 80420 w 847173"/>
              <a:gd name="connsiteY15" fmla="*/ 148180 h 158498"/>
              <a:gd name="connsiteX16" fmla="*/ 75891 w 847173"/>
              <a:gd name="connsiteY16" fmla="*/ 42209 h 158498"/>
              <a:gd name="connsiteX17" fmla="*/ 80420 w 847173"/>
              <a:gd name="connsiteY17" fmla="*/ 35869 h 158498"/>
              <a:gd name="connsiteX18" fmla="*/ 157048 w 847173"/>
              <a:gd name="connsiteY18" fmla="*/ 31882 h 158498"/>
              <a:gd name="connsiteX19" fmla="*/ 158859 w 847173"/>
              <a:gd name="connsiteY19" fmla="*/ 31882 h 158498"/>
              <a:gd name="connsiteX20" fmla="*/ 164293 w 847173"/>
              <a:gd name="connsiteY20" fmla="*/ 38222 h 158498"/>
              <a:gd name="connsiteX21" fmla="*/ 169727 w 847173"/>
              <a:gd name="connsiteY21" fmla="*/ 143288 h 158498"/>
              <a:gd name="connsiteX22" fmla="*/ 164293 w 847173"/>
              <a:gd name="connsiteY22" fmla="*/ 150534 h 158498"/>
              <a:gd name="connsiteX23" fmla="*/ 163388 w 847173"/>
              <a:gd name="connsiteY23" fmla="*/ 150534 h 158498"/>
              <a:gd name="connsiteX24" fmla="*/ 156142 w 847173"/>
              <a:gd name="connsiteY24" fmla="*/ 144193 h 158498"/>
              <a:gd name="connsiteX25" fmla="*/ 151614 w 847173"/>
              <a:gd name="connsiteY25" fmla="*/ 39128 h 158498"/>
              <a:gd name="connsiteX26" fmla="*/ 157048 w 847173"/>
              <a:gd name="connsiteY26" fmla="*/ 31882 h 158498"/>
              <a:gd name="connsiteX27" fmla="*/ 307840 w 847173"/>
              <a:gd name="connsiteY27" fmla="*/ 27898 h 158498"/>
              <a:gd name="connsiteX28" fmla="*/ 308789 w 847173"/>
              <a:gd name="connsiteY28" fmla="*/ 27898 h 158498"/>
              <a:gd name="connsiteX29" fmla="*/ 315430 w 847173"/>
              <a:gd name="connsiteY29" fmla="*/ 32461 h 158498"/>
              <a:gd name="connsiteX30" fmla="*/ 321123 w 847173"/>
              <a:gd name="connsiteY30" fmla="*/ 140154 h 158498"/>
              <a:gd name="connsiteX31" fmla="*/ 314482 w 847173"/>
              <a:gd name="connsiteY31" fmla="*/ 146543 h 158498"/>
              <a:gd name="connsiteX32" fmla="*/ 306891 w 847173"/>
              <a:gd name="connsiteY32" fmla="*/ 141067 h 158498"/>
              <a:gd name="connsiteX33" fmla="*/ 302147 w 847173"/>
              <a:gd name="connsiteY33" fmla="*/ 33374 h 158498"/>
              <a:gd name="connsiteX34" fmla="*/ 307840 w 847173"/>
              <a:gd name="connsiteY34" fmla="*/ 27898 h 158498"/>
              <a:gd name="connsiteX35" fmla="*/ 233065 w 847173"/>
              <a:gd name="connsiteY35" fmla="*/ 27898 h 158498"/>
              <a:gd name="connsiteX36" fmla="*/ 239708 w 847173"/>
              <a:gd name="connsiteY36" fmla="*/ 34238 h 158498"/>
              <a:gd name="connsiteX37" fmla="*/ 245401 w 847173"/>
              <a:gd name="connsiteY37" fmla="*/ 140209 h 158498"/>
              <a:gd name="connsiteX38" fmla="*/ 238759 w 847173"/>
              <a:gd name="connsiteY38" fmla="*/ 146550 h 158498"/>
              <a:gd name="connsiteX39" fmla="*/ 237810 w 847173"/>
              <a:gd name="connsiteY39" fmla="*/ 146550 h 158498"/>
              <a:gd name="connsiteX40" fmla="*/ 230219 w 847173"/>
              <a:gd name="connsiteY40" fmla="*/ 140209 h 158498"/>
              <a:gd name="connsiteX41" fmla="*/ 226423 w 847173"/>
              <a:gd name="connsiteY41" fmla="*/ 34238 h 158498"/>
              <a:gd name="connsiteX42" fmla="*/ 231168 w 847173"/>
              <a:gd name="connsiteY42" fmla="*/ 28804 h 158498"/>
              <a:gd name="connsiteX43" fmla="*/ 460227 w 847173"/>
              <a:gd name="connsiteY43" fmla="*/ 20834 h 158498"/>
              <a:gd name="connsiteX44" fmla="*/ 467817 w 847173"/>
              <a:gd name="connsiteY44" fmla="*/ 26268 h 158498"/>
              <a:gd name="connsiteX45" fmla="*/ 472561 w 847173"/>
              <a:gd name="connsiteY45" fmla="*/ 132239 h 158498"/>
              <a:gd name="connsiteX46" fmla="*/ 466868 w 847173"/>
              <a:gd name="connsiteY46" fmla="*/ 138580 h 158498"/>
              <a:gd name="connsiteX47" fmla="*/ 465920 w 847173"/>
              <a:gd name="connsiteY47" fmla="*/ 138580 h 158498"/>
              <a:gd name="connsiteX48" fmla="*/ 458329 w 847173"/>
              <a:gd name="connsiteY48" fmla="*/ 133145 h 158498"/>
              <a:gd name="connsiteX49" fmla="*/ 453585 w 847173"/>
              <a:gd name="connsiteY49" fmla="*/ 27174 h 158498"/>
              <a:gd name="connsiteX50" fmla="*/ 460227 w 847173"/>
              <a:gd name="connsiteY50" fmla="*/ 20834 h 158498"/>
              <a:gd name="connsiteX51" fmla="*/ 383555 w 847173"/>
              <a:gd name="connsiteY51" fmla="*/ 19928 h 158498"/>
              <a:gd name="connsiteX52" fmla="*/ 384504 w 847173"/>
              <a:gd name="connsiteY52" fmla="*/ 19928 h 158498"/>
              <a:gd name="connsiteX53" fmla="*/ 392096 w 847173"/>
              <a:gd name="connsiteY53" fmla="*/ 26268 h 158498"/>
              <a:gd name="connsiteX54" fmla="*/ 396840 w 847173"/>
              <a:gd name="connsiteY54" fmla="*/ 131334 h 158498"/>
              <a:gd name="connsiteX55" fmla="*/ 390198 w 847173"/>
              <a:gd name="connsiteY55" fmla="*/ 138580 h 158498"/>
              <a:gd name="connsiteX56" fmla="*/ 389249 w 847173"/>
              <a:gd name="connsiteY56" fmla="*/ 138580 h 158498"/>
              <a:gd name="connsiteX57" fmla="*/ 381658 w 847173"/>
              <a:gd name="connsiteY57" fmla="*/ 132239 h 158498"/>
              <a:gd name="connsiteX58" fmla="*/ 377862 w 847173"/>
              <a:gd name="connsiteY58" fmla="*/ 27174 h 158498"/>
              <a:gd name="connsiteX59" fmla="*/ 383555 w 847173"/>
              <a:gd name="connsiteY59" fmla="*/ 19928 h 158498"/>
              <a:gd name="connsiteX60" fmla="*/ 530753 w 847173"/>
              <a:gd name="connsiteY60" fmla="*/ 15941 h 158498"/>
              <a:gd name="connsiteX61" fmla="*/ 532564 w 847173"/>
              <a:gd name="connsiteY61" fmla="*/ 15941 h 158498"/>
              <a:gd name="connsiteX62" fmla="*/ 538904 w 847173"/>
              <a:gd name="connsiteY62" fmla="*/ 22330 h 158498"/>
              <a:gd name="connsiteX63" fmla="*/ 544338 w 847173"/>
              <a:gd name="connsiteY63" fmla="*/ 128197 h 158498"/>
              <a:gd name="connsiteX64" fmla="*/ 537999 w 847173"/>
              <a:gd name="connsiteY64" fmla="*/ 134586 h 158498"/>
              <a:gd name="connsiteX65" fmla="*/ 536187 w 847173"/>
              <a:gd name="connsiteY65" fmla="*/ 134586 h 158498"/>
              <a:gd name="connsiteX66" fmla="*/ 530753 w 847173"/>
              <a:gd name="connsiteY66" fmla="*/ 129110 h 158498"/>
              <a:gd name="connsiteX67" fmla="*/ 525319 w 847173"/>
              <a:gd name="connsiteY67" fmla="*/ 22330 h 158498"/>
              <a:gd name="connsiteX68" fmla="*/ 530753 w 847173"/>
              <a:gd name="connsiteY68" fmla="*/ 15941 h 158498"/>
              <a:gd name="connsiteX69" fmla="*/ 607375 w 847173"/>
              <a:gd name="connsiteY69" fmla="*/ 11957 h 158498"/>
              <a:gd name="connsiteX70" fmla="*/ 608281 w 847173"/>
              <a:gd name="connsiteY70" fmla="*/ 11957 h 158498"/>
              <a:gd name="connsiteX71" fmla="*/ 614622 w 847173"/>
              <a:gd name="connsiteY71" fmla="*/ 18297 h 158498"/>
              <a:gd name="connsiteX72" fmla="*/ 620056 w 847173"/>
              <a:gd name="connsiteY72" fmla="*/ 123363 h 158498"/>
              <a:gd name="connsiteX73" fmla="*/ 613716 w 847173"/>
              <a:gd name="connsiteY73" fmla="*/ 130609 h 158498"/>
              <a:gd name="connsiteX74" fmla="*/ 612810 w 847173"/>
              <a:gd name="connsiteY74" fmla="*/ 130609 h 158498"/>
              <a:gd name="connsiteX75" fmla="*/ 606470 w 847173"/>
              <a:gd name="connsiteY75" fmla="*/ 125174 h 158498"/>
              <a:gd name="connsiteX76" fmla="*/ 601941 w 847173"/>
              <a:gd name="connsiteY76" fmla="*/ 19203 h 158498"/>
              <a:gd name="connsiteX77" fmla="*/ 607375 w 847173"/>
              <a:gd name="connsiteY77" fmla="*/ 11957 h 158498"/>
              <a:gd name="connsiteX78" fmla="*/ 682192 w 847173"/>
              <a:gd name="connsiteY78" fmla="*/ 8877 h 158498"/>
              <a:gd name="connsiteX79" fmla="*/ 684003 w 847173"/>
              <a:gd name="connsiteY79" fmla="*/ 8877 h 158498"/>
              <a:gd name="connsiteX80" fmla="*/ 690343 w 847173"/>
              <a:gd name="connsiteY80" fmla="*/ 14311 h 158498"/>
              <a:gd name="connsiteX81" fmla="*/ 695777 w 847173"/>
              <a:gd name="connsiteY81" fmla="*/ 120282 h 158498"/>
              <a:gd name="connsiteX82" fmla="*/ 689438 w 847173"/>
              <a:gd name="connsiteY82" fmla="*/ 126623 h 158498"/>
              <a:gd name="connsiteX83" fmla="*/ 688532 w 847173"/>
              <a:gd name="connsiteY83" fmla="*/ 126623 h 158498"/>
              <a:gd name="connsiteX84" fmla="*/ 681286 w 847173"/>
              <a:gd name="connsiteY84" fmla="*/ 121188 h 158498"/>
              <a:gd name="connsiteX85" fmla="*/ 676758 w 847173"/>
              <a:gd name="connsiteY85" fmla="*/ 15217 h 158498"/>
              <a:gd name="connsiteX86" fmla="*/ 682192 w 847173"/>
              <a:gd name="connsiteY86" fmla="*/ 8877 h 158498"/>
              <a:gd name="connsiteX87" fmla="*/ 757909 w 847173"/>
              <a:gd name="connsiteY87" fmla="*/ 3987 h 158498"/>
              <a:gd name="connsiteX88" fmla="*/ 759720 w 847173"/>
              <a:gd name="connsiteY88" fmla="*/ 3987 h 158498"/>
              <a:gd name="connsiteX89" fmla="*/ 766061 w 847173"/>
              <a:gd name="connsiteY89" fmla="*/ 10376 h 158498"/>
              <a:gd name="connsiteX90" fmla="*/ 771495 w 847173"/>
              <a:gd name="connsiteY90" fmla="*/ 116243 h 158498"/>
              <a:gd name="connsiteX91" fmla="*/ 765155 w 847173"/>
              <a:gd name="connsiteY91" fmla="*/ 122632 h 158498"/>
              <a:gd name="connsiteX92" fmla="*/ 764249 w 847173"/>
              <a:gd name="connsiteY92" fmla="*/ 122632 h 158498"/>
              <a:gd name="connsiteX93" fmla="*/ 757909 w 847173"/>
              <a:gd name="connsiteY93" fmla="*/ 117156 h 158498"/>
              <a:gd name="connsiteX94" fmla="*/ 752474 w 847173"/>
              <a:gd name="connsiteY94" fmla="*/ 10376 h 158498"/>
              <a:gd name="connsiteX95" fmla="*/ 757909 w 847173"/>
              <a:gd name="connsiteY95" fmla="*/ 3987 h 158498"/>
              <a:gd name="connsiteX96" fmla="*/ 833890 w 847173"/>
              <a:gd name="connsiteY96" fmla="*/ 0 h 158498"/>
              <a:gd name="connsiteX97" fmla="*/ 835787 w 847173"/>
              <a:gd name="connsiteY97" fmla="*/ 0 h 158498"/>
              <a:gd name="connsiteX98" fmla="*/ 842429 w 847173"/>
              <a:gd name="connsiteY98" fmla="*/ 6389 h 158498"/>
              <a:gd name="connsiteX99" fmla="*/ 847173 w 847173"/>
              <a:gd name="connsiteY99" fmla="*/ 113169 h 158498"/>
              <a:gd name="connsiteX100" fmla="*/ 841480 w 847173"/>
              <a:gd name="connsiteY100" fmla="*/ 118645 h 158498"/>
              <a:gd name="connsiteX101" fmla="*/ 840532 w 847173"/>
              <a:gd name="connsiteY101" fmla="*/ 118645 h 158498"/>
              <a:gd name="connsiteX102" fmla="*/ 832941 w 847173"/>
              <a:gd name="connsiteY102" fmla="*/ 113169 h 158498"/>
              <a:gd name="connsiteX103" fmla="*/ 828197 w 847173"/>
              <a:gd name="connsiteY103" fmla="*/ 6389 h 158498"/>
              <a:gd name="connsiteX104" fmla="*/ 833890 w 847173"/>
              <a:gd name="connsiteY104" fmla="*/ 0 h 15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847173" h="158498">
                <a:moveTo>
                  <a:pt x="5333" y="39853"/>
                </a:moveTo>
                <a:lnTo>
                  <a:pt x="7066" y="39853"/>
                </a:lnTo>
                <a:cubicBezTo>
                  <a:pt x="9665" y="39853"/>
                  <a:pt x="13130" y="42591"/>
                  <a:pt x="13130" y="46242"/>
                </a:cubicBezTo>
                <a:lnTo>
                  <a:pt x="18328" y="153022"/>
                </a:lnTo>
                <a:cubicBezTo>
                  <a:pt x="18328" y="155760"/>
                  <a:pt x="15729" y="158498"/>
                  <a:pt x="12264" y="158498"/>
                </a:cubicBezTo>
                <a:lnTo>
                  <a:pt x="10531" y="158498"/>
                </a:lnTo>
                <a:cubicBezTo>
                  <a:pt x="7932" y="158498"/>
                  <a:pt x="4467" y="156672"/>
                  <a:pt x="4467" y="153022"/>
                </a:cubicBezTo>
                <a:lnTo>
                  <a:pt x="135" y="46242"/>
                </a:lnTo>
                <a:cubicBezTo>
                  <a:pt x="-731" y="42591"/>
                  <a:pt x="2734" y="40766"/>
                  <a:pt x="5333" y="39853"/>
                </a:cubicBezTo>
                <a:close/>
                <a:moveTo>
                  <a:pt x="80420" y="35869"/>
                </a:moveTo>
                <a:lnTo>
                  <a:pt x="82231" y="35869"/>
                </a:lnTo>
                <a:cubicBezTo>
                  <a:pt x="85854" y="35869"/>
                  <a:pt x="88572" y="38586"/>
                  <a:pt x="88572" y="41304"/>
                </a:cubicBezTo>
                <a:lnTo>
                  <a:pt x="94006" y="147275"/>
                </a:lnTo>
                <a:cubicBezTo>
                  <a:pt x="94006" y="150898"/>
                  <a:pt x="91289" y="153615"/>
                  <a:pt x="87666" y="153615"/>
                </a:cubicBezTo>
                <a:lnTo>
                  <a:pt x="85854" y="153615"/>
                </a:lnTo>
                <a:cubicBezTo>
                  <a:pt x="83137" y="154521"/>
                  <a:pt x="80420" y="151803"/>
                  <a:pt x="80420" y="148180"/>
                </a:cubicBezTo>
                <a:lnTo>
                  <a:pt x="75891" y="42209"/>
                </a:lnTo>
                <a:cubicBezTo>
                  <a:pt x="74985" y="39492"/>
                  <a:pt x="77702" y="35869"/>
                  <a:pt x="80420" y="35869"/>
                </a:cubicBezTo>
                <a:close/>
                <a:moveTo>
                  <a:pt x="157048" y="31882"/>
                </a:moveTo>
                <a:lnTo>
                  <a:pt x="158859" y="31882"/>
                </a:lnTo>
                <a:cubicBezTo>
                  <a:pt x="161576" y="31882"/>
                  <a:pt x="164293" y="34599"/>
                  <a:pt x="164293" y="38222"/>
                </a:cubicBezTo>
                <a:lnTo>
                  <a:pt x="169727" y="143288"/>
                </a:lnTo>
                <a:cubicBezTo>
                  <a:pt x="169727" y="146911"/>
                  <a:pt x="167916" y="149628"/>
                  <a:pt x="164293" y="150534"/>
                </a:cubicBezTo>
                <a:lnTo>
                  <a:pt x="163388" y="150534"/>
                </a:lnTo>
                <a:cubicBezTo>
                  <a:pt x="158859" y="150534"/>
                  <a:pt x="156142" y="146911"/>
                  <a:pt x="156142" y="144193"/>
                </a:cubicBezTo>
                <a:lnTo>
                  <a:pt x="151614" y="39128"/>
                </a:lnTo>
                <a:cubicBezTo>
                  <a:pt x="150708" y="34599"/>
                  <a:pt x="153425" y="31882"/>
                  <a:pt x="157048" y="31882"/>
                </a:cubicBezTo>
                <a:close/>
                <a:moveTo>
                  <a:pt x="307840" y="27898"/>
                </a:moveTo>
                <a:lnTo>
                  <a:pt x="308789" y="27898"/>
                </a:lnTo>
                <a:cubicBezTo>
                  <a:pt x="313533" y="27898"/>
                  <a:pt x="315430" y="29724"/>
                  <a:pt x="315430" y="32461"/>
                </a:cubicBezTo>
                <a:lnTo>
                  <a:pt x="321123" y="140154"/>
                </a:lnTo>
                <a:cubicBezTo>
                  <a:pt x="321123" y="142892"/>
                  <a:pt x="319226" y="146543"/>
                  <a:pt x="314482" y="146543"/>
                </a:cubicBezTo>
                <a:cubicBezTo>
                  <a:pt x="309737" y="146543"/>
                  <a:pt x="307840" y="143805"/>
                  <a:pt x="306891" y="141067"/>
                </a:cubicBezTo>
                <a:lnTo>
                  <a:pt x="302147" y="33374"/>
                </a:lnTo>
                <a:cubicBezTo>
                  <a:pt x="302147" y="30636"/>
                  <a:pt x="304993" y="27898"/>
                  <a:pt x="307840" y="27898"/>
                </a:cubicBezTo>
                <a:close/>
                <a:moveTo>
                  <a:pt x="233065" y="27898"/>
                </a:moveTo>
                <a:cubicBezTo>
                  <a:pt x="235912" y="27898"/>
                  <a:pt x="239708" y="30615"/>
                  <a:pt x="239708" y="34238"/>
                </a:cubicBezTo>
                <a:lnTo>
                  <a:pt x="245401" y="140209"/>
                </a:lnTo>
                <a:cubicBezTo>
                  <a:pt x="245401" y="142927"/>
                  <a:pt x="242554" y="146550"/>
                  <a:pt x="238759" y="146550"/>
                </a:cubicBezTo>
                <a:lnTo>
                  <a:pt x="237810" y="146550"/>
                </a:lnTo>
                <a:cubicBezTo>
                  <a:pt x="234014" y="146550"/>
                  <a:pt x="230219" y="143832"/>
                  <a:pt x="230219" y="140209"/>
                </a:cubicBezTo>
                <a:lnTo>
                  <a:pt x="226423" y="34238"/>
                </a:lnTo>
                <a:cubicBezTo>
                  <a:pt x="226423" y="31521"/>
                  <a:pt x="228321" y="28804"/>
                  <a:pt x="231168" y="28804"/>
                </a:cubicBezTo>
                <a:close/>
                <a:moveTo>
                  <a:pt x="460227" y="20834"/>
                </a:moveTo>
                <a:cubicBezTo>
                  <a:pt x="464971" y="19928"/>
                  <a:pt x="466868" y="23551"/>
                  <a:pt x="467817" y="26268"/>
                </a:cubicBezTo>
                <a:lnTo>
                  <a:pt x="472561" y="132239"/>
                </a:lnTo>
                <a:cubicBezTo>
                  <a:pt x="472561" y="134957"/>
                  <a:pt x="470664" y="138580"/>
                  <a:pt x="466868" y="138580"/>
                </a:cubicBezTo>
                <a:lnTo>
                  <a:pt x="465920" y="138580"/>
                </a:lnTo>
                <a:cubicBezTo>
                  <a:pt x="461175" y="138580"/>
                  <a:pt x="459278" y="135862"/>
                  <a:pt x="458329" y="133145"/>
                </a:cubicBezTo>
                <a:lnTo>
                  <a:pt x="453585" y="27174"/>
                </a:lnTo>
                <a:cubicBezTo>
                  <a:pt x="453585" y="23551"/>
                  <a:pt x="456431" y="20834"/>
                  <a:pt x="460227" y="20834"/>
                </a:cubicBezTo>
                <a:close/>
                <a:moveTo>
                  <a:pt x="383555" y="19928"/>
                </a:moveTo>
                <a:lnTo>
                  <a:pt x="384504" y="19928"/>
                </a:lnTo>
                <a:cubicBezTo>
                  <a:pt x="388300" y="19928"/>
                  <a:pt x="391147" y="22645"/>
                  <a:pt x="392096" y="26268"/>
                </a:cubicBezTo>
                <a:lnTo>
                  <a:pt x="396840" y="131334"/>
                </a:lnTo>
                <a:cubicBezTo>
                  <a:pt x="396840" y="135862"/>
                  <a:pt x="393993" y="137674"/>
                  <a:pt x="390198" y="138580"/>
                </a:cubicBezTo>
                <a:lnTo>
                  <a:pt x="389249" y="138580"/>
                </a:lnTo>
                <a:cubicBezTo>
                  <a:pt x="385453" y="138580"/>
                  <a:pt x="383555" y="136768"/>
                  <a:pt x="381658" y="132239"/>
                </a:cubicBezTo>
                <a:lnTo>
                  <a:pt x="377862" y="27174"/>
                </a:lnTo>
                <a:cubicBezTo>
                  <a:pt x="377862" y="23551"/>
                  <a:pt x="379760" y="19928"/>
                  <a:pt x="383555" y="19928"/>
                </a:cubicBezTo>
                <a:close/>
                <a:moveTo>
                  <a:pt x="530753" y="15941"/>
                </a:moveTo>
                <a:lnTo>
                  <a:pt x="532564" y="15941"/>
                </a:lnTo>
                <a:cubicBezTo>
                  <a:pt x="535281" y="15941"/>
                  <a:pt x="538904" y="17767"/>
                  <a:pt x="538904" y="22330"/>
                </a:cubicBezTo>
                <a:lnTo>
                  <a:pt x="544338" y="128197"/>
                </a:lnTo>
                <a:cubicBezTo>
                  <a:pt x="544338" y="130935"/>
                  <a:pt x="541621" y="134586"/>
                  <a:pt x="537999" y="134586"/>
                </a:cubicBezTo>
                <a:lnTo>
                  <a:pt x="536187" y="134586"/>
                </a:lnTo>
                <a:cubicBezTo>
                  <a:pt x="533470" y="134586"/>
                  <a:pt x="530753" y="131848"/>
                  <a:pt x="530753" y="129110"/>
                </a:cubicBezTo>
                <a:lnTo>
                  <a:pt x="525319" y="22330"/>
                </a:lnTo>
                <a:cubicBezTo>
                  <a:pt x="525319" y="18679"/>
                  <a:pt x="528036" y="15941"/>
                  <a:pt x="530753" y="15941"/>
                </a:cubicBezTo>
                <a:close/>
                <a:moveTo>
                  <a:pt x="607375" y="11957"/>
                </a:moveTo>
                <a:lnTo>
                  <a:pt x="608281" y="11957"/>
                </a:lnTo>
                <a:cubicBezTo>
                  <a:pt x="611904" y="11957"/>
                  <a:pt x="614622" y="15580"/>
                  <a:pt x="614622" y="18297"/>
                </a:cubicBezTo>
                <a:lnTo>
                  <a:pt x="620056" y="123363"/>
                </a:lnTo>
                <a:cubicBezTo>
                  <a:pt x="620056" y="127891"/>
                  <a:pt x="618245" y="130609"/>
                  <a:pt x="613716" y="130609"/>
                </a:cubicBezTo>
                <a:lnTo>
                  <a:pt x="612810" y="130609"/>
                </a:lnTo>
                <a:cubicBezTo>
                  <a:pt x="609187" y="130609"/>
                  <a:pt x="606470" y="128797"/>
                  <a:pt x="606470" y="125174"/>
                </a:cubicBezTo>
                <a:lnTo>
                  <a:pt x="601941" y="19203"/>
                </a:lnTo>
                <a:cubicBezTo>
                  <a:pt x="601035" y="15580"/>
                  <a:pt x="603752" y="12863"/>
                  <a:pt x="607375" y="11957"/>
                </a:cubicBezTo>
                <a:close/>
                <a:moveTo>
                  <a:pt x="682192" y="8877"/>
                </a:moveTo>
                <a:lnTo>
                  <a:pt x="684003" y="8877"/>
                </a:lnTo>
                <a:cubicBezTo>
                  <a:pt x="686721" y="7971"/>
                  <a:pt x="690343" y="11594"/>
                  <a:pt x="690343" y="14311"/>
                </a:cubicBezTo>
                <a:lnTo>
                  <a:pt x="695777" y="120282"/>
                </a:lnTo>
                <a:cubicBezTo>
                  <a:pt x="695777" y="123000"/>
                  <a:pt x="693060" y="126623"/>
                  <a:pt x="689438" y="126623"/>
                </a:cubicBezTo>
                <a:lnTo>
                  <a:pt x="688532" y="126623"/>
                </a:lnTo>
                <a:cubicBezTo>
                  <a:pt x="684909" y="126623"/>
                  <a:pt x="681286" y="124811"/>
                  <a:pt x="681286" y="121188"/>
                </a:cubicBezTo>
                <a:lnTo>
                  <a:pt x="676758" y="15217"/>
                </a:lnTo>
                <a:cubicBezTo>
                  <a:pt x="676758" y="11594"/>
                  <a:pt x="679475" y="8877"/>
                  <a:pt x="682192" y="8877"/>
                </a:cubicBezTo>
                <a:close/>
                <a:moveTo>
                  <a:pt x="757909" y="3987"/>
                </a:moveTo>
                <a:lnTo>
                  <a:pt x="759720" y="3987"/>
                </a:lnTo>
                <a:cubicBezTo>
                  <a:pt x="763343" y="3987"/>
                  <a:pt x="766061" y="6725"/>
                  <a:pt x="766061" y="10376"/>
                </a:cubicBezTo>
                <a:lnTo>
                  <a:pt x="771495" y="116243"/>
                </a:lnTo>
                <a:cubicBezTo>
                  <a:pt x="771495" y="119894"/>
                  <a:pt x="768778" y="122632"/>
                  <a:pt x="765155" y="122632"/>
                </a:cubicBezTo>
                <a:lnTo>
                  <a:pt x="764249" y="122632"/>
                </a:lnTo>
                <a:cubicBezTo>
                  <a:pt x="760626" y="122632"/>
                  <a:pt x="757909" y="119894"/>
                  <a:pt x="757909" y="117156"/>
                </a:cubicBezTo>
                <a:lnTo>
                  <a:pt x="752474" y="10376"/>
                </a:lnTo>
                <a:cubicBezTo>
                  <a:pt x="752474" y="6725"/>
                  <a:pt x="755191" y="3987"/>
                  <a:pt x="757909" y="3987"/>
                </a:cubicBezTo>
                <a:close/>
                <a:moveTo>
                  <a:pt x="833890" y="0"/>
                </a:moveTo>
                <a:lnTo>
                  <a:pt x="835787" y="0"/>
                </a:lnTo>
                <a:cubicBezTo>
                  <a:pt x="839583" y="0"/>
                  <a:pt x="841480" y="2738"/>
                  <a:pt x="842429" y="6389"/>
                </a:cubicBezTo>
                <a:lnTo>
                  <a:pt x="847173" y="113169"/>
                </a:lnTo>
                <a:cubicBezTo>
                  <a:pt x="847173" y="115907"/>
                  <a:pt x="845276" y="118645"/>
                  <a:pt x="841480" y="118645"/>
                </a:cubicBezTo>
                <a:lnTo>
                  <a:pt x="840532" y="118645"/>
                </a:lnTo>
                <a:cubicBezTo>
                  <a:pt x="835787" y="118645"/>
                  <a:pt x="833890" y="116819"/>
                  <a:pt x="832941" y="113169"/>
                </a:cubicBezTo>
                <a:lnTo>
                  <a:pt x="828197" y="6389"/>
                </a:lnTo>
                <a:cubicBezTo>
                  <a:pt x="828197" y="2738"/>
                  <a:pt x="831043" y="913"/>
                  <a:pt x="8338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7" name="Freeform: Shape 466">
            <a:extLst>
              <a:ext uri="{FF2B5EF4-FFF2-40B4-BE49-F238E27FC236}">
                <a16:creationId xmlns:a16="http://schemas.microsoft.com/office/drawing/2014/main" id="{8BE9FAD5-0EB3-429C-86A0-9DA3DD515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011" y="7263914"/>
            <a:ext cx="847177" cy="158505"/>
          </a:xfrm>
          <a:custGeom>
            <a:avLst/>
            <a:gdLst>
              <a:gd name="connsiteX0" fmla="*/ 5610 w 847177"/>
              <a:gd name="connsiteY0" fmla="*/ 39853 h 158505"/>
              <a:gd name="connsiteX1" fmla="*/ 7422 w 847177"/>
              <a:gd name="connsiteY1" fmla="*/ 39853 h 158505"/>
              <a:gd name="connsiteX2" fmla="*/ 12857 w 847177"/>
              <a:gd name="connsiteY2" fmla="*/ 46193 h 158505"/>
              <a:gd name="connsiteX3" fmla="*/ 18291 w 847177"/>
              <a:gd name="connsiteY3" fmla="*/ 151259 h 158505"/>
              <a:gd name="connsiteX4" fmla="*/ 11951 w 847177"/>
              <a:gd name="connsiteY4" fmla="*/ 158505 h 158505"/>
              <a:gd name="connsiteX5" fmla="*/ 11045 w 847177"/>
              <a:gd name="connsiteY5" fmla="*/ 158505 h 158505"/>
              <a:gd name="connsiteX6" fmla="*/ 4705 w 847177"/>
              <a:gd name="connsiteY6" fmla="*/ 152164 h 158505"/>
              <a:gd name="connsiteX7" fmla="*/ 176 w 847177"/>
              <a:gd name="connsiteY7" fmla="*/ 47099 h 158505"/>
              <a:gd name="connsiteX8" fmla="*/ 5610 w 847177"/>
              <a:gd name="connsiteY8" fmla="*/ 39853 h 158505"/>
              <a:gd name="connsiteX9" fmla="*/ 80686 w 847177"/>
              <a:gd name="connsiteY9" fmla="*/ 36774 h 158505"/>
              <a:gd name="connsiteX10" fmla="*/ 82583 w 847177"/>
              <a:gd name="connsiteY10" fmla="*/ 36774 h 158505"/>
              <a:gd name="connsiteX11" fmla="*/ 89225 w 847177"/>
              <a:gd name="connsiteY11" fmla="*/ 42209 h 158505"/>
              <a:gd name="connsiteX12" fmla="*/ 93969 w 847177"/>
              <a:gd name="connsiteY12" fmla="*/ 148180 h 158505"/>
              <a:gd name="connsiteX13" fmla="*/ 88276 w 847177"/>
              <a:gd name="connsiteY13" fmla="*/ 154521 h 158505"/>
              <a:gd name="connsiteX14" fmla="*/ 87328 w 847177"/>
              <a:gd name="connsiteY14" fmla="*/ 154521 h 158505"/>
              <a:gd name="connsiteX15" fmla="*/ 79737 w 847177"/>
              <a:gd name="connsiteY15" fmla="*/ 149086 h 158505"/>
              <a:gd name="connsiteX16" fmla="*/ 74993 w 847177"/>
              <a:gd name="connsiteY16" fmla="*/ 43115 h 158505"/>
              <a:gd name="connsiteX17" fmla="*/ 80686 w 847177"/>
              <a:gd name="connsiteY17" fmla="*/ 36774 h 158505"/>
              <a:gd name="connsiteX18" fmla="*/ 156401 w 847177"/>
              <a:gd name="connsiteY18" fmla="*/ 31882 h 158505"/>
              <a:gd name="connsiteX19" fmla="*/ 157350 w 847177"/>
              <a:gd name="connsiteY19" fmla="*/ 31882 h 158505"/>
              <a:gd name="connsiteX20" fmla="*/ 163993 w 847177"/>
              <a:gd name="connsiteY20" fmla="*/ 38222 h 158505"/>
              <a:gd name="connsiteX21" fmla="*/ 169686 w 847177"/>
              <a:gd name="connsiteY21" fmla="*/ 143288 h 158505"/>
              <a:gd name="connsiteX22" fmla="*/ 163044 w 847177"/>
              <a:gd name="connsiteY22" fmla="*/ 149628 h 158505"/>
              <a:gd name="connsiteX23" fmla="*/ 162095 w 847177"/>
              <a:gd name="connsiteY23" fmla="*/ 149628 h 158505"/>
              <a:gd name="connsiteX24" fmla="*/ 155453 w 847177"/>
              <a:gd name="connsiteY24" fmla="*/ 145099 h 158505"/>
              <a:gd name="connsiteX25" fmla="*/ 150708 w 847177"/>
              <a:gd name="connsiteY25" fmla="*/ 38222 h 158505"/>
              <a:gd name="connsiteX26" fmla="*/ 156401 w 847177"/>
              <a:gd name="connsiteY26" fmla="*/ 31882 h 158505"/>
              <a:gd name="connsiteX27" fmla="*/ 232125 w 847177"/>
              <a:gd name="connsiteY27" fmla="*/ 27898 h 158505"/>
              <a:gd name="connsiteX28" fmla="*/ 234022 w 847177"/>
              <a:gd name="connsiteY28" fmla="*/ 27898 h 158505"/>
              <a:gd name="connsiteX29" fmla="*/ 240664 w 847177"/>
              <a:gd name="connsiteY29" fmla="*/ 34238 h 158505"/>
              <a:gd name="connsiteX30" fmla="*/ 245408 w 847177"/>
              <a:gd name="connsiteY30" fmla="*/ 139304 h 158505"/>
              <a:gd name="connsiteX31" fmla="*/ 239715 w 847177"/>
              <a:gd name="connsiteY31" fmla="*/ 146550 h 158505"/>
              <a:gd name="connsiteX32" fmla="*/ 238767 w 847177"/>
              <a:gd name="connsiteY32" fmla="*/ 146550 h 158505"/>
              <a:gd name="connsiteX33" fmla="*/ 231176 w 847177"/>
              <a:gd name="connsiteY33" fmla="*/ 140209 h 158505"/>
              <a:gd name="connsiteX34" fmla="*/ 226432 w 847177"/>
              <a:gd name="connsiteY34" fmla="*/ 35144 h 158505"/>
              <a:gd name="connsiteX35" fmla="*/ 232125 w 847177"/>
              <a:gd name="connsiteY35" fmla="*/ 27898 h 158505"/>
              <a:gd name="connsiteX36" fmla="*/ 307840 w 847177"/>
              <a:gd name="connsiteY36" fmla="*/ 24817 h 158505"/>
              <a:gd name="connsiteX37" fmla="*/ 308789 w 847177"/>
              <a:gd name="connsiteY37" fmla="*/ 24817 h 158505"/>
              <a:gd name="connsiteX38" fmla="*/ 316381 w 847177"/>
              <a:gd name="connsiteY38" fmla="*/ 30252 h 158505"/>
              <a:gd name="connsiteX39" fmla="*/ 321125 w 847177"/>
              <a:gd name="connsiteY39" fmla="*/ 136223 h 158505"/>
              <a:gd name="connsiteX40" fmla="*/ 314483 w 847177"/>
              <a:gd name="connsiteY40" fmla="*/ 142564 h 158505"/>
              <a:gd name="connsiteX41" fmla="*/ 313534 w 847177"/>
              <a:gd name="connsiteY41" fmla="*/ 142564 h 158505"/>
              <a:gd name="connsiteX42" fmla="*/ 306892 w 847177"/>
              <a:gd name="connsiteY42" fmla="*/ 137129 h 158505"/>
              <a:gd name="connsiteX43" fmla="*/ 302147 w 847177"/>
              <a:gd name="connsiteY43" fmla="*/ 31158 h 158505"/>
              <a:gd name="connsiteX44" fmla="*/ 307840 w 847177"/>
              <a:gd name="connsiteY44" fmla="*/ 24817 h 158505"/>
              <a:gd name="connsiteX45" fmla="*/ 384210 w 847177"/>
              <a:gd name="connsiteY45" fmla="*/ 23912 h 158505"/>
              <a:gd name="connsiteX46" fmla="*/ 385115 w 847177"/>
              <a:gd name="connsiteY46" fmla="*/ 23912 h 158505"/>
              <a:gd name="connsiteX47" fmla="*/ 391455 w 847177"/>
              <a:gd name="connsiteY47" fmla="*/ 30300 h 158505"/>
              <a:gd name="connsiteX48" fmla="*/ 396889 w 847177"/>
              <a:gd name="connsiteY48" fmla="*/ 136168 h 158505"/>
              <a:gd name="connsiteX49" fmla="*/ 390550 w 847177"/>
              <a:gd name="connsiteY49" fmla="*/ 142557 h 158505"/>
              <a:gd name="connsiteX50" fmla="*/ 389644 w 847177"/>
              <a:gd name="connsiteY50" fmla="*/ 142557 h 158505"/>
              <a:gd name="connsiteX51" fmla="*/ 383304 w 847177"/>
              <a:gd name="connsiteY51" fmla="*/ 137081 h 158505"/>
              <a:gd name="connsiteX52" fmla="*/ 378776 w 847177"/>
              <a:gd name="connsiteY52" fmla="*/ 30300 h 158505"/>
              <a:gd name="connsiteX53" fmla="*/ 384210 w 847177"/>
              <a:gd name="connsiteY53" fmla="*/ 23912 h 158505"/>
              <a:gd name="connsiteX54" fmla="*/ 535002 w 847177"/>
              <a:gd name="connsiteY54" fmla="*/ 15941 h 158505"/>
              <a:gd name="connsiteX55" fmla="*/ 536899 w 847177"/>
              <a:gd name="connsiteY55" fmla="*/ 15941 h 158505"/>
              <a:gd name="connsiteX56" fmla="*/ 542592 w 847177"/>
              <a:gd name="connsiteY56" fmla="*/ 21375 h 158505"/>
              <a:gd name="connsiteX57" fmla="*/ 548285 w 847177"/>
              <a:gd name="connsiteY57" fmla="*/ 127347 h 158505"/>
              <a:gd name="connsiteX58" fmla="*/ 541644 w 847177"/>
              <a:gd name="connsiteY58" fmla="*/ 133687 h 158505"/>
              <a:gd name="connsiteX59" fmla="*/ 534053 w 847177"/>
              <a:gd name="connsiteY59" fmla="*/ 128252 h 158505"/>
              <a:gd name="connsiteX60" fmla="*/ 529309 w 847177"/>
              <a:gd name="connsiteY60" fmla="*/ 22281 h 158505"/>
              <a:gd name="connsiteX61" fmla="*/ 535002 w 847177"/>
              <a:gd name="connsiteY61" fmla="*/ 15941 h 158505"/>
              <a:gd name="connsiteX62" fmla="*/ 459926 w 847177"/>
              <a:gd name="connsiteY62" fmla="*/ 15941 h 158505"/>
              <a:gd name="connsiteX63" fmla="*/ 460832 w 847177"/>
              <a:gd name="connsiteY63" fmla="*/ 15941 h 158505"/>
              <a:gd name="connsiteX64" fmla="*/ 467173 w 847177"/>
              <a:gd name="connsiteY64" fmla="*/ 22281 h 158505"/>
              <a:gd name="connsiteX65" fmla="*/ 472607 w 847177"/>
              <a:gd name="connsiteY65" fmla="*/ 128252 h 158505"/>
              <a:gd name="connsiteX66" fmla="*/ 466267 w 847177"/>
              <a:gd name="connsiteY66" fmla="*/ 134593 h 158505"/>
              <a:gd name="connsiteX67" fmla="*/ 464455 w 847177"/>
              <a:gd name="connsiteY67" fmla="*/ 134593 h 158505"/>
              <a:gd name="connsiteX68" fmla="*/ 459021 w 847177"/>
              <a:gd name="connsiteY68" fmla="*/ 128252 h 158505"/>
              <a:gd name="connsiteX69" fmla="*/ 454492 w 847177"/>
              <a:gd name="connsiteY69" fmla="*/ 23187 h 158505"/>
              <a:gd name="connsiteX70" fmla="*/ 459926 w 847177"/>
              <a:gd name="connsiteY70" fmla="*/ 15941 h 158505"/>
              <a:gd name="connsiteX71" fmla="*/ 610460 w 847177"/>
              <a:gd name="connsiteY71" fmla="*/ 11957 h 158505"/>
              <a:gd name="connsiteX72" fmla="*/ 612271 w 847177"/>
              <a:gd name="connsiteY72" fmla="*/ 11957 h 158505"/>
              <a:gd name="connsiteX73" fmla="*/ 618612 w 847177"/>
              <a:gd name="connsiteY73" fmla="*/ 18297 h 158505"/>
              <a:gd name="connsiteX74" fmla="*/ 624046 w 847177"/>
              <a:gd name="connsiteY74" fmla="*/ 123363 h 158505"/>
              <a:gd name="connsiteX75" fmla="*/ 617706 w 847177"/>
              <a:gd name="connsiteY75" fmla="*/ 130609 h 158505"/>
              <a:gd name="connsiteX76" fmla="*/ 616800 w 847177"/>
              <a:gd name="connsiteY76" fmla="*/ 130609 h 158505"/>
              <a:gd name="connsiteX77" fmla="*/ 610460 w 847177"/>
              <a:gd name="connsiteY77" fmla="*/ 124268 h 158505"/>
              <a:gd name="connsiteX78" fmla="*/ 605025 w 847177"/>
              <a:gd name="connsiteY78" fmla="*/ 18297 h 158505"/>
              <a:gd name="connsiteX79" fmla="*/ 610460 w 847177"/>
              <a:gd name="connsiteY79" fmla="*/ 11957 h 158505"/>
              <a:gd name="connsiteX80" fmla="*/ 688339 w 847177"/>
              <a:gd name="connsiteY80" fmla="*/ 7971 h 158505"/>
              <a:gd name="connsiteX81" fmla="*/ 694031 w 847177"/>
              <a:gd name="connsiteY81" fmla="*/ 13405 h 158505"/>
              <a:gd name="connsiteX82" fmla="*/ 699725 w 847177"/>
              <a:gd name="connsiteY82" fmla="*/ 120282 h 158505"/>
              <a:gd name="connsiteX83" fmla="*/ 693083 w 847177"/>
              <a:gd name="connsiteY83" fmla="*/ 126623 h 158505"/>
              <a:gd name="connsiteX84" fmla="*/ 692133 w 847177"/>
              <a:gd name="connsiteY84" fmla="*/ 126623 h 158505"/>
              <a:gd name="connsiteX85" fmla="*/ 685493 w 847177"/>
              <a:gd name="connsiteY85" fmla="*/ 120282 h 158505"/>
              <a:gd name="connsiteX86" fmla="*/ 680749 w 847177"/>
              <a:gd name="connsiteY86" fmla="*/ 15217 h 158505"/>
              <a:gd name="connsiteX87" fmla="*/ 686441 w 847177"/>
              <a:gd name="connsiteY87" fmla="*/ 8876 h 158505"/>
              <a:gd name="connsiteX88" fmla="*/ 757917 w 847177"/>
              <a:gd name="connsiteY88" fmla="*/ 3987 h 158505"/>
              <a:gd name="connsiteX89" fmla="*/ 759727 w 847177"/>
              <a:gd name="connsiteY89" fmla="*/ 3987 h 158505"/>
              <a:gd name="connsiteX90" fmla="*/ 766067 w 847177"/>
              <a:gd name="connsiteY90" fmla="*/ 9421 h 158505"/>
              <a:gd name="connsiteX91" fmla="*/ 771501 w 847177"/>
              <a:gd name="connsiteY91" fmla="*/ 115393 h 158505"/>
              <a:gd name="connsiteX92" fmla="*/ 765161 w 847177"/>
              <a:gd name="connsiteY92" fmla="*/ 121733 h 158505"/>
              <a:gd name="connsiteX93" fmla="*/ 764255 w 847177"/>
              <a:gd name="connsiteY93" fmla="*/ 121733 h 158505"/>
              <a:gd name="connsiteX94" fmla="*/ 757011 w 847177"/>
              <a:gd name="connsiteY94" fmla="*/ 116298 h 158505"/>
              <a:gd name="connsiteX95" fmla="*/ 752481 w 847177"/>
              <a:gd name="connsiteY95" fmla="*/ 10327 h 158505"/>
              <a:gd name="connsiteX96" fmla="*/ 757917 w 847177"/>
              <a:gd name="connsiteY96" fmla="*/ 3987 h 158505"/>
              <a:gd name="connsiteX97" fmla="*/ 834841 w 847177"/>
              <a:gd name="connsiteY97" fmla="*/ 0 h 158505"/>
              <a:gd name="connsiteX98" fmla="*/ 842431 w 847177"/>
              <a:gd name="connsiteY98" fmla="*/ 6340 h 158505"/>
              <a:gd name="connsiteX99" fmla="*/ 847177 w 847177"/>
              <a:gd name="connsiteY99" fmla="*/ 111406 h 158505"/>
              <a:gd name="connsiteX100" fmla="*/ 841483 w 847177"/>
              <a:gd name="connsiteY100" fmla="*/ 118652 h 158505"/>
              <a:gd name="connsiteX101" fmla="*/ 839585 w 847177"/>
              <a:gd name="connsiteY101" fmla="*/ 118652 h 158505"/>
              <a:gd name="connsiteX102" fmla="*/ 832943 w 847177"/>
              <a:gd name="connsiteY102" fmla="*/ 112311 h 158505"/>
              <a:gd name="connsiteX103" fmla="*/ 828197 w 847177"/>
              <a:gd name="connsiteY103" fmla="*/ 7246 h 158505"/>
              <a:gd name="connsiteX104" fmla="*/ 834841 w 847177"/>
              <a:gd name="connsiteY104" fmla="*/ 0 h 15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847177" h="158505">
                <a:moveTo>
                  <a:pt x="5610" y="39853"/>
                </a:moveTo>
                <a:lnTo>
                  <a:pt x="7422" y="39853"/>
                </a:lnTo>
                <a:cubicBezTo>
                  <a:pt x="10139" y="39853"/>
                  <a:pt x="12857" y="42570"/>
                  <a:pt x="12857" y="46193"/>
                </a:cubicBezTo>
                <a:lnTo>
                  <a:pt x="18291" y="151259"/>
                </a:lnTo>
                <a:cubicBezTo>
                  <a:pt x="18291" y="154882"/>
                  <a:pt x="15574" y="157599"/>
                  <a:pt x="11951" y="158505"/>
                </a:cubicBezTo>
                <a:lnTo>
                  <a:pt x="11045" y="158505"/>
                </a:lnTo>
                <a:cubicBezTo>
                  <a:pt x="7422" y="158505"/>
                  <a:pt x="4705" y="155787"/>
                  <a:pt x="4705" y="152164"/>
                </a:cubicBezTo>
                <a:lnTo>
                  <a:pt x="176" y="47099"/>
                </a:lnTo>
                <a:cubicBezTo>
                  <a:pt x="-730" y="43476"/>
                  <a:pt x="1987" y="40759"/>
                  <a:pt x="5610" y="39853"/>
                </a:cubicBezTo>
                <a:close/>
                <a:moveTo>
                  <a:pt x="80686" y="36774"/>
                </a:moveTo>
                <a:lnTo>
                  <a:pt x="82583" y="36774"/>
                </a:lnTo>
                <a:cubicBezTo>
                  <a:pt x="85430" y="35869"/>
                  <a:pt x="89225" y="38586"/>
                  <a:pt x="89225" y="42209"/>
                </a:cubicBezTo>
                <a:lnTo>
                  <a:pt x="93969" y="148180"/>
                </a:lnTo>
                <a:cubicBezTo>
                  <a:pt x="93969" y="150898"/>
                  <a:pt x="92072" y="154521"/>
                  <a:pt x="88276" y="154521"/>
                </a:cubicBezTo>
                <a:lnTo>
                  <a:pt x="87328" y="154521"/>
                </a:lnTo>
                <a:cubicBezTo>
                  <a:pt x="83532" y="154521"/>
                  <a:pt x="79737" y="151803"/>
                  <a:pt x="79737" y="149086"/>
                </a:cubicBezTo>
                <a:lnTo>
                  <a:pt x="74993" y="43115"/>
                </a:lnTo>
                <a:cubicBezTo>
                  <a:pt x="74993" y="39492"/>
                  <a:pt x="77839" y="36774"/>
                  <a:pt x="80686" y="36774"/>
                </a:cubicBezTo>
                <a:close/>
                <a:moveTo>
                  <a:pt x="156401" y="31882"/>
                </a:moveTo>
                <a:lnTo>
                  <a:pt x="157350" y="31882"/>
                </a:lnTo>
                <a:cubicBezTo>
                  <a:pt x="161146" y="31882"/>
                  <a:pt x="163993" y="34599"/>
                  <a:pt x="163993" y="38222"/>
                </a:cubicBezTo>
                <a:lnTo>
                  <a:pt x="169686" y="143288"/>
                </a:lnTo>
                <a:cubicBezTo>
                  <a:pt x="169686" y="146911"/>
                  <a:pt x="166839" y="149628"/>
                  <a:pt x="163044" y="149628"/>
                </a:cubicBezTo>
                <a:lnTo>
                  <a:pt x="162095" y="149628"/>
                </a:lnTo>
                <a:cubicBezTo>
                  <a:pt x="158299" y="150534"/>
                  <a:pt x="155453" y="147816"/>
                  <a:pt x="155453" y="145099"/>
                </a:cubicBezTo>
                <a:lnTo>
                  <a:pt x="150708" y="38222"/>
                </a:lnTo>
                <a:cubicBezTo>
                  <a:pt x="150708" y="35505"/>
                  <a:pt x="152606" y="31882"/>
                  <a:pt x="156401" y="31882"/>
                </a:cubicBezTo>
                <a:close/>
                <a:moveTo>
                  <a:pt x="232125" y="27898"/>
                </a:moveTo>
                <a:lnTo>
                  <a:pt x="234022" y="27898"/>
                </a:lnTo>
                <a:cubicBezTo>
                  <a:pt x="237818" y="27898"/>
                  <a:pt x="239715" y="30615"/>
                  <a:pt x="240664" y="34238"/>
                </a:cubicBezTo>
                <a:lnTo>
                  <a:pt x="245408" y="139304"/>
                </a:lnTo>
                <a:cubicBezTo>
                  <a:pt x="245408" y="142927"/>
                  <a:pt x="243511" y="146550"/>
                  <a:pt x="239715" y="146550"/>
                </a:cubicBezTo>
                <a:lnTo>
                  <a:pt x="238767" y="146550"/>
                </a:lnTo>
                <a:cubicBezTo>
                  <a:pt x="234022" y="146550"/>
                  <a:pt x="232125" y="144738"/>
                  <a:pt x="231176" y="140209"/>
                </a:cubicBezTo>
                <a:lnTo>
                  <a:pt x="226432" y="35144"/>
                </a:lnTo>
                <a:cubicBezTo>
                  <a:pt x="226432" y="31521"/>
                  <a:pt x="229278" y="28803"/>
                  <a:pt x="232125" y="27898"/>
                </a:cubicBezTo>
                <a:close/>
                <a:moveTo>
                  <a:pt x="307840" y="24817"/>
                </a:moveTo>
                <a:lnTo>
                  <a:pt x="308789" y="24817"/>
                </a:lnTo>
                <a:cubicBezTo>
                  <a:pt x="312585" y="23912"/>
                  <a:pt x="315432" y="27535"/>
                  <a:pt x="316381" y="30252"/>
                </a:cubicBezTo>
                <a:lnTo>
                  <a:pt x="321125" y="136223"/>
                </a:lnTo>
                <a:cubicBezTo>
                  <a:pt x="321125" y="138941"/>
                  <a:pt x="318278" y="142564"/>
                  <a:pt x="314483" y="142564"/>
                </a:cubicBezTo>
                <a:lnTo>
                  <a:pt x="313534" y="142564"/>
                </a:lnTo>
                <a:cubicBezTo>
                  <a:pt x="309738" y="142564"/>
                  <a:pt x="307840" y="139846"/>
                  <a:pt x="306892" y="137129"/>
                </a:cubicBezTo>
                <a:lnTo>
                  <a:pt x="302147" y="31158"/>
                </a:lnTo>
                <a:cubicBezTo>
                  <a:pt x="302147" y="27535"/>
                  <a:pt x="304045" y="24817"/>
                  <a:pt x="307840" y="24817"/>
                </a:cubicBezTo>
                <a:close/>
                <a:moveTo>
                  <a:pt x="384210" y="23912"/>
                </a:moveTo>
                <a:lnTo>
                  <a:pt x="385115" y="23912"/>
                </a:lnTo>
                <a:cubicBezTo>
                  <a:pt x="388738" y="23912"/>
                  <a:pt x="391455" y="25737"/>
                  <a:pt x="391455" y="30300"/>
                </a:cubicBezTo>
                <a:lnTo>
                  <a:pt x="396889" y="136168"/>
                </a:lnTo>
                <a:cubicBezTo>
                  <a:pt x="396889" y="139819"/>
                  <a:pt x="395078" y="142557"/>
                  <a:pt x="390550" y="142557"/>
                </a:cubicBezTo>
                <a:lnTo>
                  <a:pt x="389644" y="142557"/>
                </a:lnTo>
                <a:cubicBezTo>
                  <a:pt x="386927" y="142557"/>
                  <a:pt x="383304" y="139819"/>
                  <a:pt x="383304" y="137081"/>
                </a:cubicBezTo>
                <a:lnTo>
                  <a:pt x="378776" y="30300"/>
                </a:lnTo>
                <a:cubicBezTo>
                  <a:pt x="377870" y="26650"/>
                  <a:pt x="381493" y="23912"/>
                  <a:pt x="384210" y="23912"/>
                </a:cubicBezTo>
                <a:close/>
                <a:moveTo>
                  <a:pt x="535002" y="15941"/>
                </a:moveTo>
                <a:lnTo>
                  <a:pt x="536899" y="15941"/>
                </a:lnTo>
                <a:cubicBezTo>
                  <a:pt x="539746" y="15941"/>
                  <a:pt x="542592" y="18658"/>
                  <a:pt x="542592" y="21375"/>
                </a:cubicBezTo>
                <a:lnTo>
                  <a:pt x="548285" y="127347"/>
                </a:lnTo>
                <a:cubicBezTo>
                  <a:pt x="548285" y="130970"/>
                  <a:pt x="546388" y="133687"/>
                  <a:pt x="541644" y="133687"/>
                </a:cubicBezTo>
                <a:cubicBezTo>
                  <a:pt x="537848" y="134593"/>
                  <a:pt x="534053" y="130970"/>
                  <a:pt x="534053" y="128252"/>
                </a:cubicBezTo>
                <a:lnTo>
                  <a:pt x="529309" y="22281"/>
                </a:lnTo>
                <a:cubicBezTo>
                  <a:pt x="529309" y="18658"/>
                  <a:pt x="532155" y="15941"/>
                  <a:pt x="535002" y="15941"/>
                </a:cubicBezTo>
                <a:close/>
                <a:moveTo>
                  <a:pt x="459926" y="15941"/>
                </a:moveTo>
                <a:lnTo>
                  <a:pt x="460832" y="15941"/>
                </a:lnTo>
                <a:cubicBezTo>
                  <a:pt x="463549" y="15941"/>
                  <a:pt x="467173" y="19564"/>
                  <a:pt x="467173" y="22281"/>
                </a:cubicBezTo>
                <a:lnTo>
                  <a:pt x="472607" y="128252"/>
                </a:lnTo>
                <a:cubicBezTo>
                  <a:pt x="472607" y="131875"/>
                  <a:pt x="469890" y="134593"/>
                  <a:pt x="466267" y="134593"/>
                </a:cubicBezTo>
                <a:lnTo>
                  <a:pt x="464455" y="134593"/>
                </a:lnTo>
                <a:cubicBezTo>
                  <a:pt x="461738" y="134593"/>
                  <a:pt x="459021" y="132781"/>
                  <a:pt x="459021" y="128252"/>
                </a:cubicBezTo>
                <a:lnTo>
                  <a:pt x="454492" y="23187"/>
                </a:lnTo>
                <a:cubicBezTo>
                  <a:pt x="453586" y="19564"/>
                  <a:pt x="456303" y="16846"/>
                  <a:pt x="459926" y="15941"/>
                </a:cubicBezTo>
                <a:close/>
                <a:moveTo>
                  <a:pt x="610460" y="11957"/>
                </a:moveTo>
                <a:lnTo>
                  <a:pt x="612271" y="11957"/>
                </a:lnTo>
                <a:cubicBezTo>
                  <a:pt x="615894" y="11957"/>
                  <a:pt x="618612" y="13768"/>
                  <a:pt x="618612" y="18297"/>
                </a:cubicBezTo>
                <a:lnTo>
                  <a:pt x="624046" y="123363"/>
                </a:lnTo>
                <a:cubicBezTo>
                  <a:pt x="624046" y="126986"/>
                  <a:pt x="621329" y="129703"/>
                  <a:pt x="617706" y="130609"/>
                </a:cubicBezTo>
                <a:lnTo>
                  <a:pt x="616800" y="130609"/>
                </a:lnTo>
                <a:cubicBezTo>
                  <a:pt x="613177" y="130609"/>
                  <a:pt x="610460" y="126986"/>
                  <a:pt x="610460" y="124268"/>
                </a:cubicBezTo>
                <a:lnTo>
                  <a:pt x="605025" y="18297"/>
                </a:lnTo>
                <a:cubicBezTo>
                  <a:pt x="605025" y="15580"/>
                  <a:pt x="607742" y="11957"/>
                  <a:pt x="610460" y="11957"/>
                </a:cubicBezTo>
                <a:close/>
                <a:moveTo>
                  <a:pt x="688339" y="7971"/>
                </a:moveTo>
                <a:cubicBezTo>
                  <a:pt x="692133" y="7971"/>
                  <a:pt x="694031" y="10688"/>
                  <a:pt x="694031" y="13405"/>
                </a:cubicBezTo>
                <a:lnTo>
                  <a:pt x="699725" y="120282"/>
                </a:lnTo>
                <a:cubicBezTo>
                  <a:pt x="699725" y="123000"/>
                  <a:pt x="697827" y="126623"/>
                  <a:pt x="693083" y="126623"/>
                </a:cubicBezTo>
                <a:lnTo>
                  <a:pt x="692133" y="126623"/>
                </a:lnTo>
                <a:cubicBezTo>
                  <a:pt x="688339" y="126623"/>
                  <a:pt x="686441" y="123905"/>
                  <a:pt x="685493" y="120282"/>
                </a:cubicBezTo>
                <a:lnTo>
                  <a:pt x="680749" y="15217"/>
                </a:lnTo>
                <a:cubicBezTo>
                  <a:pt x="680749" y="11594"/>
                  <a:pt x="682645" y="8876"/>
                  <a:pt x="686441" y="8876"/>
                </a:cubicBezTo>
                <a:close/>
                <a:moveTo>
                  <a:pt x="757917" y="3987"/>
                </a:moveTo>
                <a:lnTo>
                  <a:pt x="759727" y="3987"/>
                </a:lnTo>
                <a:cubicBezTo>
                  <a:pt x="763351" y="3987"/>
                  <a:pt x="766067" y="6704"/>
                  <a:pt x="766067" y="9421"/>
                </a:cubicBezTo>
                <a:lnTo>
                  <a:pt x="771501" y="115393"/>
                </a:lnTo>
                <a:cubicBezTo>
                  <a:pt x="771501" y="119016"/>
                  <a:pt x="768785" y="121733"/>
                  <a:pt x="765161" y="121733"/>
                </a:cubicBezTo>
                <a:lnTo>
                  <a:pt x="764255" y="121733"/>
                </a:lnTo>
                <a:cubicBezTo>
                  <a:pt x="760633" y="122639"/>
                  <a:pt x="757917" y="119921"/>
                  <a:pt x="757011" y="116298"/>
                </a:cubicBezTo>
                <a:lnTo>
                  <a:pt x="752481" y="10327"/>
                </a:lnTo>
                <a:cubicBezTo>
                  <a:pt x="752481" y="7610"/>
                  <a:pt x="755199" y="3987"/>
                  <a:pt x="757917" y="3987"/>
                </a:cubicBezTo>
                <a:close/>
                <a:moveTo>
                  <a:pt x="834841" y="0"/>
                </a:moveTo>
                <a:cubicBezTo>
                  <a:pt x="838635" y="0"/>
                  <a:pt x="841483" y="2717"/>
                  <a:pt x="842431" y="6340"/>
                </a:cubicBezTo>
                <a:lnTo>
                  <a:pt x="847177" y="111406"/>
                </a:lnTo>
                <a:cubicBezTo>
                  <a:pt x="847177" y="115029"/>
                  <a:pt x="844329" y="117746"/>
                  <a:pt x="841483" y="118652"/>
                </a:cubicBezTo>
                <a:lnTo>
                  <a:pt x="839585" y="118652"/>
                </a:lnTo>
                <a:cubicBezTo>
                  <a:pt x="835789" y="118652"/>
                  <a:pt x="832943" y="115934"/>
                  <a:pt x="832943" y="112311"/>
                </a:cubicBezTo>
                <a:lnTo>
                  <a:pt x="828197" y="7246"/>
                </a:lnTo>
                <a:cubicBezTo>
                  <a:pt x="828197" y="3623"/>
                  <a:pt x="830095" y="905"/>
                  <a:pt x="8348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8" name="Freeform: Shape 467">
            <a:extLst>
              <a:ext uri="{FF2B5EF4-FFF2-40B4-BE49-F238E27FC236}">
                <a16:creationId xmlns:a16="http://schemas.microsoft.com/office/drawing/2014/main" id="{440BF184-E88C-42B6-BE9E-5039D7B10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601" y="5004288"/>
            <a:ext cx="8229117" cy="6112437"/>
          </a:xfrm>
          <a:custGeom>
            <a:avLst/>
            <a:gdLst>
              <a:gd name="connsiteX0" fmla="*/ 3951655 w 8229117"/>
              <a:gd name="connsiteY0" fmla="*/ 5886183 h 6112437"/>
              <a:gd name="connsiteX1" fmla="*/ 4062753 w 8229117"/>
              <a:gd name="connsiteY1" fmla="*/ 5886183 h 6112437"/>
              <a:gd name="connsiteX2" fmla="*/ 4271399 w 8229117"/>
              <a:gd name="connsiteY2" fmla="*/ 5886183 h 6112437"/>
              <a:gd name="connsiteX3" fmla="*/ 4381594 w 8229117"/>
              <a:gd name="connsiteY3" fmla="*/ 5886183 h 6112437"/>
              <a:gd name="connsiteX4" fmla="*/ 4722113 w 8229117"/>
              <a:gd name="connsiteY4" fmla="*/ 6112437 h 6112437"/>
              <a:gd name="connsiteX5" fmla="*/ 4271399 w 8229117"/>
              <a:gd name="connsiteY5" fmla="*/ 6112437 h 6112437"/>
              <a:gd name="connsiteX6" fmla="*/ 4062753 w 8229117"/>
              <a:gd name="connsiteY6" fmla="*/ 6112437 h 6112437"/>
              <a:gd name="connsiteX7" fmla="*/ 3611136 w 8229117"/>
              <a:gd name="connsiteY7" fmla="*/ 6112437 h 6112437"/>
              <a:gd name="connsiteX8" fmla="*/ 3951655 w 8229117"/>
              <a:gd name="connsiteY8" fmla="*/ 5886183 h 6112437"/>
              <a:gd name="connsiteX9" fmla="*/ 127218 w 8229117"/>
              <a:gd name="connsiteY9" fmla="*/ 366272 h 6112437"/>
              <a:gd name="connsiteX10" fmla="*/ 267884 w 8229117"/>
              <a:gd name="connsiteY10" fmla="*/ 493813 h 6112437"/>
              <a:gd name="connsiteX11" fmla="*/ 139923 w 8229117"/>
              <a:gd name="connsiteY11" fmla="*/ 633114 h 6112437"/>
              <a:gd name="connsiteX12" fmla="*/ 164 w 8229117"/>
              <a:gd name="connsiteY12" fmla="*/ 506477 h 6112437"/>
              <a:gd name="connsiteX13" fmla="*/ 127218 w 8229117"/>
              <a:gd name="connsiteY13" fmla="*/ 366272 h 6112437"/>
              <a:gd name="connsiteX14" fmla="*/ 8095611 w 8229117"/>
              <a:gd name="connsiteY14" fmla="*/ 3986 h 6112437"/>
              <a:gd name="connsiteX15" fmla="*/ 8229117 w 8229117"/>
              <a:gd name="connsiteY15" fmla="*/ 136590 h 6112437"/>
              <a:gd name="connsiteX16" fmla="*/ 8095611 w 8229117"/>
              <a:gd name="connsiteY16" fmla="*/ 270096 h 6112437"/>
              <a:gd name="connsiteX17" fmla="*/ 7963007 w 8229117"/>
              <a:gd name="connsiteY17" fmla="*/ 136590 h 6112437"/>
              <a:gd name="connsiteX18" fmla="*/ 8095611 w 8229117"/>
              <a:gd name="connsiteY18" fmla="*/ 3986 h 6112437"/>
              <a:gd name="connsiteX19" fmla="*/ 4181212 w 8229117"/>
              <a:gd name="connsiteY19" fmla="*/ 0 h 6112437"/>
              <a:gd name="connsiteX20" fmla="*/ 4498941 w 8229117"/>
              <a:gd name="connsiteY20" fmla="*/ 317913 h 6112437"/>
              <a:gd name="connsiteX21" fmla="*/ 4181212 w 8229117"/>
              <a:gd name="connsiteY21" fmla="*/ 636731 h 6112437"/>
              <a:gd name="connsiteX22" fmla="*/ 3866191 w 8229117"/>
              <a:gd name="connsiteY22" fmla="*/ 317913 h 6112437"/>
              <a:gd name="connsiteX23" fmla="*/ 4181212 w 8229117"/>
              <a:gd name="connsiteY23" fmla="*/ 0 h 611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229117" h="6112437">
                <a:moveTo>
                  <a:pt x="3951655" y="5886183"/>
                </a:moveTo>
                <a:lnTo>
                  <a:pt x="4062753" y="5886183"/>
                </a:lnTo>
                <a:lnTo>
                  <a:pt x="4271399" y="5886183"/>
                </a:lnTo>
                <a:lnTo>
                  <a:pt x="4381594" y="5886183"/>
                </a:lnTo>
                <a:cubicBezTo>
                  <a:pt x="4533337" y="5886183"/>
                  <a:pt x="4665209" y="5979400"/>
                  <a:pt x="4722113" y="6112437"/>
                </a:cubicBezTo>
                <a:lnTo>
                  <a:pt x="4271399" y="6112437"/>
                </a:lnTo>
                <a:lnTo>
                  <a:pt x="4062753" y="6112437"/>
                </a:lnTo>
                <a:lnTo>
                  <a:pt x="3611136" y="6112437"/>
                </a:lnTo>
                <a:cubicBezTo>
                  <a:pt x="3668943" y="5979400"/>
                  <a:pt x="3799912" y="5886183"/>
                  <a:pt x="3951655" y="5886183"/>
                </a:cubicBezTo>
                <a:close/>
                <a:moveTo>
                  <a:pt x="127218" y="366272"/>
                </a:moveTo>
                <a:cubicBezTo>
                  <a:pt x="201635" y="362654"/>
                  <a:pt x="263347" y="420545"/>
                  <a:pt x="267884" y="493813"/>
                </a:cubicBezTo>
                <a:cubicBezTo>
                  <a:pt x="270607" y="567082"/>
                  <a:pt x="213433" y="629495"/>
                  <a:pt x="139923" y="633114"/>
                </a:cubicBezTo>
                <a:cubicBezTo>
                  <a:pt x="65506" y="636732"/>
                  <a:pt x="2887" y="579745"/>
                  <a:pt x="164" y="506477"/>
                </a:cubicBezTo>
                <a:cubicBezTo>
                  <a:pt x="-3466" y="432304"/>
                  <a:pt x="53708" y="369891"/>
                  <a:pt x="127218" y="366272"/>
                </a:cubicBezTo>
                <a:close/>
                <a:moveTo>
                  <a:pt x="8095611" y="3986"/>
                </a:moveTo>
                <a:cubicBezTo>
                  <a:pt x="8169580" y="3986"/>
                  <a:pt x="8229117" y="63522"/>
                  <a:pt x="8229117" y="136590"/>
                </a:cubicBezTo>
                <a:cubicBezTo>
                  <a:pt x="8229117" y="210559"/>
                  <a:pt x="8169580" y="270096"/>
                  <a:pt x="8095611" y="270096"/>
                </a:cubicBezTo>
                <a:cubicBezTo>
                  <a:pt x="8021641" y="270096"/>
                  <a:pt x="7963007" y="210559"/>
                  <a:pt x="7963007" y="136590"/>
                </a:cubicBezTo>
                <a:cubicBezTo>
                  <a:pt x="7963007" y="63522"/>
                  <a:pt x="8021641" y="3986"/>
                  <a:pt x="8095611" y="3986"/>
                </a:cubicBezTo>
                <a:close/>
                <a:moveTo>
                  <a:pt x="4181212" y="0"/>
                </a:moveTo>
                <a:cubicBezTo>
                  <a:pt x="4356324" y="0"/>
                  <a:pt x="4498941" y="143106"/>
                  <a:pt x="4498941" y="317913"/>
                </a:cubicBezTo>
                <a:cubicBezTo>
                  <a:pt x="4498941" y="492720"/>
                  <a:pt x="4356324" y="636731"/>
                  <a:pt x="4181212" y="636731"/>
                </a:cubicBezTo>
                <a:cubicBezTo>
                  <a:pt x="4007905" y="636731"/>
                  <a:pt x="3866191" y="492720"/>
                  <a:pt x="3866191" y="317913"/>
                </a:cubicBezTo>
                <a:cubicBezTo>
                  <a:pt x="3866191" y="143106"/>
                  <a:pt x="4007905" y="0"/>
                  <a:pt x="4181212" y="0"/>
                </a:cubicBezTo>
                <a:close/>
              </a:path>
            </a:pathLst>
          </a:custGeom>
          <a:solidFill>
            <a:srgbClr val="FF94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69" name="Freeform 359">
            <a:extLst>
              <a:ext uri="{FF2B5EF4-FFF2-40B4-BE49-F238E27FC236}">
                <a16:creationId xmlns:a16="http://schemas.microsoft.com/office/drawing/2014/main" id="{7555EE53-7D2D-4F3B-8339-681AB7196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1335" y="5119858"/>
            <a:ext cx="402507" cy="402509"/>
          </a:xfrm>
          <a:custGeom>
            <a:avLst/>
            <a:gdLst>
              <a:gd name="T0" fmla="*/ 221 w 446"/>
              <a:gd name="T1" fmla="*/ 445 h 446"/>
              <a:gd name="T2" fmla="*/ 221 w 446"/>
              <a:gd name="T3" fmla="*/ 445 h 446"/>
              <a:gd name="T4" fmla="*/ 221 w 446"/>
              <a:gd name="T5" fmla="*/ 445 h 446"/>
              <a:gd name="T6" fmla="*/ 0 w 446"/>
              <a:gd name="T7" fmla="*/ 222 h 446"/>
              <a:gd name="T8" fmla="*/ 0 w 446"/>
              <a:gd name="T9" fmla="*/ 222 h 446"/>
              <a:gd name="T10" fmla="*/ 221 w 446"/>
              <a:gd name="T11" fmla="*/ 0 h 446"/>
              <a:gd name="T12" fmla="*/ 221 w 446"/>
              <a:gd name="T13" fmla="*/ 0 h 446"/>
              <a:gd name="T14" fmla="*/ 445 w 446"/>
              <a:gd name="T15" fmla="*/ 222 h 446"/>
              <a:gd name="T16" fmla="*/ 445 w 446"/>
              <a:gd name="T17" fmla="*/ 222 h 446"/>
              <a:gd name="T18" fmla="*/ 221 w 446"/>
              <a:gd name="T19" fmla="*/ 44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46">
                <a:moveTo>
                  <a:pt x="221" y="445"/>
                </a:moveTo>
                <a:lnTo>
                  <a:pt x="221" y="445"/>
                </a:lnTo>
                <a:lnTo>
                  <a:pt x="221" y="445"/>
                </a:lnTo>
                <a:cubicBezTo>
                  <a:pt x="100" y="445"/>
                  <a:pt x="0" y="345"/>
                  <a:pt x="0" y="222"/>
                </a:cubicBezTo>
                <a:lnTo>
                  <a:pt x="0" y="222"/>
                </a:lnTo>
                <a:cubicBezTo>
                  <a:pt x="0" y="100"/>
                  <a:pt x="100" y="0"/>
                  <a:pt x="221" y="0"/>
                </a:cubicBezTo>
                <a:lnTo>
                  <a:pt x="221" y="0"/>
                </a:lnTo>
                <a:cubicBezTo>
                  <a:pt x="344" y="0"/>
                  <a:pt x="445" y="100"/>
                  <a:pt x="445" y="222"/>
                </a:cubicBezTo>
                <a:lnTo>
                  <a:pt x="445" y="222"/>
                </a:lnTo>
                <a:cubicBezTo>
                  <a:pt x="445" y="345"/>
                  <a:pt x="344" y="445"/>
                  <a:pt x="221" y="4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BA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60BAFA55-19B7-4F68-93BD-A507BDD303A4}"/>
              </a:ext>
            </a:extLst>
          </p:cNvPr>
          <p:cNvSpPr txBox="1"/>
          <p:nvPr/>
        </p:nvSpPr>
        <p:spPr>
          <a:xfrm>
            <a:off x="6641321" y="1035226"/>
            <a:ext cx="11095025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Comparison Infographic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908A6312-3EE4-4B1B-84CE-4A81B21F4185}"/>
              </a:ext>
            </a:extLst>
          </p:cNvPr>
          <p:cNvSpPr txBox="1"/>
          <p:nvPr/>
        </p:nvSpPr>
        <p:spPr>
          <a:xfrm>
            <a:off x="7752353" y="2310018"/>
            <a:ext cx="8872943" cy="588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 Not everyone falls into success with their first try. 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7DEC28E0-6A8D-4EFB-B929-92FEE4761F77}"/>
              </a:ext>
            </a:extLst>
          </p:cNvPr>
          <p:cNvSpPr txBox="1"/>
          <p:nvPr/>
        </p:nvSpPr>
        <p:spPr>
          <a:xfrm>
            <a:off x="1222248" y="3934868"/>
            <a:ext cx="419745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3400" b="1" spc="-30" dirty="0">
                <a:solidFill>
                  <a:schemeClr val="accent1"/>
                </a:solidFill>
                <a:latin typeface="Raleway" panose="020B0503030101060003" pitchFamily="34" charset="0"/>
              </a:rPr>
              <a:t>Success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D6F21743-809B-49FE-B1FD-436CAA0914E8}"/>
              </a:ext>
            </a:extLst>
          </p:cNvPr>
          <p:cNvSpPr txBox="1"/>
          <p:nvPr/>
        </p:nvSpPr>
        <p:spPr>
          <a:xfrm>
            <a:off x="1222248" y="4613207"/>
            <a:ext cx="419745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1BED4E46-F9A6-4F99-8FBE-802C4E672496}"/>
              </a:ext>
            </a:extLst>
          </p:cNvPr>
          <p:cNvSpPr txBox="1"/>
          <p:nvPr/>
        </p:nvSpPr>
        <p:spPr>
          <a:xfrm>
            <a:off x="1222248" y="6835140"/>
            <a:ext cx="419745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3400" b="1" spc="-30" dirty="0">
                <a:solidFill>
                  <a:schemeClr val="accent2"/>
                </a:solidFill>
                <a:latin typeface="Raleway" panose="020B0503030101060003" pitchFamily="34" charset="0"/>
              </a:rPr>
              <a:t>Capital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28F0E37E-2BE6-476F-BCF9-1486EE54E553}"/>
              </a:ext>
            </a:extLst>
          </p:cNvPr>
          <p:cNvSpPr txBox="1"/>
          <p:nvPr/>
        </p:nvSpPr>
        <p:spPr>
          <a:xfrm>
            <a:off x="1222248" y="7513479"/>
            <a:ext cx="419745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6E672E19-F730-4EC7-8617-65BFA83E75E7}"/>
              </a:ext>
            </a:extLst>
          </p:cNvPr>
          <p:cNvSpPr txBox="1"/>
          <p:nvPr/>
        </p:nvSpPr>
        <p:spPr>
          <a:xfrm>
            <a:off x="1222248" y="9749636"/>
            <a:ext cx="419745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3400" b="1" spc="-30" dirty="0">
                <a:solidFill>
                  <a:schemeClr val="accent3"/>
                </a:solidFill>
                <a:latin typeface="Raleway" panose="020B0503030101060003" pitchFamily="34" charset="0"/>
              </a:rPr>
              <a:t>Finance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983022B2-2570-41F0-959A-43D08200800E}"/>
              </a:ext>
            </a:extLst>
          </p:cNvPr>
          <p:cNvSpPr txBox="1"/>
          <p:nvPr/>
        </p:nvSpPr>
        <p:spPr>
          <a:xfrm>
            <a:off x="1222248" y="10427975"/>
            <a:ext cx="419745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91B6E573-5C5E-4476-B07F-E7BC9851A54D}"/>
              </a:ext>
            </a:extLst>
          </p:cNvPr>
          <p:cNvSpPr txBox="1"/>
          <p:nvPr/>
        </p:nvSpPr>
        <p:spPr>
          <a:xfrm>
            <a:off x="18957952" y="3934868"/>
            <a:ext cx="419745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30" dirty="0">
                <a:solidFill>
                  <a:schemeClr val="accent4"/>
                </a:solidFill>
                <a:latin typeface="Raleway" panose="020B0503030101060003" pitchFamily="34" charset="0"/>
              </a:rPr>
              <a:t>Improve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94E83B0D-040C-4507-A2C1-18ADE8AA7A5E}"/>
              </a:ext>
            </a:extLst>
          </p:cNvPr>
          <p:cNvSpPr txBox="1"/>
          <p:nvPr/>
        </p:nvSpPr>
        <p:spPr>
          <a:xfrm>
            <a:off x="18957952" y="4613207"/>
            <a:ext cx="419745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3C0A92F5-9DC4-4BF9-86C5-D32313C0977F}"/>
              </a:ext>
            </a:extLst>
          </p:cNvPr>
          <p:cNvSpPr txBox="1"/>
          <p:nvPr/>
        </p:nvSpPr>
        <p:spPr>
          <a:xfrm>
            <a:off x="18957952" y="6835140"/>
            <a:ext cx="419745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30" dirty="0">
                <a:solidFill>
                  <a:schemeClr val="accent5"/>
                </a:solidFill>
                <a:latin typeface="Raleway" panose="020B0503030101060003" pitchFamily="34" charset="0"/>
              </a:rPr>
              <a:t>Strategy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21DE4457-6912-4172-896C-B69F23470EAE}"/>
              </a:ext>
            </a:extLst>
          </p:cNvPr>
          <p:cNvSpPr txBox="1"/>
          <p:nvPr/>
        </p:nvSpPr>
        <p:spPr>
          <a:xfrm>
            <a:off x="18957952" y="7513479"/>
            <a:ext cx="419745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AD6807C3-A955-457A-90B0-DC70A114BAF6}"/>
              </a:ext>
            </a:extLst>
          </p:cNvPr>
          <p:cNvSpPr txBox="1"/>
          <p:nvPr/>
        </p:nvSpPr>
        <p:spPr>
          <a:xfrm>
            <a:off x="18957952" y="9749636"/>
            <a:ext cx="419745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30" dirty="0">
                <a:solidFill>
                  <a:schemeClr val="accent1"/>
                </a:solidFill>
                <a:latin typeface="Raleway" panose="020B0503030101060003" pitchFamily="34" charset="0"/>
              </a:rPr>
              <a:t>Wealth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083925F6-931C-47C8-B431-F158AE3CA7DA}"/>
              </a:ext>
            </a:extLst>
          </p:cNvPr>
          <p:cNvSpPr txBox="1"/>
          <p:nvPr/>
        </p:nvSpPr>
        <p:spPr>
          <a:xfrm>
            <a:off x="18957952" y="10427975"/>
            <a:ext cx="419745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</p:spTree>
    <p:extLst>
      <p:ext uri="{BB962C8B-B14F-4D97-AF65-F5344CB8AC3E}">
        <p14:creationId xmlns:p14="http://schemas.microsoft.com/office/powerpoint/2010/main" val="144202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84B2D5C-78BF-406B-8B74-2CB1081DB4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48136"/>
              </p:ext>
            </p:extLst>
          </p:nvPr>
        </p:nvGraphicFramePr>
        <p:xfrm>
          <a:off x="3551149" y="4212206"/>
          <a:ext cx="4636008" cy="4636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96" name="Chart 595">
            <a:extLst>
              <a:ext uri="{FF2B5EF4-FFF2-40B4-BE49-F238E27FC236}">
                <a16:creationId xmlns:a16="http://schemas.microsoft.com/office/drawing/2014/main" id="{253E9423-92CF-4321-8AF2-7167EF817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097069"/>
              </p:ext>
            </p:extLst>
          </p:nvPr>
        </p:nvGraphicFramePr>
        <p:xfrm>
          <a:off x="9871759" y="4212206"/>
          <a:ext cx="4636008" cy="4636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7" name="Chart 596">
            <a:extLst>
              <a:ext uri="{FF2B5EF4-FFF2-40B4-BE49-F238E27FC236}">
                <a16:creationId xmlns:a16="http://schemas.microsoft.com/office/drawing/2014/main" id="{C782ED99-212B-423F-B3CD-9DA380780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307664"/>
              </p:ext>
            </p:extLst>
          </p:nvPr>
        </p:nvGraphicFramePr>
        <p:xfrm>
          <a:off x="16190490" y="4212206"/>
          <a:ext cx="4636008" cy="4636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98" name="Freeform: Shape 597">
            <a:extLst>
              <a:ext uri="{FF2B5EF4-FFF2-40B4-BE49-F238E27FC236}">
                <a16:creationId xmlns:a16="http://schemas.microsoft.com/office/drawing/2014/main" id="{E73F15AA-72A8-4CD6-94C2-BF4B6666E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210" y="4194113"/>
            <a:ext cx="4654296" cy="4654296"/>
          </a:xfrm>
          <a:custGeom>
            <a:avLst/>
            <a:gdLst>
              <a:gd name="connsiteX0" fmla="*/ 0 w 4637886"/>
              <a:gd name="connsiteY0" fmla="*/ 2319130 h 4637904"/>
              <a:gd name="connsiteX1" fmla="*/ 7838 w 4637886"/>
              <a:gd name="connsiteY1" fmla="*/ 2399232 h 4637904"/>
              <a:gd name="connsiteX2" fmla="*/ 120116 w 4637886"/>
              <a:gd name="connsiteY2" fmla="*/ 2608444 h 4637904"/>
              <a:gd name="connsiteX3" fmla="*/ 2028566 w 4637886"/>
              <a:gd name="connsiteY3" fmla="*/ 4518524 h 4637904"/>
              <a:gd name="connsiteX4" fmla="*/ 2239787 w 4637886"/>
              <a:gd name="connsiteY4" fmla="*/ 4630570 h 4637904"/>
              <a:gd name="connsiteX5" fmla="*/ 2317959 w 4637886"/>
              <a:gd name="connsiteY5" fmla="*/ 4637854 h 4637904"/>
              <a:gd name="connsiteX6" fmla="*/ 2081844 w 4637886"/>
              <a:gd name="connsiteY6" fmla="*/ 4625931 h 4637904"/>
              <a:gd name="connsiteX7" fmla="*/ 11964 w 4637886"/>
              <a:gd name="connsiteY7" fmla="*/ 2556051 h 4637904"/>
              <a:gd name="connsiteX8" fmla="*/ 4637886 w 4637886"/>
              <a:gd name="connsiteY8" fmla="*/ 2319130 h 4637904"/>
              <a:gd name="connsiteX9" fmla="*/ 4625923 w 4637886"/>
              <a:gd name="connsiteY9" fmla="*/ 2556051 h 4637904"/>
              <a:gd name="connsiteX10" fmla="*/ 2556043 w 4637886"/>
              <a:gd name="connsiteY10" fmla="*/ 4625931 h 4637904"/>
              <a:gd name="connsiteX11" fmla="*/ 2319923 w 4637886"/>
              <a:gd name="connsiteY11" fmla="*/ 4637855 h 4637904"/>
              <a:gd name="connsiteX12" fmla="*/ 2397749 w 4637886"/>
              <a:gd name="connsiteY12" fmla="*/ 4630570 h 4637904"/>
              <a:gd name="connsiteX13" fmla="*/ 2609433 w 4637886"/>
              <a:gd name="connsiteY13" fmla="*/ 4518524 h 4637904"/>
              <a:gd name="connsiteX14" fmla="*/ 4517723 w 4637886"/>
              <a:gd name="connsiteY14" fmla="*/ 2608444 h 4637904"/>
              <a:gd name="connsiteX15" fmla="*/ 4630046 w 4637886"/>
              <a:gd name="connsiteY15" fmla="*/ 2399232 h 4637904"/>
              <a:gd name="connsiteX16" fmla="*/ 2318001 w 4637886"/>
              <a:gd name="connsiteY16" fmla="*/ 48 h 4637904"/>
              <a:gd name="connsiteX17" fmla="*/ 2237628 w 4637886"/>
              <a:gd name="connsiteY17" fmla="*/ 7831 h 4637904"/>
              <a:gd name="connsiteX18" fmla="*/ 2028566 w 4637886"/>
              <a:gd name="connsiteY18" fmla="*/ 119203 h 4637904"/>
              <a:gd name="connsiteX19" fmla="*/ 120116 w 4637886"/>
              <a:gd name="connsiteY19" fmla="*/ 2027347 h 4637904"/>
              <a:gd name="connsiteX20" fmla="*/ 7838 w 4637886"/>
              <a:gd name="connsiteY20" fmla="*/ 2235232 h 4637904"/>
              <a:gd name="connsiteX21" fmla="*/ 448 w 4637886"/>
              <a:gd name="connsiteY21" fmla="*/ 2309897 h 4637904"/>
              <a:gd name="connsiteX22" fmla="*/ 11964 w 4637886"/>
              <a:gd name="connsiteY22" fmla="*/ 2081853 h 4637904"/>
              <a:gd name="connsiteX23" fmla="*/ 2081844 w 4637886"/>
              <a:gd name="connsiteY23" fmla="*/ 11973 h 4637904"/>
              <a:gd name="connsiteX24" fmla="*/ 2319881 w 4637886"/>
              <a:gd name="connsiteY24" fmla="*/ 47 h 4637904"/>
              <a:gd name="connsiteX25" fmla="*/ 2556043 w 4637886"/>
              <a:gd name="connsiteY25" fmla="*/ 11973 h 4637904"/>
              <a:gd name="connsiteX26" fmla="*/ 4625923 w 4637886"/>
              <a:gd name="connsiteY26" fmla="*/ 2081853 h 4637904"/>
              <a:gd name="connsiteX27" fmla="*/ 4637465 w 4637886"/>
              <a:gd name="connsiteY27" fmla="*/ 2310440 h 4637904"/>
              <a:gd name="connsiteX28" fmla="*/ 4629537 w 4637886"/>
              <a:gd name="connsiteY28" fmla="*/ 2235232 h 4637904"/>
              <a:gd name="connsiteX29" fmla="*/ 4517723 w 4637886"/>
              <a:gd name="connsiteY29" fmla="*/ 2027347 h 4637904"/>
              <a:gd name="connsiteX30" fmla="*/ 2609433 w 4637886"/>
              <a:gd name="connsiteY30" fmla="*/ 119203 h 4637904"/>
              <a:gd name="connsiteX31" fmla="*/ 2399909 w 4637886"/>
              <a:gd name="connsiteY31" fmla="*/ 7831 h 4637904"/>
              <a:gd name="connsiteX32" fmla="*/ 2318943 w 4637886"/>
              <a:gd name="connsiteY32" fmla="*/ 0 h 4637904"/>
              <a:gd name="connsiteX33" fmla="*/ 2319394 w 4637886"/>
              <a:gd name="connsiteY33" fmla="*/ 23 h 4637904"/>
              <a:gd name="connsiteX34" fmla="*/ 2319394 w 4637886"/>
              <a:gd name="connsiteY34" fmla="*/ 230278 h 4637904"/>
              <a:gd name="connsiteX35" fmla="*/ 2446794 w 4637886"/>
              <a:gd name="connsiteY35" fmla="*/ 282655 h 4637904"/>
              <a:gd name="connsiteX36" fmla="*/ 4355085 w 4637886"/>
              <a:gd name="connsiteY36" fmla="*/ 2189896 h 4637904"/>
              <a:gd name="connsiteX37" fmla="*/ 4407490 w 4637886"/>
              <a:gd name="connsiteY37" fmla="*/ 2314517 h 4637904"/>
              <a:gd name="connsiteX38" fmla="*/ 4637671 w 4637886"/>
              <a:gd name="connsiteY38" fmla="*/ 2314517 h 4637904"/>
              <a:gd name="connsiteX39" fmla="*/ 4637717 w 4637886"/>
              <a:gd name="connsiteY39" fmla="*/ 2315420 h 4637904"/>
              <a:gd name="connsiteX40" fmla="*/ 4407490 w 4637886"/>
              <a:gd name="connsiteY40" fmla="*/ 2315420 h 4637904"/>
              <a:gd name="connsiteX41" fmla="*/ 4408394 w 4637886"/>
              <a:gd name="connsiteY41" fmla="*/ 2319038 h 4637904"/>
              <a:gd name="connsiteX42" fmla="*/ 4355085 w 4637886"/>
              <a:gd name="connsiteY42" fmla="*/ 2445653 h 4637904"/>
              <a:gd name="connsiteX43" fmla="*/ 2446794 w 4637886"/>
              <a:gd name="connsiteY43" fmla="*/ 4354828 h 4637904"/>
              <a:gd name="connsiteX44" fmla="*/ 2319394 w 4637886"/>
              <a:gd name="connsiteY44" fmla="*/ 4408188 h 4637904"/>
              <a:gd name="connsiteX45" fmla="*/ 2319394 w 4637886"/>
              <a:gd name="connsiteY45" fmla="*/ 4637881 h 4637904"/>
              <a:gd name="connsiteX46" fmla="*/ 2318943 w 4637886"/>
              <a:gd name="connsiteY46" fmla="*/ 4637904 h 4637904"/>
              <a:gd name="connsiteX47" fmla="*/ 2318492 w 4637886"/>
              <a:gd name="connsiteY47" fmla="*/ 4637881 h 4637904"/>
              <a:gd name="connsiteX48" fmla="*/ 2318492 w 4637886"/>
              <a:gd name="connsiteY48" fmla="*/ 4408188 h 4637904"/>
              <a:gd name="connsiteX49" fmla="*/ 2190238 w 4637886"/>
              <a:gd name="connsiteY49" fmla="*/ 4354828 h 4637904"/>
              <a:gd name="connsiteX50" fmla="*/ 282691 w 4637886"/>
              <a:gd name="connsiteY50" fmla="*/ 2445653 h 4637904"/>
              <a:gd name="connsiteX51" fmla="*/ 229402 w 4637886"/>
              <a:gd name="connsiteY51" fmla="*/ 2319038 h 4637904"/>
              <a:gd name="connsiteX52" fmla="*/ 229402 w 4637886"/>
              <a:gd name="connsiteY52" fmla="*/ 2315420 h 4637904"/>
              <a:gd name="connsiteX53" fmla="*/ 170 w 4637886"/>
              <a:gd name="connsiteY53" fmla="*/ 2315420 h 4637904"/>
              <a:gd name="connsiteX54" fmla="*/ 215 w 4637886"/>
              <a:gd name="connsiteY54" fmla="*/ 2314517 h 4637904"/>
              <a:gd name="connsiteX55" fmla="*/ 229402 w 4637886"/>
              <a:gd name="connsiteY55" fmla="*/ 2314517 h 4637904"/>
              <a:gd name="connsiteX56" fmla="*/ 282691 w 4637886"/>
              <a:gd name="connsiteY56" fmla="*/ 2189896 h 4637904"/>
              <a:gd name="connsiteX57" fmla="*/ 2190238 w 4637886"/>
              <a:gd name="connsiteY57" fmla="*/ 282655 h 4637904"/>
              <a:gd name="connsiteX58" fmla="*/ 2318492 w 4637886"/>
              <a:gd name="connsiteY58" fmla="*/ 230278 h 4637904"/>
              <a:gd name="connsiteX59" fmla="*/ 2318492 w 4637886"/>
              <a:gd name="connsiteY59" fmla="*/ 23 h 463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637886" h="4637904">
                <a:moveTo>
                  <a:pt x="0" y="2319130"/>
                </a:moveTo>
                <a:lnTo>
                  <a:pt x="7838" y="2399232"/>
                </a:lnTo>
                <a:cubicBezTo>
                  <a:pt x="23418" y="2477872"/>
                  <a:pt x="61860" y="2550788"/>
                  <a:pt x="120116" y="2608444"/>
                </a:cubicBezTo>
                <a:lnTo>
                  <a:pt x="2028566" y="4518524"/>
                </a:lnTo>
                <a:cubicBezTo>
                  <a:pt x="2088177" y="4578892"/>
                  <a:pt x="2162013" y="4615859"/>
                  <a:pt x="2239787" y="4630570"/>
                </a:cubicBezTo>
                <a:lnTo>
                  <a:pt x="2317959" y="4637854"/>
                </a:lnTo>
                <a:lnTo>
                  <a:pt x="2081844" y="4625931"/>
                </a:lnTo>
                <a:cubicBezTo>
                  <a:pt x="990455" y="4515095"/>
                  <a:pt x="122800" y="3647441"/>
                  <a:pt x="11964" y="2556051"/>
                </a:cubicBezTo>
                <a:close/>
                <a:moveTo>
                  <a:pt x="4637886" y="2319130"/>
                </a:moveTo>
                <a:lnTo>
                  <a:pt x="4625923" y="2556051"/>
                </a:lnTo>
                <a:cubicBezTo>
                  <a:pt x="4515086" y="3647441"/>
                  <a:pt x="3647432" y="4515095"/>
                  <a:pt x="2556043" y="4625931"/>
                </a:cubicBezTo>
                <a:lnTo>
                  <a:pt x="2319923" y="4637855"/>
                </a:lnTo>
                <a:lnTo>
                  <a:pt x="2397749" y="4630570"/>
                </a:lnTo>
                <a:cubicBezTo>
                  <a:pt x="2475426" y="4615859"/>
                  <a:pt x="2549799" y="4578892"/>
                  <a:pt x="2609433" y="4518524"/>
                </a:cubicBezTo>
                <a:lnTo>
                  <a:pt x="4517723" y="2608444"/>
                </a:lnTo>
                <a:cubicBezTo>
                  <a:pt x="4576002" y="2550788"/>
                  <a:pt x="4614459" y="2477872"/>
                  <a:pt x="4630046" y="2399232"/>
                </a:cubicBezTo>
                <a:close/>
                <a:moveTo>
                  <a:pt x="2318001" y="48"/>
                </a:moveTo>
                <a:lnTo>
                  <a:pt x="2237628" y="7831"/>
                </a:lnTo>
                <a:cubicBezTo>
                  <a:pt x="2158796" y="23366"/>
                  <a:pt x="2086823" y="61633"/>
                  <a:pt x="2028566" y="119203"/>
                </a:cubicBezTo>
                <a:lnTo>
                  <a:pt x="120116" y="2027347"/>
                </a:lnTo>
                <a:cubicBezTo>
                  <a:pt x="61860" y="2085594"/>
                  <a:pt x="23418" y="2157556"/>
                  <a:pt x="7838" y="2235232"/>
                </a:cubicBezTo>
                <a:lnTo>
                  <a:pt x="448" y="2309897"/>
                </a:lnTo>
                <a:lnTo>
                  <a:pt x="11964" y="2081853"/>
                </a:lnTo>
                <a:cubicBezTo>
                  <a:pt x="122800" y="990463"/>
                  <a:pt x="990455" y="122809"/>
                  <a:pt x="2081844" y="11973"/>
                </a:cubicBezTo>
                <a:close/>
                <a:moveTo>
                  <a:pt x="2319881" y="47"/>
                </a:moveTo>
                <a:lnTo>
                  <a:pt x="2556043" y="11973"/>
                </a:lnTo>
                <a:cubicBezTo>
                  <a:pt x="3647432" y="122809"/>
                  <a:pt x="4515086" y="990463"/>
                  <a:pt x="4625923" y="2081853"/>
                </a:cubicBezTo>
                <a:lnTo>
                  <a:pt x="4637465" y="2310440"/>
                </a:lnTo>
                <a:lnTo>
                  <a:pt x="4629537" y="2235232"/>
                </a:lnTo>
                <a:cubicBezTo>
                  <a:pt x="4613612" y="2157556"/>
                  <a:pt x="4575324" y="2085594"/>
                  <a:pt x="4517723" y="2027347"/>
                </a:cubicBezTo>
                <a:lnTo>
                  <a:pt x="2609433" y="119203"/>
                </a:lnTo>
                <a:cubicBezTo>
                  <a:pt x="2551154" y="61633"/>
                  <a:pt x="2478645" y="23366"/>
                  <a:pt x="2399909" y="7831"/>
                </a:cubicBezTo>
                <a:close/>
                <a:moveTo>
                  <a:pt x="2318943" y="0"/>
                </a:moveTo>
                <a:lnTo>
                  <a:pt x="2319394" y="23"/>
                </a:lnTo>
                <a:lnTo>
                  <a:pt x="2319394" y="230278"/>
                </a:lnTo>
                <a:cubicBezTo>
                  <a:pt x="2367282" y="230278"/>
                  <a:pt x="2412460" y="248339"/>
                  <a:pt x="2446794" y="282655"/>
                </a:cubicBezTo>
                <a:lnTo>
                  <a:pt x="4355085" y="2189896"/>
                </a:lnTo>
                <a:cubicBezTo>
                  <a:pt x="4388516" y="2223309"/>
                  <a:pt x="4407490" y="2267558"/>
                  <a:pt x="4407490" y="2314517"/>
                </a:cubicBezTo>
                <a:lnTo>
                  <a:pt x="4637671" y="2314517"/>
                </a:lnTo>
                <a:lnTo>
                  <a:pt x="4637717" y="2315420"/>
                </a:lnTo>
                <a:lnTo>
                  <a:pt x="4407490" y="2315420"/>
                </a:lnTo>
                <a:cubicBezTo>
                  <a:pt x="4407490" y="2316324"/>
                  <a:pt x="4408394" y="2317229"/>
                  <a:pt x="4408394" y="2319038"/>
                </a:cubicBezTo>
                <a:cubicBezTo>
                  <a:pt x="4408394" y="2366970"/>
                  <a:pt x="4389419" y="2411286"/>
                  <a:pt x="4355085" y="2445653"/>
                </a:cubicBezTo>
                <a:lnTo>
                  <a:pt x="2446794" y="4354828"/>
                </a:lnTo>
                <a:cubicBezTo>
                  <a:pt x="2410652" y="4390100"/>
                  <a:pt x="2364572" y="4408188"/>
                  <a:pt x="2319394" y="4408188"/>
                </a:cubicBezTo>
                <a:lnTo>
                  <a:pt x="2319394" y="4637881"/>
                </a:lnTo>
                <a:lnTo>
                  <a:pt x="2318943" y="4637904"/>
                </a:lnTo>
                <a:lnTo>
                  <a:pt x="2318492" y="4637881"/>
                </a:lnTo>
                <a:lnTo>
                  <a:pt x="2318492" y="4408188"/>
                </a:lnTo>
                <a:cubicBezTo>
                  <a:pt x="2271526" y="4408188"/>
                  <a:pt x="2226366" y="4390100"/>
                  <a:pt x="2190238" y="4354828"/>
                </a:cubicBezTo>
                <a:lnTo>
                  <a:pt x="282691" y="2445653"/>
                </a:lnTo>
                <a:cubicBezTo>
                  <a:pt x="248369" y="2411286"/>
                  <a:pt x="229402" y="2366970"/>
                  <a:pt x="229402" y="2319038"/>
                </a:cubicBezTo>
                <a:cubicBezTo>
                  <a:pt x="229402" y="2317229"/>
                  <a:pt x="229402" y="2316324"/>
                  <a:pt x="229402" y="2315420"/>
                </a:cubicBezTo>
                <a:lnTo>
                  <a:pt x="170" y="2315420"/>
                </a:lnTo>
                <a:lnTo>
                  <a:pt x="215" y="2314517"/>
                </a:lnTo>
                <a:lnTo>
                  <a:pt x="229402" y="2314517"/>
                </a:lnTo>
                <a:cubicBezTo>
                  <a:pt x="231209" y="2267558"/>
                  <a:pt x="249273" y="2223309"/>
                  <a:pt x="282691" y="2189896"/>
                </a:cubicBezTo>
                <a:lnTo>
                  <a:pt x="2190238" y="282655"/>
                </a:lnTo>
                <a:cubicBezTo>
                  <a:pt x="2224559" y="248339"/>
                  <a:pt x="2269719" y="230278"/>
                  <a:pt x="2318492" y="230278"/>
                </a:cubicBezTo>
                <a:lnTo>
                  <a:pt x="2318492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99" name="Freeform: Shape 598">
            <a:extLst>
              <a:ext uri="{FF2B5EF4-FFF2-40B4-BE49-F238E27FC236}">
                <a16:creationId xmlns:a16="http://schemas.microsoft.com/office/drawing/2014/main" id="{5095BE31-9759-46FB-9B4A-363EAEE2E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0820" y="4194113"/>
            <a:ext cx="4654296" cy="4654296"/>
          </a:xfrm>
          <a:custGeom>
            <a:avLst/>
            <a:gdLst>
              <a:gd name="connsiteX0" fmla="*/ 0 w 4637886"/>
              <a:gd name="connsiteY0" fmla="*/ 2319130 h 4637904"/>
              <a:gd name="connsiteX1" fmla="*/ 7838 w 4637886"/>
              <a:gd name="connsiteY1" fmla="*/ 2399232 h 4637904"/>
              <a:gd name="connsiteX2" fmla="*/ 120116 w 4637886"/>
              <a:gd name="connsiteY2" fmla="*/ 2608444 h 4637904"/>
              <a:gd name="connsiteX3" fmla="*/ 2028566 w 4637886"/>
              <a:gd name="connsiteY3" fmla="*/ 4518524 h 4637904"/>
              <a:gd name="connsiteX4" fmla="*/ 2239787 w 4637886"/>
              <a:gd name="connsiteY4" fmla="*/ 4630570 h 4637904"/>
              <a:gd name="connsiteX5" fmla="*/ 2317959 w 4637886"/>
              <a:gd name="connsiteY5" fmla="*/ 4637854 h 4637904"/>
              <a:gd name="connsiteX6" fmla="*/ 2081844 w 4637886"/>
              <a:gd name="connsiteY6" fmla="*/ 4625931 h 4637904"/>
              <a:gd name="connsiteX7" fmla="*/ 11964 w 4637886"/>
              <a:gd name="connsiteY7" fmla="*/ 2556051 h 4637904"/>
              <a:gd name="connsiteX8" fmla="*/ 4637886 w 4637886"/>
              <a:gd name="connsiteY8" fmla="*/ 2319130 h 4637904"/>
              <a:gd name="connsiteX9" fmla="*/ 4625923 w 4637886"/>
              <a:gd name="connsiteY9" fmla="*/ 2556051 h 4637904"/>
              <a:gd name="connsiteX10" fmla="*/ 2556043 w 4637886"/>
              <a:gd name="connsiteY10" fmla="*/ 4625931 h 4637904"/>
              <a:gd name="connsiteX11" fmla="*/ 2319923 w 4637886"/>
              <a:gd name="connsiteY11" fmla="*/ 4637855 h 4637904"/>
              <a:gd name="connsiteX12" fmla="*/ 2397749 w 4637886"/>
              <a:gd name="connsiteY12" fmla="*/ 4630570 h 4637904"/>
              <a:gd name="connsiteX13" fmla="*/ 2609433 w 4637886"/>
              <a:gd name="connsiteY13" fmla="*/ 4518524 h 4637904"/>
              <a:gd name="connsiteX14" fmla="*/ 4517723 w 4637886"/>
              <a:gd name="connsiteY14" fmla="*/ 2608444 h 4637904"/>
              <a:gd name="connsiteX15" fmla="*/ 4630046 w 4637886"/>
              <a:gd name="connsiteY15" fmla="*/ 2399232 h 4637904"/>
              <a:gd name="connsiteX16" fmla="*/ 2318001 w 4637886"/>
              <a:gd name="connsiteY16" fmla="*/ 48 h 4637904"/>
              <a:gd name="connsiteX17" fmla="*/ 2237628 w 4637886"/>
              <a:gd name="connsiteY17" fmla="*/ 7831 h 4637904"/>
              <a:gd name="connsiteX18" fmla="*/ 2028566 w 4637886"/>
              <a:gd name="connsiteY18" fmla="*/ 119203 h 4637904"/>
              <a:gd name="connsiteX19" fmla="*/ 120116 w 4637886"/>
              <a:gd name="connsiteY19" fmla="*/ 2027347 h 4637904"/>
              <a:gd name="connsiteX20" fmla="*/ 7838 w 4637886"/>
              <a:gd name="connsiteY20" fmla="*/ 2235232 h 4637904"/>
              <a:gd name="connsiteX21" fmla="*/ 448 w 4637886"/>
              <a:gd name="connsiteY21" fmla="*/ 2309897 h 4637904"/>
              <a:gd name="connsiteX22" fmla="*/ 11964 w 4637886"/>
              <a:gd name="connsiteY22" fmla="*/ 2081853 h 4637904"/>
              <a:gd name="connsiteX23" fmla="*/ 2081844 w 4637886"/>
              <a:gd name="connsiteY23" fmla="*/ 11973 h 4637904"/>
              <a:gd name="connsiteX24" fmla="*/ 2319881 w 4637886"/>
              <a:gd name="connsiteY24" fmla="*/ 47 h 4637904"/>
              <a:gd name="connsiteX25" fmla="*/ 2556043 w 4637886"/>
              <a:gd name="connsiteY25" fmla="*/ 11973 h 4637904"/>
              <a:gd name="connsiteX26" fmla="*/ 4625923 w 4637886"/>
              <a:gd name="connsiteY26" fmla="*/ 2081853 h 4637904"/>
              <a:gd name="connsiteX27" fmla="*/ 4637465 w 4637886"/>
              <a:gd name="connsiteY27" fmla="*/ 2310440 h 4637904"/>
              <a:gd name="connsiteX28" fmla="*/ 4629537 w 4637886"/>
              <a:gd name="connsiteY28" fmla="*/ 2235232 h 4637904"/>
              <a:gd name="connsiteX29" fmla="*/ 4517723 w 4637886"/>
              <a:gd name="connsiteY29" fmla="*/ 2027347 h 4637904"/>
              <a:gd name="connsiteX30" fmla="*/ 2609433 w 4637886"/>
              <a:gd name="connsiteY30" fmla="*/ 119203 h 4637904"/>
              <a:gd name="connsiteX31" fmla="*/ 2399909 w 4637886"/>
              <a:gd name="connsiteY31" fmla="*/ 7831 h 4637904"/>
              <a:gd name="connsiteX32" fmla="*/ 2318943 w 4637886"/>
              <a:gd name="connsiteY32" fmla="*/ 0 h 4637904"/>
              <a:gd name="connsiteX33" fmla="*/ 2319394 w 4637886"/>
              <a:gd name="connsiteY33" fmla="*/ 23 h 4637904"/>
              <a:gd name="connsiteX34" fmla="*/ 2319394 w 4637886"/>
              <a:gd name="connsiteY34" fmla="*/ 230278 h 4637904"/>
              <a:gd name="connsiteX35" fmla="*/ 2446794 w 4637886"/>
              <a:gd name="connsiteY35" fmla="*/ 282655 h 4637904"/>
              <a:gd name="connsiteX36" fmla="*/ 4355085 w 4637886"/>
              <a:gd name="connsiteY36" fmla="*/ 2189896 h 4637904"/>
              <a:gd name="connsiteX37" fmla="*/ 4407490 w 4637886"/>
              <a:gd name="connsiteY37" fmla="*/ 2314517 h 4637904"/>
              <a:gd name="connsiteX38" fmla="*/ 4637671 w 4637886"/>
              <a:gd name="connsiteY38" fmla="*/ 2314517 h 4637904"/>
              <a:gd name="connsiteX39" fmla="*/ 4637717 w 4637886"/>
              <a:gd name="connsiteY39" fmla="*/ 2315420 h 4637904"/>
              <a:gd name="connsiteX40" fmla="*/ 4407490 w 4637886"/>
              <a:gd name="connsiteY40" fmla="*/ 2315420 h 4637904"/>
              <a:gd name="connsiteX41" fmla="*/ 4408394 w 4637886"/>
              <a:gd name="connsiteY41" fmla="*/ 2319038 h 4637904"/>
              <a:gd name="connsiteX42" fmla="*/ 4355085 w 4637886"/>
              <a:gd name="connsiteY42" fmla="*/ 2445653 h 4637904"/>
              <a:gd name="connsiteX43" fmla="*/ 2446794 w 4637886"/>
              <a:gd name="connsiteY43" fmla="*/ 4354828 h 4637904"/>
              <a:gd name="connsiteX44" fmla="*/ 2319394 w 4637886"/>
              <a:gd name="connsiteY44" fmla="*/ 4408188 h 4637904"/>
              <a:gd name="connsiteX45" fmla="*/ 2319394 w 4637886"/>
              <a:gd name="connsiteY45" fmla="*/ 4637881 h 4637904"/>
              <a:gd name="connsiteX46" fmla="*/ 2318943 w 4637886"/>
              <a:gd name="connsiteY46" fmla="*/ 4637904 h 4637904"/>
              <a:gd name="connsiteX47" fmla="*/ 2318492 w 4637886"/>
              <a:gd name="connsiteY47" fmla="*/ 4637881 h 4637904"/>
              <a:gd name="connsiteX48" fmla="*/ 2318492 w 4637886"/>
              <a:gd name="connsiteY48" fmla="*/ 4408188 h 4637904"/>
              <a:gd name="connsiteX49" fmla="*/ 2190238 w 4637886"/>
              <a:gd name="connsiteY49" fmla="*/ 4354828 h 4637904"/>
              <a:gd name="connsiteX50" fmla="*/ 282691 w 4637886"/>
              <a:gd name="connsiteY50" fmla="*/ 2445653 h 4637904"/>
              <a:gd name="connsiteX51" fmla="*/ 229402 w 4637886"/>
              <a:gd name="connsiteY51" fmla="*/ 2319038 h 4637904"/>
              <a:gd name="connsiteX52" fmla="*/ 229402 w 4637886"/>
              <a:gd name="connsiteY52" fmla="*/ 2315420 h 4637904"/>
              <a:gd name="connsiteX53" fmla="*/ 170 w 4637886"/>
              <a:gd name="connsiteY53" fmla="*/ 2315420 h 4637904"/>
              <a:gd name="connsiteX54" fmla="*/ 215 w 4637886"/>
              <a:gd name="connsiteY54" fmla="*/ 2314517 h 4637904"/>
              <a:gd name="connsiteX55" fmla="*/ 229402 w 4637886"/>
              <a:gd name="connsiteY55" fmla="*/ 2314517 h 4637904"/>
              <a:gd name="connsiteX56" fmla="*/ 282691 w 4637886"/>
              <a:gd name="connsiteY56" fmla="*/ 2189896 h 4637904"/>
              <a:gd name="connsiteX57" fmla="*/ 2190238 w 4637886"/>
              <a:gd name="connsiteY57" fmla="*/ 282655 h 4637904"/>
              <a:gd name="connsiteX58" fmla="*/ 2318492 w 4637886"/>
              <a:gd name="connsiteY58" fmla="*/ 230278 h 4637904"/>
              <a:gd name="connsiteX59" fmla="*/ 2318492 w 4637886"/>
              <a:gd name="connsiteY59" fmla="*/ 23 h 463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637886" h="4637904">
                <a:moveTo>
                  <a:pt x="0" y="2319130"/>
                </a:moveTo>
                <a:lnTo>
                  <a:pt x="7838" y="2399232"/>
                </a:lnTo>
                <a:cubicBezTo>
                  <a:pt x="23418" y="2477872"/>
                  <a:pt x="61860" y="2550788"/>
                  <a:pt x="120116" y="2608444"/>
                </a:cubicBezTo>
                <a:lnTo>
                  <a:pt x="2028566" y="4518524"/>
                </a:lnTo>
                <a:cubicBezTo>
                  <a:pt x="2088177" y="4578892"/>
                  <a:pt x="2162013" y="4615859"/>
                  <a:pt x="2239787" y="4630570"/>
                </a:cubicBezTo>
                <a:lnTo>
                  <a:pt x="2317959" y="4637854"/>
                </a:lnTo>
                <a:lnTo>
                  <a:pt x="2081844" y="4625931"/>
                </a:lnTo>
                <a:cubicBezTo>
                  <a:pt x="990455" y="4515095"/>
                  <a:pt x="122800" y="3647441"/>
                  <a:pt x="11964" y="2556051"/>
                </a:cubicBezTo>
                <a:close/>
                <a:moveTo>
                  <a:pt x="4637886" y="2319130"/>
                </a:moveTo>
                <a:lnTo>
                  <a:pt x="4625923" y="2556051"/>
                </a:lnTo>
                <a:cubicBezTo>
                  <a:pt x="4515086" y="3647441"/>
                  <a:pt x="3647432" y="4515095"/>
                  <a:pt x="2556043" y="4625931"/>
                </a:cubicBezTo>
                <a:lnTo>
                  <a:pt x="2319923" y="4637855"/>
                </a:lnTo>
                <a:lnTo>
                  <a:pt x="2397749" y="4630570"/>
                </a:lnTo>
                <a:cubicBezTo>
                  <a:pt x="2475426" y="4615859"/>
                  <a:pt x="2549799" y="4578892"/>
                  <a:pt x="2609433" y="4518524"/>
                </a:cubicBezTo>
                <a:lnTo>
                  <a:pt x="4517723" y="2608444"/>
                </a:lnTo>
                <a:cubicBezTo>
                  <a:pt x="4576002" y="2550788"/>
                  <a:pt x="4614459" y="2477872"/>
                  <a:pt x="4630046" y="2399232"/>
                </a:cubicBezTo>
                <a:close/>
                <a:moveTo>
                  <a:pt x="2318001" y="48"/>
                </a:moveTo>
                <a:lnTo>
                  <a:pt x="2237628" y="7831"/>
                </a:lnTo>
                <a:cubicBezTo>
                  <a:pt x="2158796" y="23366"/>
                  <a:pt x="2086823" y="61633"/>
                  <a:pt x="2028566" y="119203"/>
                </a:cubicBezTo>
                <a:lnTo>
                  <a:pt x="120116" y="2027347"/>
                </a:lnTo>
                <a:cubicBezTo>
                  <a:pt x="61860" y="2085594"/>
                  <a:pt x="23418" y="2157556"/>
                  <a:pt x="7838" y="2235232"/>
                </a:cubicBezTo>
                <a:lnTo>
                  <a:pt x="448" y="2309897"/>
                </a:lnTo>
                <a:lnTo>
                  <a:pt x="11964" y="2081853"/>
                </a:lnTo>
                <a:cubicBezTo>
                  <a:pt x="122800" y="990463"/>
                  <a:pt x="990455" y="122809"/>
                  <a:pt x="2081844" y="11973"/>
                </a:cubicBezTo>
                <a:close/>
                <a:moveTo>
                  <a:pt x="2319881" y="47"/>
                </a:moveTo>
                <a:lnTo>
                  <a:pt x="2556043" y="11973"/>
                </a:lnTo>
                <a:cubicBezTo>
                  <a:pt x="3647432" y="122809"/>
                  <a:pt x="4515086" y="990463"/>
                  <a:pt x="4625923" y="2081853"/>
                </a:cubicBezTo>
                <a:lnTo>
                  <a:pt x="4637465" y="2310440"/>
                </a:lnTo>
                <a:lnTo>
                  <a:pt x="4629537" y="2235232"/>
                </a:lnTo>
                <a:cubicBezTo>
                  <a:pt x="4613612" y="2157556"/>
                  <a:pt x="4575324" y="2085594"/>
                  <a:pt x="4517723" y="2027347"/>
                </a:cubicBezTo>
                <a:lnTo>
                  <a:pt x="2609433" y="119203"/>
                </a:lnTo>
                <a:cubicBezTo>
                  <a:pt x="2551154" y="61633"/>
                  <a:pt x="2478645" y="23366"/>
                  <a:pt x="2399909" y="7831"/>
                </a:cubicBezTo>
                <a:close/>
                <a:moveTo>
                  <a:pt x="2318943" y="0"/>
                </a:moveTo>
                <a:lnTo>
                  <a:pt x="2319394" y="23"/>
                </a:lnTo>
                <a:lnTo>
                  <a:pt x="2319394" y="230278"/>
                </a:lnTo>
                <a:cubicBezTo>
                  <a:pt x="2367282" y="230278"/>
                  <a:pt x="2412460" y="248339"/>
                  <a:pt x="2446794" y="282655"/>
                </a:cubicBezTo>
                <a:lnTo>
                  <a:pt x="4355085" y="2189896"/>
                </a:lnTo>
                <a:cubicBezTo>
                  <a:pt x="4388516" y="2223309"/>
                  <a:pt x="4407490" y="2267558"/>
                  <a:pt x="4407490" y="2314517"/>
                </a:cubicBezTo>
                <a:lnTo>
                  <a:pt x="4637671" y="2314517"/>
                </a:lnTo>
                <a:lnTo>
                  <a:pt x="4637717" y="2315420"/>
                </a:lnTo>
                <a:lnTo>
                  <a:pt x="4407490" y="2315420"/>
                </a:lnTo>
                <a:cubicBezTo>
                  <a:pt x="4407490" y="2316324"/>
                  <a:pt x="4408394" y="2317229"/>
                  <a:pt x="4408394" y="2319038"/>
                </a:cubicBezTo>
                <a:cubicBezTo>
                  <a:pt x="4408394" y="2366970"/>
                  <a:pt x="4389419" y="2411286"/>
                  <a:pt x="4355085" y="2445653"/>
                </a:cubicBezTo>
                <a:lnTo>
                  <a:pt x="2446794" y="4354828"/>
                </a:lnTo>
                <a:cubicBezTo>
                  <a:pt x="2410652" y="4390100"/>
                  <a:pt x="2364572" y="4408188"/>
                  <a:pt x="2319394" y="4408188"/>
                </a:cubicBezTo>
                <a:lnTo>
                  <a:pt x="2319394" y="4637881"/>
                </a:lnTo>
                <a:lnTo>
                  <a:pt x="2318943" y="4637904"/>
                </a:lnTo>
                <a:lnTo>
                  <a:pt x="2318492" y="4637881"/>
                </a:lnTo>
                <a:lnTo>
                  <a:pt x="2318492" y="4408188"/>
                </a:lnTo>
                <a:cubicBezTo>
                  <a:pt x="2271526" y="4408188"/>
                  <a:pt x="2226366" y="4390100"/>
                  <a:pt x="2190238" y="4354828"/>
                </a:cubicBezTo>
                <a:lnTo>
                  <a:pt x="282691" y="2445653"/>
                </a:lnTo>
                <a:cubicBezTo>
                  <a:pt x="248369" y="2411286"/>
                  <a:pt x="229402" y="2366970"/>
                  <a:pt x="229402" y="2319038"/>
                </a:cubicBezTo>
                <a:cubicBezTo>
                  <a:pt x="229402" y="2317229"/>
                  <a:pt x="229402" y="2316324"/>
                  <a:pt x="229402" y="2315420"/>
                </a:cubicBezTo>
                <a:lnTo>
                  <a:pt x="170" y="2315420"/>
                </a:lnTo>
                <a:lnTo>
                  <a:pt x="215" y="2314517"/>
                </a:lnTo>
                <a:lnTo>
                  <a:pt x="229402" y="2314517"/>
                </a:lnTo>
                <a:cubicBezTo>
                  <a:pt x="231209" y="2267558"/>
                  <a:pt x="249273" y="2223309"/>
                  <a:pt x="282691" y="2189896"/>
                </a:cubicBezTo>
                <a:lnTo>
                  <a:pt x="2190238" y="282655"/>
                </a:lnTo>
                <a:cubicBezTo>
                  <a:pt x="2224559" y="248339"/>
                  <a:pt x="2269719" y="230278"/>
                  <a:pt x="2318492" y="230278"/>
                </a:cubicBezTo>
                <a:lnTo>
                  <a:pt x="2318492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600" name="Freeform: Shape 599">
            <a:extLst>
              <a:ext uri="{FF2B5EF4-FFF2-40B4-BE49-F238E27FC236}">
                <a16:creationId xmlns:a16="http://schemas.microsoft.com/office/drawing/2014/main" id="{A843F1C3-F8D3-41AB-BE14-6B7AF7CDB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9551" y="4194113"/>
            <a:ext cx="4654296" cy="4654296"/>
          </a:xfrm>
          <a:custGeom>
            <a:avLst/>
            <a:gdLst>
              <a:gd name="connsiteX0" fmla="*/ 0 w 4637886"/>
              <a:gd name="connsiteY0" fmla="*/ 2319130 h 4637904"/>
              <a:gd name="connsiteX1" fmla="*/ 7838 w 4637886"/>
              <a:gd name="connsiteY1" fmla="*/ 2399232 h 4637904"/>
              <a:gd name="connsiteX2" fmla="*/ 120116 w 4637886"/>
              <a:gd name="connsiteY2" fmla="*/ 2608444 h 4637904"/>
              <a:gd name="connsiteX3" fmla="*/ 2028566 w 4637886"/>
              <a:gd name="connsiteY3" fmla="*/ 4518524 h 4637904"/>
              <a:gd name="connsiteX4" fmla="*/ 2239787 w 4637886"/>
              <a:gd name="connsiteY4" fmla="*/ 4630570 h 4637904"/>
              <a:gd name="connsiteX5" fmla="*/ 2317959 w 4637886"/>
              <a:gd name="connsiteY5" fmla="*/ 4637854 h 4637904"/>
              <a:gd name="connsiteX6" fmla="*/ 2081844 w 4637886"/>
              <a:gd name="connsiteY6" fmla="*/ 4625931 h 4637904"/>
              <a:gd name="connsiteX7" fmla="*/ 11964 w 4637886"/>
              <a:gd name="connsiteY7" fmla="*/ 2556051 h 4637904"/>
              <a:gd name="connsiteX8" fmla="*/ 4637886 w 4637886"/>
              <a:gd name="connsiteY8" fmla="*/ 2319130 h 4637904"/>
              <a:gd name="connsiteX9" fmla="*/ 4625923 w 4637886"/>
              <a:gd name="connsiteY9" fmla="*/ 2556051 h 4637904"/>
              <a:gd name="connsiteX10" fmla="*/ 2556043 w 4637886"/>
              <a:gd name="connsiteY10" fmla="*/ 4625931 h 4637904"/>
              <a:gd name="connsiteX11" fmla="*/ 2319923 w 4637886"/>
              <a:gd name="connsiteY11" fmla="*/ 4637855 h 4637904"/>
              <a:gd name="connsiteX12" fmla="*/ 2397749 w 4637886"/>
              <a:gd name="connsiteY12" fmla="*/ 4630570 h 4637904"/>
              <a:gd name="connsiteX13" fmla="*/ 2609433 w 4637886"/>
              <a:gd name="connsiteY13" fmla="*/ 4518524 h 4637904"/>
              <a:gd name="connsiteX14" fmla="*/ 4517723 w 4637886"/>
              <a:gd name="connsiteY14" fmla="*/ 2608444 h 4637904"/>
              <a:gd name="connsiteX15" fmla="*/ 4630046 w 4637886"/>
              <a:gd name="connsiteY15" fmla="*/ 2399232 h 4637904"/>
              <a:gd name="connsiteX16" fmla="*/ 2318001 w 4637886"/>
              <a:gd name="connsiteY16" fmla="*/ 48 h 4637904"/>
              <a:gd name="connsiteX17" fmla="*/ 2237628 w 4637886"/>
              <a:gd name="connsiteY17" fmla="*/ 7831 h 4637904"/>
              <a:gd name="connsiteX18" fmla="*/ 2028566 w 4637886"/>
              <a:gd name="connsiteY18" fmla="*/ 119203 h 4637904"/>
              <a:gd name="connsiteX19" fmla="*/ 120116 w 4637886"/>
              <a:gd name="connsiteY19" fmla="*/ 2027347 h 4637904"/>
              <a:gd name="connsiteX20" fmla="*/ 7838 w 4637886"/>
              <a:gd name="connsiteY20" fmla="*/ 2235232 h 4637904"/>
              <a:gd name="connsiteX21" fmla="*/ 448 w 4637886"/>
              <a:gd name="connsiteY21" fmla="*/ 2309897 h 4637904"/>
              <a:gd name="connsiteX22" fmla="*/ 11964 w 4637886"/>
              <a:gd name="connsiteY22" fmla="*/ 2081853 h 4637904"/>
              <a:gd name="connsiteX23" fmla="*/ 2081844 w 4637886"/>
              <a:gd name="connsiteY23" fmla="*/ 11973 h 4637904"/>
              <a:gd name="connsiteX24" fmla="*/ 2319881 w 4637886"/>
              <a:gd name="connsiteY24" fmla="*/ 47 h 4637904"/>
              <a:gd name="connsiteX25" fmla="*/ 2556043 w 4637886"/>
              <a:gd name="connsiteY25" fmla="*/ 11973 h 4637904"/>
              <a:gd name="connsiteX26" fmla="*/ 4625923 w 4637886"/>
              <a:gd name="connsiteY26" fmla="*/ 2081853 h 4637904"/>
              <a:gd name="connsiteX27" fmla="*/ 4637465 w 4637886"/>
              <a:gd name="connsiteY27" fmla="*/ 2310440 h 4637904"/>
              <a:gd name="connsiteX28" fmla="*/ 4629537 w 4637886"/>
              <a:gd name="connsiteY28" fmla="*/ 2235232 h 4637904"/>
              <a:gd name="connsiteX29" fmla="*/ 4517723 w 4637886"/>
              <a:gd name="connsiteY29" fmla="*/ 2027347 h 4637904"/>
              <a:gd name="connsiteX30" fmla="*/ 2609433 w 4637886"/>
              <a:gd name="connsiteY30" fmla="*/ 119203 h 4637904"/>
              <a:gd name="connsiteX31" fmla="*/ 2399909 w 4637886"/>
              <a:gd name="connsiteY31" fmla="*/ 7831 h 4637904"/>
              <a:gd name="connsiteX32" fmla="*/ 2318943 w 4637886"/>
              <a:gd name="connsiteY32" fmla="*/ 0 h 4637904"/>
              <a:gd name="connsiteX33" fmla="*/ 2319394 w 4637886"/>
              <a:gd name="connsiteY33" fmla="*/ 23 h 4637904"/>
              <a:gd name="connsiteX34" fmla="*/ 2319394 w 4637886"/>
              <a:gd name="connsiteY34" fmla="*/ 230278 h 4637904"/>
              <a:gd name="connsiteX35" fmla="*/ 2446794 w 4637886"/>
              <a:gd name="connsiteY35" fmla="*/ 282655 h 4637904"/>
              <a:gd name="connsiteX36" fmla="*/ 4355085 w 4637886"/>
              <a:gd name="connsiteY36" fmla="*/ 2189896 h 4637904"/>
              <a:gd name="connsiteX37" fmla="*/ 4407490 w 4637886"/>
              <a:gd name="connsiteY37" fmla="*/ 2314517 h 4637904"/>
              <a:gd name="connsiteX38" fmla="*/ 4637671 w 4637886"/>
              <a:gd name="connsiteY38" fmla="*/ 2314517 h 4637904"/>
              <a:gd name="connsiteX39" fmla="*/ 4637717 w 4637886"/>
              <a:gd name="connsiteY39" fmla="*/ 2315420 h 4637904"/>
              <a:gd name="connsiteX40" fmla="*/ 4407490 w 4637886"/>
              <a:gd name="connsiteY40" fmla="*/ 2315420 h 4637904"/>
              <a:gd name="connsiteX41" fmla="*/ 4408394 w 4637886"/>
              <a:gd name="connsiteY41" fmla="*/ 2319038 h 4637904"/>
              <a:gd name="connsiteX42" fmla="*/ 4355085 w 4637886"/>
              <a:gd name="connsiteY42" fmla="*/ 2445653 h 4637904"/>
              <a:gd name="connsiteX43" fmla="*/ 2446794 w 4637886"/>
              <a:gd name="connsiteY43" fmla="*/ 4354828 h 4637904"/>
              <a:gd name="connsiteX44" fmla="*/ 2319394 w 4637886"/>
              <a:gd name="connsiteY44" fmla="*/ 4408188 h 4637904"/>
              <a:gd name="connsiteX45" fmla="*/ 2319394 w 4637886"/>
              <a:gd name="connsiteY45" fmla="*/ 4637881 h 4637904"/>
              <a:gd name="connsiteX46" fmla="*/ 2318943 w 4637886"/>
              <a:gd name="connsiteY46" fmla="*/ 4637904 h 4637904"/>
              <a:gd name="connsiteX47" fmla="*/ 2318492 w 4637886"/>
              <a:gd name="connsiteY47" fmla="*/ 4637881 h 4637904"/>
              <a:gd name="connsiteX48" fmla="*/ 2318492 w 4637886"/>
              <a:gd name="connsiteY48" fmla="*/ 4408188 h 4637904"/>
              <a:gd name="connsiteX49" fmla="*/ 2190238 w 4637886"/>
              <a:gd name="connsiteY49" fmla="*/ 4354828 h 4637904"/>
              <a:gd name="connsiteX50" fmla="*/ 282691 w 4637886"/>
              <a:gd name="connsiteY50" fmla="*/ 2445653 h 4637904"/>
              <a:gd name="connsiteX51" fmla="*/ 229402 w 4637886"/>
              <a:gd name="connsiteY51" fmla="*/ 2319038 h 4637904"/>
              <a:gd name="connsiteX52" fmla="*/ 229402 w 4637886"/>
              <a:gd name="connsiteY52" fmla="*/ 2315420 h 4637904"/>
              <a:gd name="connsiteX53" fmla="*/ 170 w 4637886"/>
              <a:gd name="connsiteY53" fmla="*/ 2315420 h 4637904"/>
              <a:gd name="connsiteX54" fmla="*/ 215 w 4637886"/>
              <a:gd name="connsiteY54" fmla="*/ 2314517 h 4637904"/>
              <a:gd name="connsiteX55" fmla="*/ 229402 w 4637886"/>
              <a:gd name="connsiteY55" fmla="*/ 2314517 h 4637904"/>
              <a:gd name="connsiteX56" fmla="*/ 282691 w 4637886"/>
              <a:gd name="connsiteY56" fmla="*/ 2189896 h 4637904"/>
              <a:gd name="connsiteX57" fmla="*/ 2190238 w 4637886"/>
              <a:gd name="connsiteY57" fmla="*/ 282655 h 4637904"/>
              <a:gd name="connsiteX58" fmla="*/ 2318492 w 4637886"/>
              <a:gd name="connsiteY58" fmla="*/ 230278 h 4637904"/>
              <a:gd name="connsiteX59" fmla="*/ 2318492 w 4637886"/>
              <a:gd name="connsiteY59" fmla="*/ 23 h 463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637886" h="4637904">
                <a:moveTo>
                  <a:pt x="0" y="2319130"/>
                </a:moveTo>
                <a:lnTo>
                  <a:pt x="7838" y="2399232"/>
                </a:lnTo>
                <a:cubicBezTo>
                  <a:pt x="23418" y="2477872"/>
                  <a:pt x="61860" y="2550788"/>
                  <a:pt x="120116" y="2608444"/>
                </a:cubicBezTo>
                <a:lnTo>
                  <a:pt x="2028566" y="4518524"/>
                </a:lnTo>
                <a:cubicBezTo>
                  <a:pt x="2088177" y="4578892"/>
                  <a:pt x="2162013" y="4615859"/>
                  <a:pt x="2239787" y="4630570"/>
                </a:cubicBezTo>
                <a:lnTo>
                  <a:pt x="2317959" y="4637854"/>
                </a:lnTo>
                <a:lnTo>
                  <a:pt x="2081844" y="4625931"/>
                </a:lnTo>
                <a:cubicBezTo>
                  <a:pt x="990455" y="4515095"/>
                  <a:pt x="122800" y="3647441"/>
                  <a:pt x="11964" y="2556051"/>
                </a:cubicBezTo>
                <a:close/>
                <a:moveTo>
                  <a:pt x="4637886" y="2319130"/>
                </a:moveTo>
                <a:lnTo>
                  <a:pt x="4625923" y="2556051"/>
                </a:lnTo>
                <a:cubicBezTo>
                  <a:pt x="4515086" y="3647441"/>
                  <a:pt x="3647432" y="4515095"/>
                  <a:pt x="2556043" y="4625931"/>
                </a:cubicBezTo>
                <a:lnTo>
                  <a:pt x="2319923" y="4637855"/>
                </a:lnTo>
                <a:lnTo>
                  <a:pt x="2397749" y="4630570"/>
                </a:lnTo>
                <a:cubicBezTo>
                  <a:pt x="2475426" y="4615859"/>
                  <a:pt x="2549799" y="4578892"/>
                  <a:pt x="2609433" y="4518524"/>
                </a:cubicBezTo>
                <a:lnTo>
                  <a:pt x="4517723" y="2608444"/>
                </a:lnTo>
                <a:cubicBezTo>
                  <a:pt x="4576002" y="2550788"/>
                  <a:pt x="4614459" y="2477872"/>
                  <a:pt x="4630046" y="2399232"/>
                </a:cubicBezTo>
                <a:close/>
                <a:moveTo>
                  <a:pt x="2318001" y="48"/>
                </a:moveTo>
                <a:lnTo>
                  <a:pt x="2237628" y="7831"/>
                </a:lnTo>
                <a:cubicBezTo>
                  <a:pt x="2158796" y="23366"/>
                  <a:pt x="2086823" y="61633"/>
                  <a:pt x="2028566" y="119203"/>
                </a:cubicBezTo>
                <a:lnTo>
                  <a:pt x="120116" y="2027347"/>
                </a:lnTo>
                <a:cubicBezTo>
                  <a:pt x="61860" y="2085594"/>
                  <a:pt x="23418" y="2157556"/>
                  <a:pt x="7838" y="2235232"/>
                </a:cubicBezTo>
                <a:lnTo>
                  <a:pt x="448" y="2309897"/>
                </a:lnTo>
                <a:lnTo>
                  <a:pt x="11964" y="2081853"/>
                </a:lnTo>
                <a:cubicBezTo>
                  <a:pt x="122800" y="990463"/>
                  <a:pt x="990455" y="122809"/>
                  <a:pt x="2081844" y="11973"/>
                </a:cubicBezTo>
                <a:close/>
                <a:moveTo>
                  <a:pt x="2319881" y="47"/>
                </a:moveTo>
                <a:lnTo>
                  <a:pt x="2556043" y="11973"/>
                </a:lnTo>
                <a:cubicBezTo>
                  <a:pt x="3647432" y="122809"/>
                  <a:pt x="4515086" y="990463"/>
                  <a:pt x="4625923" y="2081853"/>
                </a:cubicBezTo>
                <a:lnTo>
                  <a:pt x="4637465" y="2310440"/>
                </a:lnTo>
                <a:lnTo>
                  <a:pt x="4629537" y="2235232"/>
                </a:lnTo>
                <a:cubicBezTo>
                  <a:pt x="4613612" y="2157556"/>
                  <a:pt x="4575324" y="2085594"/>
                  <a:pt x="4517723" y="2027347"/>
                </a:cubicBezTo>
                <a:lnTo>
                  <a:pt x="2609433" y="119203"/>
                </a:lnTo>
                <a:cubicBezTo>
                  <a:pt x="2551154" y="61633"/>
                  <a:pt x="2478645" y="23366"/>
                  <a:pt x="2399909" y="7831"/>
                </a:cubicBezTo>
                <a:close/>
                <a:moveTo>
                  <a:pt x="2318943" y="0"/>
                </a:moveTo>
                <a:lnTo>
                  <a:pt x="2319394" y="23"/>
                </a:lnTo>
                <a:lnTo>
                  <a:pt x="2319394" y="230278"/>
                </a:lnTo>
                <a:cubicBezTo>
                  <a:pt x="2367282" y="230278"/>
                  <a:pt x="2412460" y="248339"/>
                  <a:pt x="2446794" y="282655"/>
                </a:cubicBezTo>
                <a:lnTo>
                  <a:pt x="4355085" y="2189896"/>
                </a:lnTo>
                <a:cubicBezTo>
                  <a:pt x="4388516" y="2223309"/>
                  <a:pt x="4407490" y="2267558"/>
                  <a:pt x="4407490" y="2314517"/>
                </a:cubicBezTo>
                <a:lnTo>
                  <a:pt x="4637671" y="2314517"/>
                </a:lnTo>
                <a:lnTo>
                  <a:pt x="4637717" y="2315420"/>
                </a:lnTo>
                <a:lnTo>
                  <a:pt x="4407490" y="2315420"/>
                </a:lnTo>
                <a:cubicBezTo>
                  <a:pt x="4407490" y="2316324"/>
                  <a:pt x="4408394" y="2317229"/>
                  <a:pt x="4408394" y="2319038"/>
                </a:cubicBezTo>
                <a:cubicBezTo>
                  <a:pt x="4408394" y="2366970"/>
                  <a:pt x="4389419" y="2411286"/>
                  <a:pt x="4355085" y="2445653"/>
                </a:cubicBezTo>
                <a:lnTo>
                  <a:pt x="2446794" y="4354828"/>
                </a:lnTo>
                <a:cubicBezTo>
                  <a:pt x="2410652" y="4390100"/>
                  <a:pt x="2364572" y="4408188"/>
                  <a:pt x="2319394" y="4408188"/>
                </a:cubicBezTo>
                <a:lnTo>
                  <a:pt x="2319394" y="4637881"/>
                </a:lnTo>
                <a:lnTo>
                  <a:pt x="2318943" y="4637904"/>
                </a:lnTo>
                <a:lnTo>
                  <a:pt x="2318492" y="4637881"/>
                </a:lnTo>
                <a:lnTo>
                  <a:pt x="2318492" y="4408188"/>
                </a:lnTo>
                <a:cubicBezTo>
                  <a:pt x="2271526" y="4408188"/>
                  <a:pt x="2226366" y="4390100"/>
                  <a:pt x="2190238" y="4354828"/>
                </a:cubicBezTo>
                <a:lnTo>
                  <a:pt x="282691" y="2445653"/>
                </a:lnTo>
                <a:cubicBezTo>
                  <a:pt x="248369" y="2411286"/>
                  <a:pt x="229402" y="2366970"/>
                  <a:pt x="229402" y="2319038"/>
                </a:cubicBezTo>
                <a:cubicBezTo>
                  <a:pt x="229402" y="2317229"/>
                  <a:pt x="229402" y="2316324"/>
                  <a:pt x="229402" y="2315420"/>
                </a:cubicBezTo>
                <a:lnTo>
                  <a:pt x="170" y="2315420"/>
                </a:lnTo>
                <a:lnTo>
                  <a:pt x="215" y="2314517"/>
                </a:lnTo>
                <a:lnTo>
                  <a:pt x="229402" y="2314517"/>
                </a:lnTo>
                <a:cubicBezTo>
                  <a:pt x="231209" y="2267558"/>
                  <a:pt x="249273" y="2223309"/>
                  <a:pt x="282691" y="2189896"/>
                </a:cubicBezTo>
                <a:lnTo>
                  <a:pt x="2190238" y="282655"/>
                </a:lnTo>
                <a:cubicBezTo>
                  <a:pt x="2224559" y="248339"/>
                  <a:pt x="2269719" y="230278"/>
                  <a:pt x="2318492" y="230278"/>
                </a:cubicBezTo>
                <a:lnTo>
                  <a:pt x="2318492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602" name="Freeform 6">
            <a:extLst>
              <a:ext uri="{FF2B5EF4-FFF2-40B4-BE49-F238E27FC236}">
                <a16:creationId xmlns:a16="http://schemas.microsoft.com/office/drawing/2014/main" id="{BD1A131A-6016-445B-84B7-CA99F3EA7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079" y="5894086"/>
            <a:ext cx="1394830" cy="1119848"/>
          </a:xfrm>
          <a:custGeom>
            <a:avLst/>
            <a:gdLst>
              <a:gd name="T0" fmla="*/ 1412 w 1543"/>
              <a:gd name="T1" fmla="*/ 943 h 1239"/>
              <a:gd name="T2" fmla="*/ 1245 w 1543"/>
              <a:gd name="T3" fmla="*/ 1062 h 1239"/>
              <a:gd name="T4" fmla="*/ 1077 w 1543"/>
              <a:gd name="T5" fmla="*/ 943 h 1239"/>
              <a:gd name="T6" fmla="*/ 463 w 1543"/>
              <a:gd name="T7" fmla="*/ 646 h 1239"/>
              <a:gd name="T8" fmla="*/ 296 w 1543"/>
              <a:gd name="T9" fmla="*/ 765 h 1239"/>
              <a:gd name="T10" fmla="*/ 129 w 1543"/>
              <a:gd name="T11" fmla="*/ 646 h 1239"/>
              <a:gd name="T12" fmla="*/ 1379 w 1543"/>
              <a:gd name="T13" fmla="*/ 825 h 1239"/>
              <a:gd name="T14" fmla="*/ 1245 w 1543"/>
              <a:gd name="T15" fmla="*/ 589 h 1239"/>
              <a:gd name="T16" fmla="*/ 432 w 1543"/>
              <a:gd name="T17" fmla="*/ 528 h 1239"/>
              <a:gd name="T18" fmla="*/ 296 w 1543"/>
              <a:gd name="T19" fmla="*/ 292 h 1239"/>
              <a:gd name="T20" fmla="*/ 770 w 1543"/>
              <a:gd name="T21" fmla="*/ 172 h 1239"/>
              <a:gd name="T22" fmla="*/ 829 w 1543"/>
              <a:gd name="T23" fmla="*/ 231 h 1239"/>
              <a:gd name="T24" fmla="*/ 770 w 1543"/>
              <a:gd name="T25" fmla="*/ 290 h 1239"/>
              <a:gd name="T26" fmla="*/ 712 w 1543"/>
              <a:gd name="T27" fmla="*/ 231 h 1239"/>
              <a:gd name="T28" fmla="*/ 324 w 1543"/>
              <a:gd name="T29" fmla="*/ 0 h 1239"/>
              <a:gd name="T30" fmla="*/ 0 w 1543"/>
              <a:gd name="T31" fmla="*/ 571 h 1239"/>
              <a:gd name="T32" fmla="*/ 0 w 1543"/>
              <a:gd name="T33" fmla="*/ 587 h 1239"/>
              <a:gd name="T34" fmla="*/ 296 w 1543"/>
              <a:gd name="T35" fmla="*/ 884 h 1239"/>
              <a:gd name="T36" fmla="*/ 592 w 1543"/>
              <a:gd name="T37" fmla="*/ 571 h 1239"/>
              <a:gd name="T38" fmla="*/ 593 w 1543"/>
              <a:gd name="T39" fmla="*/ 228 h 1239"/>
              <a:gd name="T40" fmla="*/ 592 w 1543"/>
              <a:gd name="T41" fmla="*/ 231 h 1239"/>
              <a:gd name="T42" fmla="*/ 712 w 1543"/>
              <a:gd name="T43" fmla="*/ 398 h 1239"/>
              <a:gd name="T44" fmla="*/ 474 w 1543"/>
              <a:gd name="T45" fmla="*/ 1120 h 1239"/>
              <a:gd name="T46" fmla="*/ 712 w 1543"/>
              <a:gd name="T47" fmla="*/ 1238 h 1239"/>
              <a:gd name="T48" fmla="*/ 829 w 1543"/>
              <a:gd name="T49" fmla="*/ 1120 h 1239"/>
              <a:gd name="T50" fmla="*/ 829 w 1543"/>
              <a:gd name="T51" fmla="*/ 398 h 1239"/>
              <a:gd name="T52" fmla="*/ 1185 w 1543"/>
              <a:gd name="T53" fmla="*/ 454 h 1239"/>
              <a:gd name="T54" fmla="*/ 948 w 1543"/>
              <a:gd name="T55" fmla="*/ 884 h 1239"/>
              <a:gd name="T56" fmla="*/ 1245 w 1543"/>
              <a:gd name="T57" fmla="*/ 1179 h 1239"/>
              <a:gd name="T58" fmla="*/ 1542 w 1543"/>
              <a:gd name="T59" fmla="*/ 884 h 1239"/>
              <a:gd name="T60" fmla="*/ 1245 w 1543"/>
              <a:gd name="T61" fmla="*/ 350 h 1239"/>
              <a:gd name="T62" fmla="*/ 948 w 1543"/>
              <a:gd name="T63" fmla="*/ 235 h 1239"/>
              <a:gd name="T64" fmla="*/ 948 w 1543"/>
              <a:gd name="T65" fmla="*/ 231 h 1239"/>
              <a:gd name="T66" fmla="*/ 770 w 1543"/>
              <a:gd name="T67" fmla="*/ 53 h 1239"/>
              <a:gd name="T68" fmla="*/ 324 w 1543"/>
              <a:gd name="T69" fmla="*/ 0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43" h="1239">
                <a:moveTo>
                  <a:pt x="1077" y="943"/>
                </a:moveTo>
                <a:lnTo>
                  <a:pt x="1412" y="943"/>
                </a:lnTo>
                <a:lnTo>
                  <a:pt x="1412" y="943"/>
                </a:lnTo>
                <a:cubicBezTo>
                  <a:pt x="1387" y="1012"/>
                  <a:pt x="1322" y="1062"/>
                  <a:pt x="1245" y="1062"/>
                </a:cubicBezTo>
                <a:lnTo>
                  <a:pt x="1245" y="1062"/>
                </a:lnTo>
                <a:cubicBezTo>
                  <a:pt x="1168" y="1062"/>
                  <a:pt x="1102" y="1012"/>
                  <a:pt x="1077" y="943"/>
                </a:cubicBezTo>
                <a:close/>
                <a:moveTo>
                  <a:pt x="129" y="646"/>
                </a:moveTo>
                <a:lnTo>
                  <a:pt x="463" y="646"/>
                </a:lnTo>
                <a:lnTo>
                  <a:pt x="463" y="646"/>
                </a:lnTo>
                <a:cubicBezTo>
                  <a:pt x="438" y="715"/>
                  <a:pt x="373" y="765"/>
                  <a:pt x="296" y="765"/>
                </a:cubicBezTo>
                <a:lnTo>
                  <a:pt x="296" y="765"/>
                </a:lnTo>
                <a:cubicBezTo>
                  <a:pt x="219" y="765"/>
                  <a:pt x="154" y="715"/>
                  <a:pt x="129" y="646"/>
                </a:cubicBezTo>
                <a:close/>
                <a:moveTo>
                  <a:pt x="1245" y="589"/>
                </a:moveTo>
                <a:lnTo>
                  <a:pt x="1379" y="825"/>
                </a:lnTo>
                <a:lnTo>
                  <a:pt x="1110" y="825"/>
                </a:lnTo>
                <a:lnTo>
                  <a:pt x="1245" y="589"/>
                </a:lnTo>
                <a:close/>
                <a:moveTo>
                  <a:pt x="296" y="292"/>
                </a:moveTo>
                <a:lnTo>
                  <a:pt x="432" y="528"/>
                </a:lnTo>
                <a:lnTo>
                  <a:pt x="161" y="528"/>
                </a:lnTo>
                <a:lnTo>
                  <a:pt x="296" y="292"/>
                </a:lnTo>
                <a:close/>
                <a:moveTo>
                  <a:pt x="770" y="172"/>
                </a:moveTo>
                <a:lnTo>
                  <a:pt x="770" y="172"/>
                </a:lnTo>
                <a:cubicBezTo>
                  <a:pt x="803" y="172"/>
                  <a:pt x="829" y="198"/>
                  <a:pt x="829" y="231"/>
                </a:cubicBezTo>
                <a:lnTo>
                  <a:pt x="829" y="231"/>
                </a:lnTo>
                <a:cubicBezTo>
                  <a:pt x="829" y="264"/>
                  <a:pt x="803" y="290"/>
                  <a:pt x="770" y="290"/>
                </a:cubicBezTo>
                <a:lnTo>
                  <a:pt x="770" y="290"/>
                </a:lnTo>
                <a:cubicBezTo>
                  <a:pt x="737" y="290"/>
                  <a:pt x="712" y="264"/>
                  <a:pt x="712" y="231"/>
                </a:cubicBezTo>
                <a:lnTo>
                  <a:pt x="712" y="231"/>
                </a:lnTo>
                <a:cubicBezTo>
                  <a:pt x="712" y="198"/>
                  <a:pt x="737" y="172"/>
                  <a:pt x="770" y="172"/>
                </a:cubicBezTo>
                <a:close/>
                <a:moveTo>
                  <a:pt x="324" y="0"/>
                </a:moveTo>
                <a:lnTo>
                  <a:pt x="266" y="106"/>
                </a:lnTo>
                <a:lnTo>
                  <a:pt x="0" y="571"/>
                </a:lnTo>
                <a:lnTo>
                  <a:pt x="0" y="587"/>
                </a:lnTo>
                <a:lnTo>
                  <a:pt x="0" y="587"/>
                </a:lnTo>
                <a:cubicBezTo>
                  <a:pt x="0" y="750"/>
                  <a:pt x="133" y="884"/>
                  <a:pt x="296" y="884"/>
                </a:cubicBezTo>
                <a:lnTo>
                  <a:pt x="296" y="884"/>
                </a:lnTo>
                <a:cubicBezTo>
                  <a:pt x="459" y="884"/>
                  <a:pt x="592" y="750"/>
                  <a:pt x="592" y="587"/>
                </a:cubicBezTo>
                <a:lnTo>
                  <a:pt x="592" y="571"/>
                </a:lnTo>
                <a:lnTo>
                  <a:pt x="343" y="134"/>
                </a:lnTo>
                <a:lnTo>
                  <a:pt x="593" y="228"/>
                </a:lnTo>
                <a:lnTo>
                  <a:pt x="593" y="228"/>
                </a:lnTo>
                <a:cubicBezTo>
                  <a:pt x="593" y="229"/>
                  <a:pt x="592" y="230"/>
                  <a:pt x="592" y="231"/>
                </a:cubicBezTo>
                <a:lnTo>
                  <a:pt x="592" y="231"/>
                </a:lnTo>
                <a:cubicBezTo>
                  <a:pt x="592" y="309"/>
                  <a:pt x="642" y="374"/>
                  <a:pt x="712" y="398"/>
                </a:cubicBezTo>
                <a:lnTo>
                  <a:pt x="712" y="1120"/>
                </a:lnTo>
                <a:lnTo>
                  <a:pt x="474" y="1120"/>
                </a:lnTo>
                <a:lnTo>
                  <a:pt x="474" y="1238"/>
                </a:lnTo>
                <a:lnTo>
                  <a:pt x="712" y="1238"/>
                </a:lnTo>
                <a:lnTo>
                  <a:pt x="829" y="1238"/>
                </a:lnTo>
                <a:lnTo>
                  <a:pt x="829" y="1120"/>
                </a:lnTo>
                <a:lnTo>
                  <a:pt x="829" y="398"/>
                </a:lnTo>
                <a:lnTo>
                  <a:pt x="829" y="398"/>
                </a:lnTo>
                <a:cubicBezTo>
                  <a:pt x="860" y="388"/>
                  <a:pt x="885" y="370"/>
                  <a:pt x="905" y="346"/>
                </a:cubicBezTo>
                <a:lnTo>
                  <a:pt x="1185" y="454"/>
                </a:lnTo>
                <a:lnTo>
                  <a:pt x="948" y="869"/>
                </a:lnTo>
                <a:lnTo>
                  <a:pt x="948" y="884"/>
                </a:lnTo>
                <a:lnTo>
                  <a:pt x="948" y="884"/>
                </a:lnTo>
                <a:cubicBezTo>
                  <a:pt x="948" y="1048"/>
                  <a:pt x="1082" y="1179"/>
                  <a:pt x="1245" y="1179"/>
                </a:cubicBezTo>
                <a:lnTo>
                  <a:pt x="1245" y="1179"/>
                </a:lnTo>
                <a:cubicBezTo>
                  <a:pt x="1408" y="1179"/>
                  <a:pt x="1542" y="1048"/>
                  <a:pt x="1542" y="884"/>
                </a:cubicBezTo>
                <a:lnTo>
                  <a:pt x="1542" y="869"/>
                </a:lnTo>
                <a:lnTo>
                  <a:pt x="1245" y="350"/>
                </a:lnTo>
                <a:lnTo>
                  <a:pt x="948" y="235"/>
                </a:lnTo>
                <a:lnTo>
                  <a:pt x="948" y="235"/>
                </a:lnTo>
                <a:cubicBezTo>
                  <a:pt x="948" y="234"/>
                  <a:pt x="948" y="233"/>
                  <a:pt x="948" y="231"/>
                </a:cubicBezTo>
                <a:lnTo>
                  <a:pt x="948" y="231"/>
                </a:lnTo>
                <a:cubicBezTo>
                  <a:pt x="948" y="133"/>
                  <a:pt x="869" y="53"/>
                  <a:pt x="770" y="53"/>
                </a:cubicBezTo>
                <a:lnTo>
                  <a:pt x="770" y="53"/>
                </a:lnTo>
                <a:cubicBezTo>
                  <a:pt x="716" y="53"/>
                  <a:pt x="668" y="78"/>
                  <a:pt x="635" y="117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603" name="Freeform 69">
            <a:extLst>
              <a:ext uri="{FF2B5EF4-FFF2-40B4-BE49-F238E27FC236}">
                <a16:creationId xmlns:a16="http://schemas.microsoft.com/office/drawing/2014/main" id="{E3EB6870-690F-423E-ADC2-3E11976DD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4340" y="5894085"/>
            <a:ext cx="1390846" cy="1119851"/>
          </a:xfrm>
          <a:custGeom>
            <a:avLst/>
            <a:gdLst>
              <a:gd name="T0" fmla="*/ 463 w 1541"/>
              <a:gd name="T1" fmla="*/ 942 h 1239"/>
              <a:gd name="T2" fmla="*/ 297 w 1541"/>
              <a:gd name="T3" fmla="*/ 1062 h 1239"/>
              <a:gd name="T4" fmla="*/ 129 w 1541"/>
              <a:gd name="T5" fmla="*/ 942 h 1239"/>
              <a:gd name="T6" fmla="*/ 1411 w 1541"/>
              <a:gd name="T7" fmla="*/ 646 h 1239"/>
              <a:gd name="T8" fmla="*/ 1244 w 1541"/>
              <a:gd name="T9" fmla="*/ 764 h 1239"/>
              <a:gd name="T10" fmla="*/ 1077 w 1541"/>
              <a:gd name="T11" fmla="*/ 646 h 1239"/>
              <a:gd name="T12" fmla="*/ 430 w 1541"/>
              <a:gd name="T13" fmla="*/ 824 h 1239"/>
              <a:gd name="T14" fmla="*/ 297 w 1541"/>
              <a:gd name="T15" fmla="*/ 588 h 1239"/>
              <a:gd name="T16" fmla="*/ 1379 w 1541"/>
              <a:gd name="T17" fmla="*/ 528 h 1239"/>
              <a:gd name="T18" fmla="*/ 1244 w 1541"/>
              <a:gd name="T19" fmla="*/ 291 h 1239"/>
              <a:gd name="T20" fmla="*/ 770 w 1541"/>
              <a:gd name="T21" fmla="*/ 172 h 1239"/>
              <a:gd name="T22" fmla="*/ 829 w 1541"/>
              <a:gd name="T23" fmla="*/ 231 h 1239"/>
              <a:gd name="T24" fmla="*/ 770 w 1541"/>
              <a:gd name="T25" fmla="*/ 290 h 1239"/>
              <a:gd name="T26" fmla="*/ 711 w 1541"/>
              <a:gd name="T27" fmla="*/ 231 h 1239"/>
              <a:gd name="T28" fmla="*/ 1216 w 1541"/>
              <a:gd name="T29" fmla="*/ 0 h 1239"/>
              <a:gd name="T30" fmla="*/ 905 w 1541"/>
              <a:gd name="T31" fmla="*/ 117 h 1239"/>
              <a:gd name="T32" fmla="*/ 770 w 1541"/>
              <a:gd name="T33" fmla="*/ 53 h 1239"/>
              <a:gd name="T34" fmla="*/ 592 w 1541"/>
              <a:gd name="T35" fmla="*/ 231 h 1239"/>
              <a:gd name="T36" fmla="*/ 297 w 1541"/>
              <a:gd name="T37" fmla="*/ 350 h 1239"/>
              <a:gd name="T38" fmla="*/ 0 w 1541"/>
              <a:gd name="T39" fmla="*/ 884 h 1239"/>
              <a:gd name="T40" fmla="*/ 297 w 1541"/>
              <a:gd name="T41" fmla="*/ 1178 h 1239"/>
              <a:gd name="T42" fmla="*/ 592 w 1541"/>
              <a:gd name="T43" fmla="*/ 884 h 1239"/>
              <a:gd name="T44" fmla="*/ 356 w 1541"/>
              <a:gd name="T45" fmla="*/ 454 h 1239"/>
              <a:gd name="T46" fmla="*/ 636 w 1541"/>
              <a:gd name="T47" fmla="*/ 345 h 1239"/>
              <a:gd name="T48" fmla="*/ 711 w 1541"/>
              <a:gd name="T49" fmla="*/ 1119 h 1239"/>
              <a:gd name="T50" fmla="*/ 829 w 1541"/>
              <a:gd name="T51" fmla="*/ 1238 h 1239"/>
              <a:gd name="T52" fmla="*/ 1066 w 1541"/>
              <a:gd name="T53" fmla="*/ 1119 h 1239"/>
              <a:gd name="T54" fmla="*/ 829 w 1541"/>
              <a:gd name="T55" fmla="*/ 398 h 1239"/>
              <a:gd name="T56" fmla="*/ 947 w 1541"/>
              <a:gd name="T57" fmla="*/ 231 h 1239"/>
              <a:gd name="T58" fmla="*/ 947 w 1541"/>
              <a:gd name="T59" fmla="*/ 227 h 1239"/>
              <a:gd name="T60" fmla="*/ 947 w 1541"/>
              <a:gd name="T61" fmla="*/ 571 h 1239"/>
              <a:gd name="T62" fmla="*/ 947 w 1541"/>
              <a:gd name="T63" fmla="*/ 587 h 1239"/>
              <a:gd name="T64" fmla="*/ 1244 w 1541"/>
              <a:gd name="T65" fmla="*/ 883 h 1239"/>
              <a:gd name="T66" fmla="*/ 1540 w 1541"/>
              <a:gd name="T67" fmla="*/ 571 h 1239"/>
              <a:gd name="T68" fmla="*/ 1216 w 1541"/>
              <a:gd name="T69" fmla="*/ 0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41" h="1239">
                <a:moveTo>
                  <a:pt x="129" y="942"/>
                </a:moveTo>
                <a:lnTo>
                  <a:pt x="463" y="942"/>
                </a:lnTo>
                <a:lnTo>
                  <a:pt x="463" y="942"/>
                </a:lnTo>
                <a:cubicBezTo>
                  <a:pt x="439" y="1012"/>
                  <a:pt x="374" y="1062"/>
                  <a:pt x="297" y="1062"/>
                </a:cubicBezTo>
                <a:lnTo>
                  <a:pt x="297" y="1062"/>
                </a:lnTo>
                <a:cubicBezTo>
                  <a:pt x="219" y="1062"/>
                  <a:pt x="153" y="1012"/>
                  <a:pt x="129" y="942"/>
                </a:cubicBezTo>
                <a:close/>
                <a:moveTo>
                  <a:pt x="1077" y="646"/>
                </a:moveTo>
                <a:lnTo>
                  <a:pt x="1411" y="646"/>
                </a:lnTo>
                <a:lnTo>
                  <a:pt x="1411" y="646"/>
                </a:lnTo>
                <a:cubicBezTo>
                  <a:pt x="1386" y="714"/>
                  <a:pt x="1321" y="764"/>
                  <a:pt x="1244" y="764"/>
                </a:cubicBezTo>
                <a:lnTo>
                  <a:pt x="1244" y="764"/>
                </a:lnTo>
                <a:cubicBezTo>
                  <a:pt x="1166" y="764"/>
                  <a:pt x="1101" y="714"/>
                  <a:pt x="1077" y="646"/>
                </a:cubicBezTo>
                <a:close/>
                <a:moveTo>
                  <a:pt x="297" y="588"/>
                </a:moveTo>
                <a:lnTo>
                  <a:pt x="430" y="824"/>
                </a:lnTo>
                <a:lnTo>
                  <a:pt x="162" y="824"/>
                </a:lnTo>
                <a:lnTo>
                  <a:pt x="297" y="588"/>
                </a:lnTo>
                <a:close/>
                <a:moveTo>
                  <a:pt x="1244" y="291"/>
                </a:moveTo>
                <a:lnTo>
                  <a:pt x="1379" y="528"/>
                </a:lnTo>
                <a:lnTo>
                  <a:pt x="1109" y="528"/>
                </a:lnTo>
                <a:lnTo>
                  <a:pt x="1244" y="291"/>
                </a:lnTo>
                <a:close/>
                <a:moveTo>
                  <a:pt x="770" y="172"/>
                </a:moveTo>
                <a:lnTo>
                  <a:pt x="770" y="172"/>
                </a:lnTo>
                <a:cubicBezTo>
                  <a:pt x="802" y="172"/>
                  <a:pt x="829" y="198"/>
                  <a:pt x="829" y="231"/>
                </a:cubicBezTo>
                <a:lnTo>
                  <a:pt x="829" y="231"/>
                </a:lnTo>
                <a:cubicBezTo>
                  <a:pt x="829" y="264"/>
                  <a:pt x="802" y="290"/>
                  <a:pt x="770" y="290"/>
                </a:cubicBezTo>
                <a:lnTo>
                  <a:pt x="770" y="290"/>
                </a:lnTo>
                <a:cubicBezTo>
                  <a:pt x="738" y="290"/>
                  <a:pt x="711" y="264"/>
                  <a:pt x="711" y="231"/>
                </a:cubicBezTo>
                <a:lnTo>
                  <a:pt x="711" y="231"/>
                </a:lnTo>
                <a:cubicBezTo>
                  <a:pt x="711" y="198"/>
                  <a:pt x="738" y="172"/>
                  <a:pt x="770" y="172"/>
                </a:cubicBezTo>
                <a:close/>
                <a:moveTo>
                  <a:pt x="1216" y="0"/>
                </a:moveTo>
                <a:lnTo>
                  <a:pt x="905" y="117"/>
                </a:lnTo>
                <a:lnTo>
                  <a:pt x="905" y="117"/>
                </a:lnTo>
                <a:cubicBezTo>
                  <a:pt x="872" y="78"/>
                  <a:pt x="824" y="53"/>
                  <a:pt x="770" y="53"/>
                </a:cubicBezTo>
                <a:lnTo>
                  <a:pt x="770" y="53"/>
                </a:lnTo>
                <a:cubicBezTo>
                  <a:pt x="673" y="53"/>
                  <a:pt x="592" y="133"/>
                  <a:pt x="592" y="231"/>
                </a:cubicBezTo>
                <a:lnTo>
                  <a:pt x="592" y="231"/>
                </a:lnTo>
                <a:cubicBezTo>
                  <a:pt x="592" y="232"/>
                  <a:pt x="593" y="233"/>
                  <a:pt x="593" y="234"/>
                </a:cubicBezTo>
                <a:lnTo>
                  <a:pt x="297" y="350"/>
                </a:lnTo>
                <a:lnTo>
                  <a:pt x="0" y="868"/>
                </a:lnTo>
                <a:lnTo>
                  <a:pt x="0" y="884"/>
                </a:lnTo>
                <a:lnTo>
                  <a:pt x="0" y="884"/>
                </a:lnTo>
                <a:cubicBezTo>
                  <a:pt x="0" y="1048"/>
                  <a:pt x="133" y="1178"/>
                  <a:pt x="297" y="1178"/>
                </a:cubicBezTo>
                <a:lnTo>
                  <a:pt x="297" y="1178"/>
                </a:lnTo>
                <a:cubicBezTo>
                  <a:pt x="460" y="1178"/>
                  <a:pt x="592" y="1048"/>
                  <a:pt x="592" y="884"/>
                </a:cubicBezTo>
                <a:lnTo>
                  <a:pt x="592" y="868"/>
                </a:lnTo>
                <a:lnTo>
                  <a:pt x="356" y="454"/>
                </a:lnTo>
                <a:lnTo>
                  <a:pt x="636" y="345"/>
                </a:lnTo>
                <a:lnTo>
                  <a:pt x="636" y="345"/>
                </a:lnTo>
                <a:cubicBezTo>
                  <a:pt x="655" y="369"/>
                  <a:pt x="682" y="387"/>
                  <a:pt x="711" y="398"/>
                </a:cubicBezTo>
                <a:lnTo>
                  <a:pt x="711" y="1119"/>
                </a:lnTo>
                <a:lnTo>
                  <a:pt x="711" y="1238"/>
                </a:lnTo>
                <a:lnTo>
                  <a:pt x="829" y="1238"/>
                </a:lnTo>
                <a:lnTo>
                  <a:pt x="1066" y="1238"/>
                </a:lnTo>
                <a:lnTo>
                  <a:pt x="1066" y="1119"/>
                </a:lnTo>
                <a:lnTo>
                  <a:pt x="829" y="1119"/>
                </a:lnTo>
                <a:lnTo>
                  <a:pt x="829" y="398"/>
                </a:lnTo>
                <a:lnTo>
                  <a:pt x="829" y="398"/>
                </a:lnTo>
                <a:cubicBezTo>
                  <a:pt x="897" y="373"/>
                  <a:pt x="947" y="307"/>
                  <a:pt x="947" y="231"/>
                </a:cubicBezTo>
                <a:lnTo>
                  <a:pt x="947" y="231"/>
                </a:lnTo>
                <a:cubicBezTo>
                  <a:pt x="947" y="230"/>
                  <a:pt x="947" y="228"/>
                  <a:pt x="947" y="227"/>
                </a:cubicBezTo>
                <a:lnTo>
                  <a:pt x="1198" y="134"/>
                </a:lnTo>
                <a:lnTo>
                  <a:pt x="947" y="571"/>
                </a:lnTo>
                <a:lnTo>
                  <a:pt x="947" y="587"/>
                </a:lnTo>
                <a:lnTo>
                  <a:pt x="947" y="587"/>
                </a:lnTo>
                <a:cubicBezTo>
                  <a:pt x="947" y="750"/>
                  <a:pt x="1080" y="883"/>
                  <a:pt x="1244" y="883"/>
                </a:cubicBezTo>
                <a:lnTo>
                  <a:pt x="1244" y="883"/>
                </a:lnTo>
                <a:cubicBezTo>
                  <a:pt x="1407" y="883"/>
                  <a:pt x="1540" y="750"/>
                  <a:pt x="1540" y="587"/>
                </a:cubicBezTo>
                <a:lnTo>
                  <a:pt x="1540" y="571"/>
                </a:lnTo>
                <a:lnTo>
                  <a:pt x="1274" y="105"/>
                </a:lnTo>
                <a:lnTo>
                  <a:pt x="121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604" name="Freeform 132">
            <a:extLst>
              <a:ext uri="{FF2B5EF4-FFF2-40B4-BE49-F238E27FC236}">
                <a16:creationId xmlns:a16="http://schemas.microsoft.com/office/drawing/2014/main" id="{300ADA45-88D4-45B0-A2D7-D23DA4058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738" y="5892093"/>
            <a:ext cx="1394830" cy="1123835"/>
          </a:xfrm>
          <a:custGeom>
            <a:avLst/>
            <a:gdLst>
              <a:gd name="T0" fmla="*/ 1408 w 1542"/>
              <a:gd name="T1" fmla="*/ 771 h 1245"/>
              <a:gd name="T2" fmla="*/ 1244 w 1542"/>
              <a:gd name="T3" fmla="*/ 889 h 1245"/>
              <a:gd name="T4" fmla="*/ 1082 w 1542"/>
              <a:gd name="T5" fmla="*/ 771 h 1245"/>
              <a:gd name="T6" fmla="*/ 459 w 1542"/>
              <a:gd name="T7" fmla="*/ 771 h 1245"/>
              <a:gd name="T8" fmla="*/ 296 w 1542"/>
              <a:gd name="T9" fmla="*/ 889 h 1245"/>
              <a:gd name="T10" fmla="*/ 133 w 1542"/>
              <a:gd name="T11" fmla="*/ 771 h 1245"/>
              <a:gd name="T12" fmla="*/ 1380 w 1542"/>
              <a:gd name="T13" fmla="*/ 652 h 1245"/>
              <a:gd name="T14" fmla="*/ 1244 w 1542"/>
              <a:gd name="T15" fmla="*/ 417 h 1245"/>
              <a:gd name="T16" fmla="*/ 431 w 1542"/>
              <a:gd name="T17" fmla="*/ 652 h 1245"/>
              <a:gd name="T18" fmla="*/ 296 w 1542"/>
              <a:gd name="T19" fmla="*/ 417 h 1245"/>
              <a:gd name="T20" fmla="*/ 771 w 1542"/>
              <a:gd name="T21" fmla="*/ 119 h 1245"/>
              <a:gd name="T22" fmla="*/ 830 w 1542"/>
              <a:gd name="T23" fmla="*/ 178 h 1245"/>
              <a:gd name="T24" fmla="*/ 771 w 1542"/>
              <a:gd name="T25" fmla="*/ 237 h 1245"/>
              <a:gd name="T26" fmla="*/ 711 w 1542"/>
              <a:gd name="T27" fmla="*/ 178 h 1245"/>
              <a:gd name="T28" fmla="*/ 771 w 1542"/>
              <a:gd name="T29" fmla="*/ 0 h 1245"/>
              <a:gd name="T30" fmla="*/ 604 w 1542"/>
              <a:gd name="T31" fmla="*/ 119 h 1245"/>
              <a:gd name="T32" fmla="*/ 177 w 1542"/>
              <a:gd name="T33" fmla="*/ 237 h 1245"/>
              <a:gd name="T34" fmla="*/ 244 w 1542"/>
              <a:gd name="T35" fmla="*/ 266 h 1245"/>
              <a:gd name="T36" fmla="*/ 0 w 1542"/>
              <a:gd name="T37" fmla="*/ 696 h 1245"/>
              <a:gd name="T38" fmla="*/ 0 w 1542"/>
              <a:gd name="T39" fmla="*/ 711 h 1245"/>
              <a:gd name="T40" fmla="*/ 296 w 1542"/>
              <a:gd name="T41" fmla="*/ 1007 h 1245"/>
              <a:gd name="T42" fmla="*/ 593 w 1542"/>
              <a:gd name="T43" fmla="*/ 696 h 1245"/>
              <a:gd name="T44" fmla="*/ 348 w 1542"/>
              <a:gd name="T45" fmla="*/ 266 h 1245"/>
              <a:gd name="T46" fmla="*/ 604 w 1542"/>
              <a:gd name="T47" fmla="*/ 237 h 1245"/>
              <a:gd name="T48" fmla="*/ 711 w 1542"/>
              <a:gd name="T49" fmla="*/ 345 h 1245"/>
              <a:gd name="T50" fmla="*/ 474 w 1542"/>
              <a:gd name="T51" fmla="*/ 1125 h 1245"/>
              <a:gd name="T52" fmla="*/ 1066 w 1542"/>
              <a:gd name="T53" fmla="*/ 1244 h 1245"/>
              <a:gd name="T54" fmla="*/ 830 w 1542"/>
              <a:gd name="T55" fmla="*/ 1125 h 1245"/>
              <a:gd name="T56" fmla="*/ 830 w 1542"/>
              <a:gd name="T57" fmla="*/ 345 h 1245"/>
              <a:gd name="T58" fmla="*/ 1210 w 1542"/>
              <a:gd name="T59" fmla="*/ 237 h 1245"/>
              <a:gd name="T60" fmla="*/ 955 w 1542"/>
              <a:gd name="T61" fmla="*/ 682 h 1245"/>
              <a:gd name="T62" fmla="*/ 949 w 1542"/>
              <a:gd name="T63" fmla="*/ 711 h 1245"/>
              <a:gd name="T64" fmla="*/ 1244 w 1542"/>
              <a:gd name="T65" fmla="*/ 1007 h 1245"/>
              <a:gd name="T66" fmla="*/ 1541 w 1542"/>
              <a:gd name="T67" fmla="*/ 711 h 1245"/>
              <a:gd name="T68" fmla="*/ 1534 w 1542"/>
              <a:gd name="T69" fmla="*/ 682 h 1245"/>
              <a:gd name="T70" fmla="*/ 1280 w 1542"/>
              <a:gd name="T71" fmla="*/ 237 h 1245"/>
              <a:gd name="T72" fmla="*/ 1363 w 1542"/>
              <a:gd name="T73" fmla="*/ 119 h 1245"/>
              <a:gd name="T74" fmla="*/ 937 w 1542"/>
              <a:gd name="T75" fmla="*/ 119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42" h="1245">
                <a:moveTo>
                  <a:pt x="1082" y="771"/>
                </a:moveTo>
                <a:lnTo>
                  <a:pt x="1408" y="771"/>
                </a:lnTo>
                <a:lnTo>
                  <a:pt x="1408" y="771"/>
                </a:lnTo>
                <a:cubicBezTo>
                  <a:pt x="1384" y="840"/>
                  <a:pt x="1322" y="889"/>
                  <a:pt x="1244" y="889"/>
                </a:cubicBezTo>
                <a:lnTo>
                  <a:pt x="1244" y="889"/>
                </a:lnTo>
                <a:cubicBezTo>
                  <a:pt x="1168" y="889"/>
                  <a:pt x="1105" y="840"/>
                  <a:pt x="1082" y="771"/>
                </a:cubicBezTo>
                <a:close/>
                <a:moveTo>
                  <a:pt x="133" y="771"/>
                </a:moveTo>
                <a:lnTo>
                  <a:pt x="459" y="771"/>
                </a:lnTo>
                <a:lnTo>
                  <a:pt x="459" y="771"/>
                </a:lnTo>
                <a:cubicBezTo>
                  <a:pt x="435" y="840"/>
                  <a:pt x="374" y="889"/>
                  <a:pt x="296" y="889"/>
                </a:cubicBezTo>
                <a:lnTo>
                  <a:pt x="296" y="889"/>
                </a:lnTo>
                <a:cubicBezTo>
                  <a:pt x="219" y="889"/>
                  <a:pt x="157" y="840"/>
                  <a:pt x="133" y="771"/>
                </a:cubicBezTo>
                <a:close/>
                <a:moveTo>
                  <a:pt x="1244" y="417"/>
                </a:moveTo>
                <a:lnTo>
                  <a:pt x="1380" y="652"/>
                </a:lnTo>
                <a:lnTo>
                  <a:pt x="1109" y="652"/>
                </a:lnTo>
                <a:lnTo>
                  <a:pt x="1244" y="417"/>
                </a:lnTo>
                <a:close/>
                <a:moveTo>
                  <a:pt x="296" y="417"/>
                </a:moveTo>
                <a:lnTo>
                  <a:pt x="431" y="652"/>
                </a:lnTo>
                <a:lnTo>
                  <a:pt x="160" y="652"/>
                </a:lnTo>
                <a:lnTo>
                  <a:pt x="296" y="417"/>
                </a:lnTo>
                <a:close/>
                <a:moveTo>
                  <a:pt x="771" y="119"/>
                </a:moveTo>
                <a:lnTo>
                  <a:pt x="771" y="119"/>
                </a:lnTo>
                <a:cubicBezTo>
                  <a:pt x="804" y="119"/>
                  <a:pt x="830" y="144"/>
                  <a:pt x="830" y="178"/>
                </a:cubicBezTo>
                <a:lnTo>
                  <a:pt x="830" y="178"/>
                </a:lnTo>
                <a:cubicBezTo>
                  <a:pt x="830" y="211"/>
                  <a:pt x="804" y="237"/>
                  <a:pt x="771" y="237"/>
                </a:cubicBezTo>
                <a:lnTo>
                  <a:pt x="771" y="237"/>
                </a:lnTo>
                <a:cubicBezTo>
                  <a:pt x="737" y="237"/>
                  <a:pt x="711" y="211"/>
                  <a:pt x="711" y="178"/>
                </a:cubicBezTo>
                <a:lnTo>
                  <a:pt x="711" y="178"/>
                </a:lnTo>
                <a:cubicBezTo>
                  <a:pt x="711" y="144"/>
                  <a:pt x="737" y="119"/>
                  <a:pt x="771" y="119"/>
                </a:cubicBezTo>
                <a:close/>
                <a:moveTo>
                  <a:pt x="771" y="0"/>
                </a:moveTo>
                <a:lnTo>
                  <a:pt x="771" y="0"/>
                </a:lnTo>
                <a:cubicBezTo>
                  <a:pt x="694" y="0"/>
                  <a:pt x="628" y="50"/>
                  <a:pt x="604" y="119"/>
                </a:cubicBezTo>
                <a:lnTo>
                  <a:pt x="177" y="119"/>
                </a:lnTo>
                <a:lnTo>
                  <a:pt x="177" y="237"/>
                </a:lnTo>
                <a:lnTo>
                  <a:pt x="261" y="237"/>
                </a:lnTo>
                <a:lnTo>
                  <a:pt x="244" y="266"/>
                </a:lnTo>
                <a:lnTo>
                  <a:pt x="7" y="682"/>
                </a:lnTo>
                <a:lnTo>
                  <a:pt x="0" y="696"/>
                </a:lnTo>
                <a:lnTo>
                  <a:pt x="0" y="711"/>
                </a:lnTo>
                <a:lnTo>
                  <a:pt x="0" y="711"/>
                </a:lnTo>
                <a:cubicBezTo>
                  <a:pt x="0" y="874"/>
                  <a:pt x="133" y="1007"/>
                  <a:pt x="296" y="1007"/>
                </a:cubicBezTo>
                <a:lnTo>
                  <a:pt x="296" y="1007"/>
                </a:lnTo>
                <a:cubicBezTo>
                  <a:pt x="459" y="1007"/>
                  <a:pt x="593" y="874"/>
                  <a:pt x="593" y="711"/>
                </a:cubicBezTo>
                <a:lnTo>
                  <a:pt x="593" y="696"/>
                </a:lnTo>
                <a:lnTo>
                  <a:pt x="585" y="682"/>
                </a:lnTo>
                <a:lnTo>
                  <a:pt x="348" y="266"/>
                </a:lnTo>
                <a:lnTo>
                  <a:pt x="332" y="237"/>
                </a:lnTo>
                <a:lnTo>
                  <a:pt x="604" y="237"/>
                </a:lnTo>
                <a:lnTo>
                  <a:pt x="604" y="237"/>
                </a:lnTo>
                <a:cubicBezTo>
                  <a:pt x="622" y="288"/>
                  <a:pt x="661" y="326"/>
                  <a:pt x="711" y="345"/>
                </a:cubicBezTo>
                <a:lnTo>
                  <a:pt x="711" y="1125"/>
                </a:lnTo>
                <a:lnTo>
                  <a:pt x="474" y="1125"/>
                </a:lnTo>
                <a:lnTo>
                  <a:pt x="474" y="1244"/>
                </a:lnTo>
                <a:lnTo>
                  <a:pt x="1066" y="1244"/>
                </a:lnTo>
                <a:lnTo>
                  <a:pt x="1066" y="1125"/>
                </a:lnTo>
                <a:lnTo>
                  <a:pt x="830" y="1125"/>
                </a:lnTo>
                <a:lnTo>
                  <a:pt x="830" y="345"/>
                </a:lnTo>
                <a:lnTo>
                  <a:pt x="830" y="345"/>
                </a:lnTo>
                <a:cubicBezTo>
                  <a:pt x="879" y="326"/>
                  <a:pt x="919" y="287"/>
                  <a:pt x="937" y="237"/>
                </a:cubicBezTo>
                <a:lnTo>
                  <a:pt x="1210" y="237"/>
                </a:lnTo>
                <a:lnTo>
                  <a:pt x="1193" y="266"/>
                </a:lnTo>
                <a:lnTo>
                  <a:pt x="955" y="682"/>
                </a:lnTo>
                <a:lnTo>
                  <a:pt x="949" y="696"/>
                </a:lnTo>
                <a:lnTo>
                  <a:pt x="949" y="711"/>
                </a:lnTo>
                <a:lnTo>
                  <a:pt x="949" y="711"/>
                </a:lnTo>
                <a:cubicBezTo>
                  <a:pt x="949" y="874"/>
                  <a:pt x="1082" y="1007"/>
                  <a:pt x="1244" y="1007"/>
                </a:cubicBezTo>
                <a:lnTo>
                  <a:pt x="1244" y="1007"/>
                </a:lnTo>
                <a:cubicBezTo>
                  <a:pt x="1408" y="1007"/>
                  <a:pt x="1541" y="874"/>
                  <a:pt x="1541" y="711"/>
                </a:cubicBezTo>
                <a:lnTo>
                  <a:pt x="1541" y="696"/>
                </a:lnTo>
                <a:lnTo>
                  <a:pt x="1534" y="682"/>
                </a:lnTo>
                <a:lnTo>
                  <a:pt x="1297" y="266"/>
                </a:lnTo>
                <a:lnTo>
                  <a:pt x="1280" y="237"/>
                </a:lnTo>
                <a:lnTo>
                  <a:pt x="1363" y="237"/>
                </a:lnTo>
                <a:lnTo>
                  <a:pt x="1363" y="119"/>
                </a:lnTo>
                <a:lnTo>
                  <a:pt x="937" y="119"/>
                </a:lnTo>
                <a:lnTo>
                  <a:pt x="937" y="119"/>
                </a:lnTo>
                <a:cubicBezTo>
                  <a:pt x="912" y="50"/>
                  <a:pt x="847" y="0"/>
                  <a:pt x="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1C060BE4-6D7B-4432-8CBB-4C3F132F3B3D}"/>
              </a:ext>
            </a:extLst>
          </p:cNvPr>
          <p:cNvSpPr txBox="1"/>
          <p:nvPr/>
        </p:nvSpPr>
        <p:spPr>
          <a:xfrm>
            <a:off x="6641321" y="1035226"/>
            <a:ext cx="11095025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Comparison Infographic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C2C64FB6-58F0-4EC1-8B4E-82B2BAF8771B}"/>
              </a:ext>
            </a:extLst>
          </p:cNvPr>
          <p:cNvSpPr txBox="1"/>
          <p:nvPr/>
        </p:nvSpPr>
        <p:spPr>
          <a:xfrm>
            <a:off x="7752353" y="2310018"/>
            <a:ext cx="8872943" cy="588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 Not everyone falls into success with their first try. 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05257AA8-680D-4A61-ADCD-4CC9C76E7321}"/>
              </a:ext>
            </a:extLst>
          </p:cNvPr>
          <p:cNvSpPr txBox="1"/>
          <p:nvPr/>
        </p:nvSpPr>
        <p:spPr>
          <a:xfrm>
            <a:off x="3770428" y="9545574"/>
            <a:ext cx="419745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accent3"/>
                </a:solidFill>
                <a:latin typeface="Raleway" panose="020B0503030101060003" pitchFamily="34" charset="0"/>
              </a:rPr>
              <a:t>Capital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1FF9289D-90E5-48D6-92F2-C2DB9EAC7C73}"/>
              </a:ext>
            </a:extLst>
          </p:cNvPr>
          <p:cNvSpPr txBox="1"/>
          <p:nvPr/>
        </p:nvSpPr>
        <p:spPr>
          <a:xfrm>
            <a:off x="3770428" y="10223913"/>
            <a:ext cx="419745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B321974C-FC7F-4ECE-9740-F82053EB3CC1}"/>
              </a:ext>
            </a:extLst>
          </p:cNvPr>
          <p:cNvSpPr txBox="1"/>
          <p:nvPr/>
        </p:nvSpPr>
        <p:spPr>
          <a:xfrm>
            <a:off x="10091038" y="9545574"/>
            <a:ext cx="419745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accent5"/>
                </a:solidFill>
                <a:latin typeface="Raleway" panose="020B0503030101060003" pitchFamily="34" charset="0"/>
              </a:rPr>
              <a:t>Finance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644BDA5D-1DE0-4A99-A916-6D4B8AC029B7}"/>
              </a:ext>
            </a:extLst>
          </p:cNvPr>
          <p:cNvSpPr txBox="1"/>
          <p:nvPr/>
        </p:nvSpPr>
        <p:spPr>
          <a:xfrm>
            <a:off x="10091038" y="10223913"/>
            <a:ext cx="419745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8E97FB28-558C-44EC-850B-5037628A23CD}"/>
              </a:ext>
            </a:extLst>
          </p:cNvPr>
          <p:cNvSpPr txBox="1"/>
          <p:nvPr/>
        </p:nvSpPr>
        <p:spPr>
          <a:xfrm>
            <a:off x="16409769" y="9545574"/>
            <a:ext cx="419745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accent2"/>
                </a:solidFill>
                <a:latin typeface="Raleway" panose="020B0503030101060003" pitchFamily="34" charset="0"/>
              </a:rPr>
              <a:t>Success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A15C517F-6B90-487D-BB0F-E166E5A18854}"/>
              </a:ext>
            </a:extLst>
          </p:cNvPr>
          <p:cNvSpPr txBox="1"/>
          <p:nvPr/>
        </p:nvSpPr>
        <p:spPr>
          <a:xfrm>
            <a:off x="16409769" y="10223913"/>
            <a:ext cx="419745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</p:spTree>
    <p:extLst>
      <p:ext uri="{BB962C8B-B14F-4D97-AF65-F5344CB8AC3E}">
        <p14:creationId xmlns:p14="http://schemas.microsoft.com/office/powerpoint/2010/main" val="230157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Freeform 56">
            <a:extLst>
              <a:ext uri="{FF2B5EF4-FFF2-40B4-BE49-F238E27FC236}">
                <a16:creationId xmlns:a16="http://schemas.microsoft.com/office/drawing/2014/main" id="{20A1FC2D-AF52-4A68-91FA-8D7979DC5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509" y="11260596"/>
            <a:ext cx="486298" cy="486298"/>
          </a:xfrm>
          <a:prstGeom prst="roundRect">
            <a:avLst>
              <a:gd name="adj" fmla="val 28419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44" name="Freeform 65">
            <a:extLst>
              <a:ext uri="{FF2B5EF4-FFF2-40B4-BE49-F238E27FC236}">
                <a16:creationId xmlns:a16="http://schemas.microsoft.com/office/drawing/2014/main" id="{48331CB6-4527-4088-B632-5B267FC3E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596" y="11260596"/>
            <a:ext cx="486298" cy="486298"/>
          </a:xfrm>
          <a:prstGeom prst="roundRect">
            <a:avLst>
              <a:gd name="adj" fmla="val 27636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45" name="Freeform 74">
            <a:extLst>
              <a:ext uri="{FF2B5EF4-FFF2-40B4-BE49-F238E27FC236}">
                <a16:creationId xmlns:a16="http://schemas.microsoft.com/office/drawing/2014/main" id="{417909CE-0473-49C3-B041-373AF6019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683" y="11260596"/>
            <a:ext cx="486298" cy="486298"/>
          </a:xfrm>
          <a:prstGeom prst="roundRect">
            <a:avLst>
              <a:gd name="adj" fmla="val 2646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46" name="Freeform 83">
            <a:extLst>
              <a:ext uri="{FF2B5EF4-FFF2-40B4-BE49-F238E27FC236}">
                <a16:creationId xmlns:a16="http://schemas.microsoft.com/office/drawing/2014/main" id="{E270A699-F8B5-4E05-9CF2-058F10295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6770" y="11260596"/>
            <a:ext cx="486298" cy="486298"/>
          </a:xfrm>
          <a:prstGeom prst="roundRect">
            <a:avLst>
              <a:gd name="adj" fmla="val 264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47" name="Freeform 92">
            <a:extLst>
              <a:ext uri="{FF2B5EF4-FFF2-40B4-BE49-F238E27FC236}">
                <a16:creationId xmlns:a16="http://schemas.microsoft.com/office/drawing/2014/main" id="{C5CAE0C3-FDF7-44A3-A948-9A3494B7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0857" y="11260596"/>
            <a:ext cx="486298" cy="486298"/>
          </a:xfrm>
          <a:prstGeom prst="roundRect">
            <a:avLst>
              <a:gd name="adj" fmla="val 2411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graphicFrame>
        <p:nvGraphicFramePr>
          <p:cNvPr id="362" name="Chart 361">
            <a:extLst>
              <a:ext uri="{FF2B5EF4-FFF2-40B4-BE49-F238E27FC236}">
                <a16:creationId xmlns:a16="http://schemas.microsoft.com/office/drawing/2014/main" id="{B3FF7BBE-E95B-4B47-8ECF-1BA70AB3E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231702"/>
              </p:ext>
            </p:extLst>
          </p:nvPr>
        </p:nvGraphicFramePr>
        <p:xfrm>
          <a:off x="3829985" y="5205686"/>
          <a:ext cx="7122481" cy="35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4" name="Chart 363">
            <a:extLst>
              <a:ext uri="{FF2B5EF4-FFF2-40B4-BE49-F238E27FC236}">
                <a16:creationId xmlns:a16="http://schemas.microsoft.com/office/drawing/2014/main" id="{6E00E248-09E1-43A2-8DB7-AFE5297FB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190377"/>
              </p:ext>
            </p:extLst>
          </p:nvPr>
        </p:nvGraphicFramePr>
        <p:xfrm>
          <a:off x="3829985" y="6338272"/>
          <a:ext cx="7122481" cy="35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6" name="Chart 365">
            <a:extLst>
              <a:ext uri="{FF2B5EF4-FFF2-40B4-BE49-F238E27FC236}">
                <a16:creationId xmlns:a16="http://schemas.microsoft.com/office/drawing/2014/main" id="{231C0315-6063-41E7-831F-E59AB44BA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4871548"/>
              </p:ext>
            </p:extLst>
          </p:nvPr>
        </p:nvGraphicFramePr>
        <p:xfrm>
          <a:off x="3829985" y="7464705"/>
          <a:ext cx="7122481" cy="35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7" name="Chart 366">
            <a:extLst>
              <a:ext uri="{FF2B5EF4-FFF2-40B4-BE49-F238E27FC236}">
                <a16:creationId xmlns:a16="http://schemas.microsoft.com/office/drawing/2014/main" id="{417178F9-FA78-4BC1-8004-830A17B7B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979462"/>
              </p:ext>
            </p:extLst>
          </p:nvPr>
        </p:nvGraphicFramePr>
        <p:xfrm>
          <a:off x="3829985" y="8591460"/>
          <a:ext cx="7122481" cy="35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70" name="Chart 369">
            <a:extLst>
              <a:ext uri="{FF2B5EF4-FFF2-40B4-BE49-F238E27FC236}">
                <a16:creationId xmlns:a16="http://schemas.microsoft.com/office/drawing/2014/main" id="{B51D6040-801F-46F8-B051-89F12A2E0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088667"/>
              </p:ext>
            </p:extLst>
          </p:nvPr>
        </p:nvGraphicFramePr>
        <p:xfrm>
          <a:off x="3829985" y="9698190"/>
          <a:ext cx="7122481" cy="35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22D3015-4512-466D-8D30-0F5E3DB08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042919"/>
              </p:ext>
            </p:extLst>
          </p:nvPr>
        </p:nvGraphicFramePr>
        <p:xfrm>
          <a:off x="13411154" y="5205686"/>
          <a:ext cx="7123176" cy="35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90" name="Chart 389">
            <a:extLst>
              <a:ext uri="{FF2B5EF4-FFF2-40B4-BE49-F238E27FC236}">
                <a16:creationId xmlns:a16="http://schemas.microsoft.com/office/drawing/2014/main" id="{481A7A4F-6F9F-4087-A498-8E78C403B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936283"/>
              </p:ext>
            </p:extLst>
          </p:nvPr>
        </p:nvGraphicFramePr>
        <p:xfrm>
          <a:off x="13440901" y="6335846"/>
          <a:ext cx="7123176" cy="35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91" name="Chart 390">
            <a:extLst>
              <a:ext uri="{FF2B5EF4-FFF2-40B4-BE49-F238E27FC236}">
                <a16:creationId xmlns:a16="http://schemas.microsoft.com/office/drawing/2014/main" id="{ED418D16-48B6-4D2E-B1BD-B805AAF57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145846"/>
              </p:ext>
            </p:extLst>
          </p:nvPr>
        </p:nvGraphicFramePr>
        <p:xfrm>
          <a:off x="13411154" y="7464705"/>
          <a:ext cx="7123176" cy="35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92" name="Chart 391">
            <a:extLst>
              <a:ext uri="{FF2B5EF4-FFF2-40B4-BE49-F238E27FC236}">
                <a16:creationId xmlns:a16="http://schemas.microsoft.com/office/drawing/2014/main" id="{2281E2BA-F4B2-4746-AEC9-A0FEA3CC4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32609"/>
              </p:ext>
            </p:extLst>
          </p:nvPr>
        </p:nvGraphicFramePr>
        <p:xfrm>
          <a:off x="13411154" y="8591460"/>
          <a:ext cx="7123176" cy="35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93" name="Chart 392">
            <a:extLst>
              <a:ext uri="{FF2B5EF4-FFF2-40B4-BE49-F238E27FC236}">
                <a16:creationId xmlns:a16="http://schemas.microsoft.com/office/drawing/2014/main" id="{9FCA1131-84EE-4558-B88F-E399FC1EA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314213"/>
              </p:ext>
            </p:extLst>
          </p:nvPr>
        </p:nvGraphicFramePr>
        <p:xfrm>
          <a:off x="13411154" y="9698190"/>
          <a:ext cx="7123176" cy="35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94" name="Chart 393">
            <a:extLst>
              <a:ext uri="{FF2B5EF4-FFF2-40B4-BE49-F238E27FC236}">
                <a16:creationId xmlns:a16="http://schemas.microsoft.com/office/drawing/2014/main" id="{BA0B3B18-D8CC-4537-B43B-E2E4CF6199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860509"/>
              </p:ext>
            </p:extLst>
          </p:nvPr>
        </p:nvGraphicFramePr>
        <p:xfrm>
          <a:off x="13411154" y="6338272"/>
          <a:ext cx="7123176" cy="35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330" name="Line 12">
            <a:extLst>
              <a:ext uri="{FF2B5EF4-FFF2-40B4-BE49-F238E27FC236}">
                <a16:creationId xmlns:a16="http://schemas.microsoft.com/office/drawing/2014/main" id="{AFE4B17C-61EC-45BD-8068-BB84CBD7B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21026" y="4340812"/>
            <a:ext cx="0" cy="6146489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1" name="Line 13">
            <a:extLst>
              <a:ext uri="{FF2B5EF4-FFF2-40B4-BE49-F238E27FC236}">
                <a16:creationId xmlns:a16="http://schemas.microsoft.com/office/drawing/2014/main" id="{F47A2EA6-7F1B-4B10-A534-695D8AAC4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53665" y="4356757"/>
            <a:ext cx="0" cy="6146489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2" name="Line 14">
            <a:extLst>
              <a:ext uri="{FF2B5EF4-FFF2-40B4-BE49-F238E27FC236}">
                <a16:creationId xmlns:a16="http://schemas.microsoft.com/office/drawing/2014/main" id="{E2625D85-53BF-4667-9907-A7DFEA387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9341" y="4340812"/>
            <a:ext cx="0" cy="6146489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AB65256-7CEF-4CCE-95F1-46A1525770A8}"/>
              </a:ext>
            </a:extLst>
          </p:cNvPr>
          <p:cNvSpPr txBox="1"/>
          <p:nvPr/>
        </p:nvSpPr>
        <p:spPr>
          <a:xfrm>
            <a:off x="6641321" y="1035226"/>
            <a:ext cx="11095025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Comparison Infographic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95DAFA4D-79CC-4272-B34F-D503A80E378F}"/>
              </a:ext>
            </a:extLst>
          </p:cNvPr>
          <p:cNvSpPr txBox="1"/>
          <p:nvPr/>
        </p:nvSpPr>
        <p:spPr>
          <a:xfrm>
            <a:off x="7752353" y="2310018"/>
            <a:ext cx="8872943" cy="588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 Not everyone falls into success with their first try.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E34DD5E3-FA87-4E51-9AAC-DAEE57A17D61}"/>
              </a:ext>
            </a:extLst>
          </p:cNvPr>
          <p:cNvSpPr txBox="1"/>
          <p:nvPr/>
        </p:nvSpPr>
        <p:spPr>
          <a:xfrm>
            <a:off x="6092851" y="4065578"/>
            <a:ext cx="265334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10" dirty="0">
                <a:solidFill>
                  <a:schemeClr val="tx2"/>
                </a:solidFill>
                <a:latin typeface="Raleway" panose="020B0503030101060003" pitchFamily="34" charset="0"/>
              </a:rPr>
              <a:t>Project 1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741A619-26CA-4CFB-BCE4-03A58BE8AA24}"/>
              </a:ext>
            </a:extLst>
          </p:cNvPr>
          <p:cNvSpPr txBox="1"/>
          <p:nvPr/>
        </p:nvSpPr>
        <p:spPr>
          <a:xfrm>
            <a:off x="15562002" y="4065578"/>
            <a:ext cx="265334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10" dirty="0">
                <a:solidFill>
                  <a:schemeClr val="tx2"/>
                </a:solidFill>
                <a:latin typeface="Raleway" panose="020B0503030101060003" pitchFamily="34" charset="0"/>
              </a:rPr>
              <a:t>Project 2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43FEFA2-CE23-4850-90B0-3AC1CA3075DC}"/>
              </a:ext>
            </a:extLst>
          </p:cNvPr>
          <p:cNvSpPr txBox="1"/>
          <p:nvPr/>
        </p:nvSpPr>
        <p:spPr>
          <a:xfrm>
            <a:off x="4566630" y="11204571"/>
            <a:ext cx="2074691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Feature 1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AA9A7EE-1033-4823-8E7E-3B6F068D00D9}"/>
              </a:ext>
            </a:extLst>
          </p:cNvPr>
          <p:cNvSpPr txBox="1"/>
          <p:nvPr/>
        </p:nvSpPr>
        <p:spPr>
          <a:xfrm>
            <a:off x="7966420" y="11204571"/>
            <a:ext cx="2074691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Feature 2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F368CCD-9C4D-48D9-BEFB-7E36236B52A3}"/>
              </a:ext>
            </a:extLst>
          </p:cNvPr>
          <p:cNvSpPr txBox="1"/>
          <p:nvPr/>
        </p:nvSpPr>
        <p:spPr>
          <a:xfrm>
            <a:off x="11366210" y="11204571"/>
            <a:ext cx="2074691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Feature 3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7434EB8-B901-4BDD-A729-2A2944F2F081}"/>
              </a:ext>
            </a:extLst>
          </p:cNvPr>
          <p:cNvSpPr txBox="1"/>
          <p:nvPr/>
        </p:nvSpPr>
        <p:spPr>
          <a:xfrm>
            <a:off x="14769780" y="11204571"/>
            <a:ext cx="2074691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Feature 4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EAC935B8-BE10-4343-A12B-16929C7D4277}"/>
              </a:ext>
            </a:extLst>
          </p:cNvPr>
          <p:cNvSpPr txBox="1"/>
          <p:nvPr/>
        </p:nvSpPr>
        <p:spPr>
          <a:xfrm>
            <a:off x="18169610" y="11204571"/>
            <a:ext cx="2074691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Feature 5 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B8E2238-60EE-40B3-8869-49E5782EBBB5}"/>
              </a:ext>
            </a:extLst>
          </p:cNvPr>
          <p:cNvSpPr txBox="1"/>
          <p:nvPr/>
        </p:nvSpPr>
        <p:spPr>
          <a:xfrm>
            <a:off x="11112692" y="5106785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90%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4C883DE1-A8BA-4939-AE95-AB867CFFD0A4}"/>
              </a:ext>
            </a:extLst>
          </p:cNvPr>
          <p:cNvSpPr txBox="1"/>
          <p:nvPr/>
        </p:nvSpPr>
        <p:spPr>
          <a:xfrm>
            <a:off x="11112692" y="6233275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70%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F8D3B7D8-0018-4B35-AA0A-6A3D1AEF4572}"/>
              </a:ext>
            </a:extLst>
          </p:cNvPr>
          <p:cNvSpPr txBox="1"/>
          <p:nvPr/>
        </p:nvSpPr>
        <p:spPr>
          <a:xfrm>
            <a:off x="11112692" y="7344468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95%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A04C1965-AEB9-415A-93C9-F52A5C199C96}"/>
              </a:ext>
            </a:extLst>
          </p:cNvPr>
          <p:cNvSpPr txBox="1"/>
          <p:nvPr/>
        </p:nvSpPr>
        <p:spPr>
          <a:xfrm>
            <a:off x="11112692" y="8474271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100%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16536BF9-241F-402F-B327-9B58C41AEC29}"/>
              </a:ext>
            </a:extLst>
          </p:cNvPr>
          <p:cNvSpPr txBox="1"/>
          <p:nvPr/>
        </p:nvSpPr>
        <p:spPr>
          <a:xfrm>
            <a:off x="12231500" y="8474271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45%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6F222D62-D0EF-49B5-A879-14BA17ED708D}"/>
              </a:ext>
            </a:extLst>
          </p:cNvPr>
          <p:cNvSpPr txBox="1"/>
          <p:nvPr/>
        </p:nvSpPr>
        <p:spPr>
          <a:xfrm>
            <a:off x="12228960" y="7344468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75%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B1FDB76C-B8B8-4F1A-A3B4-B50B64EA9809}"/>
              </a:ext>
            </a:extLst>
          </p:cNvPr>
          <p:cNvSpPr txBox="1"/>
          <p:nvPr/>
        </p:nvSpPr>
        <p:spPr>
          <a:xfrm>
            <a:off x="12228960" y="5106785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80%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3B818A36-0A4D-49EA-87C1-F9FD86E31FD7}"/>
              </a:ext>
            </a:extLst>
          </p:cNvPr>
          <p:cNvSpPr txBox="1"/>
          <p:nvPr/>
        </p:nvSpPr>
        <p:spPr>
          <a:xfrm>
            <a:off x="12228960" y="6233275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50%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22A611E0-669E-49BB-A7C9-2CDD8A16CC4B}"/>
              </a:ext>
            </a:extLst>
          </p:cNvPr>
          <p:cNvSpPr txBox="1"/>
          <p:nvPr/>
        </p:nvSpPr>
        <p:spPr>
          <a:xfrm>
            <a:off x="11112692" y="9623673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98%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C2AB62F1-8DEC-4AA2-A63A-D4F652CD1A3C}"/>
              </a:ext>
            </a:extLst>
          </p:cNvPr>
          <p:cNvSpPr txBox="1"/>
          <p:nvPr/>
        </p:nvSpPr>
        <p:spPr>
          <a:xfrm>
            <a:off x="12231500" y="9623673"/>
            <a:ext cx="103346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solidFill>
                  <a:schemeClr val="tx2"/>
                </a:solidFill>
                <a:latin typeface="Raleway Light" panose="020B0403030101060003" pitchFamily="34" charset="0"/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071702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15">
            <a:extLst>
              <a:ext uri="{FF2B5EF4-FFF2-40B4-BE49-F238E27FC236}">
                <a16:creationId xmlns:a16="http://schemas.microsoft.com/office/drawing/2014/main" id="{F5366963-FE23-4617-87A2-1CE30F8F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411" y="5353266"/>
            <a:ext cx="1542603" cy="1542603"/>
          </a:xfrm>
          <a:custGeom>
            <a:avLst/>
            <a:gdLst>
              <a:gd name="T0" fmla="*/ 852 w 1706"/>
              <a:gd name="T1" fmla="*/ 31 h 1706"/>
              <a:gd name="T2" fmla="*/ 852 w 1706"/>
              <a:gd name="T3" fmla="*/ 31 h 1706"/>
              <a:gd name="T4" fmla="*/ 1674 w 1706"/>
              <a:gd name="T5" fmla="*/ 853 h 1706"/>
              <a:gd name="T6" fmla="*/ 1674 w 1706"/>
              <a:gd name="T7" fmla="*/ 853 h 1706"/>
              <a:gd name="T8" fmla="*/ 1519 w 1706"/>
              <a:gd name="T9" fmla="*/ 1333 h 1706"/>
              <a:gd name="T10" fmla="*/ 1519 w 1706"/>
              <a:gd name="T11" fmla="*/ 1333 h 1706"/>
              <a:gd name="T12" fmla="*/ 1428 w 1706"/>
              <a:gd name="T13" fmla="*/ 1207 h 1706"/>
              <a:gd name="T14" fmla="*/ 1053 w 1706"/>
              <a:gd name="T15" fmla="*/ 1097 h 1706"/>
              <a:gd name="T16" fmla="*/ 1053 w 1706"/>
              <a:gd name="T17" fmla="*/ 1097 h 1706"/>
              <a:gd name="T18" fmla="*/ 1053 w 1706"/>
              <a:gd name="T19" fmla="*/ 1097 h 1706"/>
              <a:gd name="T20" fmla="*/ 1052 w 1706"/>
              <a:gd name="T21" fmla="*/ 1097 h 1706"/>
              <a:gd name="T22" fmla="*/ 1011 w 1706"/>
              <a:gd name="T23" fmla="*/ 1085 h 1706"/>
              <a:gd name="T24" fmla="*/ 1011 w 1706"/>
              <a:gd name="T25" fmla="*/ 1085 h 1706"/>
              <a:gd name="T26" fmla="*/ 968 w 1706"/>
              <a:gd name="T27" fmla="*/ 1044 h 1706"/>
              <a:gd name="T28" fmla="*/ 968 w 1706"/>
              <a:gd name="T29" fmla="*/ 1044 h 1706"/>
              <a:gd name="T30" fmla="*/ 962 w 1706"/>
              <a:gd name="T31" fmla="*/ 1007 h 1706"/>
              <a:gd name="T32" fmla="*/ 962 w 1706"/>
              <a:gd name="T33" fmla="*/ 1007 h 1706"/>
              <a:gd name="T34" fmla="*/ 1087 w 1706"/>
              <a:gd name="T35" fmla="*/ 998 h 1706"/>
              <a:gd name="T36" fmla="*/ 1081 w 1706"/>
              <a:gd name="T37" fmla="*/ 914 h 1706"/>
              <a:gd name="T38" fmla="*/ 1114 w 1706"/>
              <a:gd name="T39" fmla="*/ 984 h 1706"/>
              <a:gd name="T40" fmla="*/ 1217 w 1706"/>
              <a:gd name="T41" fmla="*/ 954 h 1706"/>
              <a:gd name="T42" fmla="*/ 1217 w 1706"/>
              <a:gd name="T43" fmla="*/ 954 h 1706"/>
              <a:gd name="T44" fmla="*/ 1108 w 1706"/>
              <a:gd name="T45" fmla="*/ 438 h 1706"/>
              <a:gd name="T46" fmla="*/ 1108 w 1706"/>
              <a:gd name="T47" fmla="*/ 438 h 1706"/>
              <a:gd name="T48" fmla="*/ 682 w 1706"/>
              <a:gd name="T49" fmla="*/ 292 h 1706"/>
              <a:gd name="T50" fmla="*/ 682 w 1706"/>
              <a:gd name="T51" fmla="*/ 292 h 1706"/>
              <a:gd name="T52" fmla="*/ 561 w 1706"/>
              <a:gd name="T53" fmla="*/ 670 h 1706"/>
              <a:gd name="T54" fmla="*/ 561 w 1706"/>
              <a:gd name="T55" fmla="*/ 670 h 1706"/>
              <a:gd name="T56" fmla="*/ 469 w 1706"/>
              <a:gd name="T57" fmla="*/ 948 h 1706"/>
              <a:gd name="T58" fmla="*/ 601 w 1706"/>
              <a:gd name="T59" fmla="*/ 986 h 1706"/>
              <a:gd name="T60" fmla="*/ 637 w 1706"/>
              <a:gd name="T61" fmla="*/ 905 h 1706"/>
              <a:gd name="T62" fmla="*/ 637 w 1706"/>
              <a:gd name="T63" fmla="*/ 998 h 1706"/>
              <a:gd name="T64" fmla="*/ 637 w 1706"/>
              <a:gd name="T65" fmla="*/ 998 h 1706"/>
              <a:gd name="T66" fmla="*/ 741 w 1706"/>
              <a:gd name="T67" fmla="*/ 1013 h 1706"/>
              <a:gd name="T68" fmla="*/ 741 w 1706"/>
              <a:gd name="T69" fmla="*/ 1013 h 1706"/>
              <a:gd name="T70" fmla="*/ 736 w 1706"/>
              <a:gd name="T71" fmla="*/ 1044 h 1706"/>
              <a:gd name="T72" fmla="*/ 736 w 1706"/>
              <a:gd name="T73" fmla="*/ 1044 h 1706"/>
              <a:gd name="T74" fmla="*/ 693 w 1706"/>
              <a:gd name="T75" fmla="*/ 1085 h 1706"/>
              <a:gd name="T76" fmla="*/ 652 w 1706"/>
              <a:gd name="T77" fmla="*/ 1097 h 1706"/>
              <a:gd name="T78" fmla="*/ 652 w 1706"/>
              <a:gd name="T79" fmla="*/ 1097 h 1706"/>
              <a:gd name="T80" fmla="*/ 651 w 1706"/>
              <a:gd name="T81" fmla="*/ 1097 h 1706"/>
              <a:gd name="T82" fmla="*/ 651 w 1706"/>
              <a:gd name="T83" fmla="*/ 1097 h 1706"/>
              <a:gd name="T84" fmla="*/ 276 w 1706"/>
              <a:gd name="T85" fmla="*/ 1207 h 1706"/>
              <a:gd name="T86" fmla="*/ 276 w 1706"/>
              <a:gd name="T87" fmla="*/ 1207 h 1706"/>
              <a:gd name="T88" fmla="*/ 185 w 1706"/>
              <a:gd name="T89" fmla="*/ 1333 h 1706"/>
              <a:gd name="T90" fmla="*/ 185 w 1706"/>
              <a:gd name="T91" fmla="*/ 1333 h 1706"/>
              <a:gd name="T92" fmla="*/ 30 w 1706"/>
              <a:gd name="T93" fmla="*/ 853 h 1706"/>
              <a:gd name="T94" fmla="*/ 30 w 1706"/>
              <a:gd name="T95" fmla="*/ 853 h 1706"/>
              <a:gd name="T96" fmla="*/ 852 w 1706"/>
              <a:gd name="T97" fmla="*/ 31 h 1706"/>
              <a:gd name="T98" fmla="*/ 852 w 1706"/>
              <a:gd name="T99" fmla="*/ 0 h 1706"/>
              <a:gd name="T100" fmla="*/ 852 w 1706"/>
              <a:gd name="T101" fmla="*/ 0 h 1706"/>
              <a:gd name="T102" fmla="*/ 0 w 1706"/>
              <a:gd name="T103" fmla="*/ 853 h 1706"/>
              <a:gd name="T104" fmla="*/ 0 w 1706"/>
              <a:gd name="T105" fmla="*/ 853 h 1706"/>
              <a:gd name="T106" fmla="*/ 852 w 1706"/>
              <a:gd name="T107" fmla="*/ 1705 h 1706"/>
              <a:gd name="T108" fmla="*/ 852 w 1706"/>
              <a:gd name="T109" fmla="*/ 1705 h 1706"/>
              <a:gd name="T110" fmla="*/ 1705 w 1706"/>
              <a:gd name="T111" fmla="*/ 853 h 1706"/>
              <a:gd name="T112" fmla="*/ 1705 w 1706"/>
              <a:gd name="T113" fmla="*/ 853 h 1706"/>
              <a:gd name="T114" fmla="*/ 852 w 1706"/>
              <a:gd name="T115" fmla="*/ 0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06" h="1706">
                <a:moveTo>
                  <a:pt x="852" y="31"/>
                </a:moveTo>
                <a:lnTo>
                  <a:pt x="852" y="31"/>
                </a:lnTo>
                <a:cubicBezTo>
                  <a:pt x="1306" y="31"/>
                  <a:pt x="1674" y="400"/>
                  <a:pt x="1674" y="853"/>
                </a:cubicBezTo>
                <a:lnTo>
                  <a:pt x="1674" y="853"/>
                </a:lnTo>
                <a:cubicBezTo>
                  <a:pt x="1674" y="1033"/>
                  <a:pt x="1617" y="1199"/>
                  <a:pt x="1519" y="1333"/>
                </a:cubicBezTo>
                <a:lnTo>
                  <a:pt x="1519" y="1333"/>
                </a:lnTo>
                <a:cubicBezTo>
                  <a:pt x="1510" y="1235"/>
                  <a:pt x="1428" y="1207"/>
                  <a:pt x="1428" y="1207"/>
                </a:cubicBezTo>
                <a:lnTo>
                  <a:pt x="1053" y="1097"/>
                </a:lnTo>
                <a:lnTo>
                  <a:pt x="1053" y="1097"/>
                </a:lnTo>
                <a:lnTo>
                  <a:pt x="1053" y="1097"/>
                </a:lnTo>
                <a:cubicBezTo>
                  <a:pt x="1052" y="1097"/>
                  <a:pt x="1052" y="1097"/>
                  <a:pt x="1052" y="1097"/>
                </a:cubicBezTo>
                <a:lnTo>
                  <a:pt x="1011" y="1085"/>
                </a:lnTo>
                <a:lnTo>
                  <a:pt x="1011" y="1085"/>
                </a:lnTo>
                <a:cubicBezTo>
                  <a:pt x="991" y="1075"/>
                  <a:pt x="977" y="1061"/>
                  <a:pt x="968" y="1044"/>
                </a:cubicBezTo>
                <a:lnTo>
                  <a:pt x="968" y="1044"/>
                </a:lnTo>
                <a:cubicBezTo>
                  <a:pt x="965" y="1031"/>
                  <a:pt x="963" y="1019"/>
                  <a:pt x="962" y="1007"/>
                </a:cubicBezTo>
                <a:lnTo>
                  <a:pt x="962" y="1007"/>
                </a:lnTo>
                <a:cubicBezTo>
                  <a:pt x="1033" y="1003"/>
                  <a:pt x="1087" y="998"/>
                  <a:pt x="1087" y="998"/>
                </a:cubicBezTo>
                <a:lnTo>
                  <a:pt x="1081" y="914"/>
                </a:lnTo>
                <a:lnTo>
                  <a:pt x="1114" y="984"/>
                </a:lnTo>
                <a:lnTo>
                  <a:pt x="1217" y="954"/>
                </a:lnTo>
                <a:lnTo>
                  <a:pt x="1217" y="954"/>
                </a:lnTo>
                <a:cubicBezTo>
                  <a:pt x="1106" y="808"/>
                  <a:pt x="1217" y="735"/>
                  <a:pt x="1108" y="438"/>
                </a:cubicBezTo>
                <a:lnTo>
                  <a:pt x="1108" y="438"/>
                </a:lnTo>
                <a:cubicBezTo>
                  <a:pt x="999" y="142"/>
                  <a:pt x="682" y="292"/>
                  <a:pt x="682" y="292"/>
                </a:cubicBezTo>
                <a:lnTo>
                  <a:pt x="682" y="292"/>
                </a:lnTo>
                <a:cubicBezTo>
                  <a:pt x="525" y="329"/>
                  <a:pt x="561" y="508"/>
                  <a:pt x="561" y="670"/>
                </a:cubicBezTo>
                <a:lnTo>
                  <a:pt x="561" y="670"/>
                </a:lnTo>
                <a:cubicBezTo>
                  <a:pt x="561" y="833"/>
                  <a:pt x="469" y="948"/>
                  <a:pt x="469" y="948"/>
                </a:cubicBezTo>
                <a:lnTo>
                  <a:pt x="601" y="986"/>
                </a:lnTo>
                <a:lnTo>
                  <a:pt x="637" y="905"/>
                </a:lnTo>
                <a:lnTo>
                  <a:pt x="637" y="998"/>
                </a:lnTo>
                <a:lnTo>
                  <a:pt x="637" y="998"/>
                </a:lnTo>
                <a:cubicBezTo>
                  <a:pt x="652" y="1007"/>
                  <a:pt x="691" y="1011"/>
                  <a:pt x="741" y="1013"/>
                </a:cubicBezTo>
                <a:lnTo>
                  <a:pt x="741" y="1013"/>
                </a:lnTo>
                <a:cubicBezTo>
                  <a:pt x="740" y="1022"/>
                  <a:pt x="739" y="1034"/>
                  <a:pt x="736" y="1044"/>
                </a:cubicBezTo>
                <a:lnTo>
                  <a:pt x="736" y="1044"/>
                </a:lnTo>
                <a:cubicBezTo>
                  <a:pt x="727" y="1061"/>
                  <a:pt x="713" y="1075"/>
                  <a:pt x="693" y="1085"/>
                </a:cubicBezTo>
                <a:lnTo>
                  <a:pt x="652" y="1097"/>
                </a:lnTo>
                <a:lnTo>
                  <a:pt x="652" y="1097"/>
                </a:lnTo>
                <a:cubicBezTo>
                  <a:pt x="652" y="1097"/>
                  <a:pt x="652" y="1097"/>
                  <a:pt x="651" y="1097"/>
                </a:cubicBezTo>
                <a:lnTo>
                  <a:pt x="651" y="1097"/>
                </a:lnTo>
                <a:lnTo>
                  <a:pt x="276" y="1207"/>
                </a:lnTo>
                <a:lnTo>
                  <a:pt x="276" y="1207"/>
                </a:lnTo>
                <a:cubicBezTo>
                  <a:pt x="276" y="1207"/>
                  <a:pt x="194" y="1235"/>
                  <a:pt x="185" y="1333"/>
                </a:cubicBezTo>
                <a:lnTo>
                  <a:pt x="185" y="1333"/>
                </a:lnTo>
                <a:cubicBezTo>
                  <a:pt x="87" y="1199"/>
                  <a:pt x="30" y="1033"/>
                  <a:pt x="30" y="853"/>
                </a:cubicBezTo>
                <a:lnTo>
                  <a:pt x="30" y="853"/>
                </a:lnTo>
                <a:cubicBezTo>
                  <a:pt x="30" y="400"/>
                  <a:pt x="398" y="31"/>
                  <a:pt x="852" y="31"/>
                </a:cubicBezTo>
                <a:close/>
                <a:moveTo>
                  <a:pt x="852" y="0"/>
                </a:moveTo>
                <a:lnTo>
                  <a:pt x="852" y="0"/>
                </a:lnTo>
                <a:cubicBezTo>
                  <a:pt x="382" y="0"/>
                  <a:pt x="0" y="383"/>
                  <a:pt x="0" y="853"/>
                </a:cubicBezTo>
                <a:lnTo>
                  <a:pt x="0" y="853"/>
                </a:lnTo>
                <a:cubicBezTo>
                  <a:pt x="0" y="1324"/>
                  <a:pt x="382" y="1705"/>
                  <a:pt x="852" y="1705"/>
                </a:cubicBezTo>
                <a:lnTo>
                  <a:pt x="852" y="1705"/>
                </a:lnTo>
                <a:cubicBezTo>
                  <a:pt x="1322" y="1705"/>
                  <a:pt x="1705" y="1324"/>
                  <a:pt x="1705" y="853"/>
                </a:cubicBezTo>
                <a:lnTo>
                  <a:pt x="1705" y="853"/>
                </a:lnTo>
                <a:cubicBezTo>
                  <a:pt x="1705" y="383"/>
                  <a:pt x="1322" y="0"/>
                  <a:pt x="852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67" name="Freeform 16">
            <a:extLst>
              <a:ext uri="{FF2B5EF4-FFF2-40B4-BE49-F238E27FC236}">
                <a16:creationId xmlns:a16="http://schemas.microsoft.com/office/drawing/2014/main" id="{C3269E31-D90D-4DA1-AE56-83EC47868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117" y="8928753"/>
            <a:ext cx="1542600" cy="1542600"/>
          </a:xfrm>
          <a:custGeom>
            <a:avLst/>
            <a:gdLst>
              <a:gd name="T0" fmla="*/ 853 w 1707"/>
              <a:gd name="T1" fmla="*/ 30 h 1707"/>
              <a:gd name="T2" fmla="*/ 1675 w 1707"/>
              <a:gd name="T3" fmla="*/ 853 h 1707"/>
              <a:gd name="T4" fmla="*/ 1519 w 1707"/>
              <a:gd name="T5" fmla="*/ 1333 h 1707"/>
              <a:gd name="T6" fmla="*/ 1053 w 1707"/>
              <a:gd name="T7" fmla="*/ 1100 h 1707"/>
              <a:gd name="T8" fmla="*/ 1053 w 1707"/>
              <a:gd name="T9" fmla="*/ 1100 h 1707"/>
              <a:gd name="T10" fmla="*/ 1011 w 1707"/>
              <a:gd name="T11" fmla="*/ 1088 h 1707"/>
              <a:gd name="T12" fmla="*/ 969 w 1707"/>
              <a:gd name="T13" fmla="*/ 1047 h 1707"/>
              <a:gd name="T14" fmla="*/ 966 w 1707"/>
              <a:gd name="T15" fmla="*/ 961 h 1707"/>
              <a:gd name="T16" fmla="*/ 1105 w 1707"/>
              <a:gd name="T17" fmla="*/ 776 h 1707"/>
              <a:gd name="T18" fmla="*/ 1115 w 1707"/>
              <a:gd name="T19" fmla="*/ 762 h 1707"/>
              <a:gd name="T20" fmla="*/ 1129 w 1707"/>
              <a:gd name="T21" fmla="*/ 592 h 1707"/>
              <a:gd name="T22" fmla="*/ 1115 w 1707"/>
              <a:gd name="T23" fmla="*/ 576 h 1707"/>
              <a:gd name="T24" fmla="*/ 1111 w 1707"/>
              <a:gd name="T25" fmla="*/ 576 h 1707"/>
              <a:gd name="T26" fmla="*/ 1109 w 1707"/>
              <a:gd name="T27" fmla="*/ 490 h 1707"/>
              <a:gd name="T28" fmla="*/ 1047 w 1707"/>
              <a:gd name="T29" fmla="*/ 248 h 1707"/>
              <a:gd name="T30" fmla="*/ 903 w 1707"/>
              <a:gd name="T31" fmla="*/ 254 h 1707"/>
              <a:gd name="T32" fmla="*/ 683 w 1707"/>
              <a:gd name="T33" fmla="*/ 301 h 1707"/>
              <a:gd name="T34" fmla="*/ 630 w 1707"/>
              <a:gd name="T35" fmla="*/ 349 h 1707"/>
              <a:gd name="T36" fmla="*/ 589 w 1707"/>
              <a:gd name="T37" fmla="*/ 460 h 1707"/>
              <a:gd name="T38" fmla="*/ 597 w 1707"/>
              <a:gd name="T39" fmla="*/ 568 h 1707"/>
              <a:gd name="T40" fmla="*/ 589 w 1707"/>
              <a:gd name="T41" fmla="*/ 566 h 1707"/>
              <a:gd name="T42" fmla="*/ 576 w 1707"/>
              <a:gd name="T43" fmla="*/ 582 h 1707"/>
              <a:gd name="T44" fmla="*/ 589 w 1707"/>
              <a:gd name="T45" fmla="*/ 752 h 1707"/>
              <a:gd name="T46" fmla="*/ 598 w 1707"/>
              <a:gd name="T47" fmla="*/ 765 h 1707"/>
              <a:gd name="T48" fmla="*/ 739 w 1707"/>
              <a:gd name="T49" fmla="*/ 961 h 1707"/>
              <a:gd name="T50" fmla="*/ 736 w 1707"/>
              <a:gd name="T51" fmla="*/ 1047 h 1707"/>
              <a:gd name="T52" fmla="*/ 652 w 1707"/>
              <a:gd name="T53" fmla="*/ 1100 h 1707"/>
              <a:gd name="T54" fmla="*/ 652 w 1707"/>
              <a:gd name="T55" fmla="*/ 1100 h 1707"/>
              <a:gd name="T56" fmla="*/ 276 w 1707"/>
              <a:gd name="T57" fmla="*/ 1211 h 1707"/>
              <a:gd name="T58" fmla="*/ 193 w 1707"/>
              <a:gd name="T59" fmla="*/ 1298 h 1707"/>
              <a:gd name="T60" fmla="*/ 190 w 1707"/>
              <a:gd name="T61" fmla="*/ 1308 h 1707"/>
              <a:gd name="T62" fmla="*/ 185 w 1707"/>
              <a:gd name="T63" fmla="*/ 1333 h 1707"/>
              <a:gd name="T64" fmla="*/ 30 w 1707"/>
              <a:gd name="T65" fmla="*/ 853 h 1707"/>
              <a:gd name="T66" fmla="*/ 853 w 1707"/>
              <a:gd name="T67" fmla="*/ 30 h 1707"/>
              <a:gd name="T68" fmla="*/ 853 w 1707"/>
              <a:gd name="T69" fmla="*/ 0 h 1707"/>
              <a:gd name="T70" fmla="*/ 0 w 1707"/>
              <a:gd name="T71" fmla="*/ 853 h 1707"/>
              <a:gd name="T72" fmla="*/ 853 w 1707"/>
              <a:gd name="T73" fmla="*/ 1706 h 1707"/>
              <a:gd name="T74" fmla="*/ 1706 w 1707"/>
              <a:gd name="T75" fmla="*/ 853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07" h="1707">
                <a:moveTo>
                  <a:pt x="853" y="30"/>
                </a:moveTo>
                <a:lnTo>
                  <a:pt x="853" y="30"/>
                </a:lnTo>
                <a:cubicBezTo>
                  <a:pt x="1306" y="30"/>
                  <a:pt x="1675" y="399"/>
                  <a:pt x="1675" y="853"/>
                </a:cubicBezTo>
                <a:lnTo>
                  <a:pt x="1675" y="853"/>
                </a:lnTo>
                <a:cubicBezTo>
                  <a:pt x="1675" y="1032"/>
                  <a:pt x="1617" y="1198"/>
                  <a:pt x="1519" y="1333"/>
                </a:cubicBezTo>
                <a:lnTo>
                  <a:pt x="1519" y="1333"/>
                </a:lnTo>
                <a:cubicBezTo>
                  <a:pt x="1508" y="1238"/>
                  <a:pt x="1428" y="1211"/>
                  <a:pt x="1428" y="1211"/>
                </a:cubicBezTo>
                <a:lnTo>
                  <a:pt x="1053" y="1100"/>
                </a:lnTo>
                <a:lnTo>
                  <a:pt x="1053" y="1100"/>
                </a:lnTo>
                <a:lnTo>
                  <a:pt x="1053" y="1100"/>
                </a:lnTo>
                <a:cubicBezTo>
                  <a:pt x="1053" y="1100"/>
                  <a:pt x="1053" y="1100"/>
                  <a:pt x="1052" y="1100"/>
                </a:cubicBezTo>
                <a:lnTo>
                  <a:pt x="1011" y="1088"/>
                </a:lnTo>
                <a:lnTo>
                  <a:pt x="1011" y="1088"/>
                </a:lnTo>
                <a:cubicBezTo>
                  <a:pt x="991" y="1078"/>
                  <a:pt x="977" y="1064"/>
                  <a:pt x="969" y="1047"/>
                </a:cubicBezTo>
                <a:lnTo>
                  <a:pt x="969" y="1047"/>
                </a:lnTo>
                <a:cubicBezTo>
                  <a:pt x="959" y="1017"/>
                  <a:pt x="962" y="985"/>
                  <a:pt x="966" y="961"/>
                </a:cubicBezTo>
                <a:lnTo>
                  <a:pt x="966" y="961"/>
                </a:lnTo>
                <a:cubicBezTo>
                  <a:pt x="1039" y="928"/>
                  <a:pt x="1093" y="859"/>
                  <a:pt x="1105" y="776"/>
                </a:cubicBezTo>
                <a:lnTo>
                  <a:pt x="1105" y="776"/>
                </a:lnTo>
                <a:cubicBezTo>
                  <a:pt x="1110" y="774"/>
                  <a:pt x="1115" y="769"/>
                  <a:pt x="1115" y="762"/>
                </a:cubicBezTo>
                <a:lnTo>
                  <a:pt x="1129" y="592"/>
                </a:lnTo>
                <a:lnTo>
                  <a:pt x="1129" y="592"/>
                </a:lnTo>
                <a:cubicBezTo>
                  <a:pt x="1130" y="584"/>
                  <a:pt x="1123" y="577"/>
                  <a:pt x="1115" y="576"/>
                </a:cubicBezTo>
                <a:lnTo>
                  <a:pt x="1115" y="576"/>
                </a:lnTo>
                <a:cubicBezTo>
                  <a:pt x="1114" y="576"/>
                  <a:pt x="1113" y="576"/>
                  <a:pt x="1111" y="576"/>
                </a:cubicBezTo>
                <a:lnTo>
                  <a:pt x="1111" y="576"/>
                </a:lnTo>
                <a:cubicBezTo>
                  <a:pt x="1120" y="550"/>
                  <a:pt x="1115" y="519"/>
                  <a:pt x="1109" y="490"/>
                </a:cubicBezTo>
                <a:lnTo>
                  <a:pt x="1109" y="490"/>
                </a:lnTo>
                <a:cubicBezTo>
                  <a:pt x="1121" y="368"/>
                  <a:pt x="1047" y="321"/>
                  <a:pt x="1047" y="321"/>
                </a:cubicBezTo>
                <a:lnTo>
                  <a:pt x="1047" y="248"/>
                </a:lnTo>
                <a:lnTo>
                  <a:pt x="1047" y="248"/>
                </a:lnTo>
                <a:cubicBezTo>
                  <a:pt x="1047" y="248"/>
                  <a:pt x="1029" y="281"/>
                  <a:pt x="903" y="254"/>
                </a:cubicBezTo>
                <a:lnTo>
                  <a:pt x="903" y="254"/>
                </a:lnTo>
                <a:cubicBezTo>
                  <a:pt x="776" y="228"/>
                  <a:pt x="683" y="301"/>
                  <a:pt x="683" y="301"/>
                </a:cubicBezTo>
                <a:lnTo>
                  <a:pt x="630" y="349"/>
                </a:lnTo>
                <a:lnTo>
                  <a:pt x="630" y="349"/>
                </a:lnTo>
                <a:cubicBezTo>
                  <a:pt x="630" y="349"/>
                  <a:pt x="589" y="372"/>
                  <a:pt x="589" y="460"/>
                </a:cubicBezTo>
                <a:lnTo>
                  <a:pt x="589" y="460"/>
                </a:lnTo>
                <a:cubicBezTo>
                  <a:pt x="589" y="492"/>
                  <a:pt x="592" y="523"/>
                  <a:pt x="597" y="549"/>
                </a:cubicBezTo>
                <a:lnTo>
                  <a:pt x="597" y="568"/>
                </a:lnTo>
                <a:lnTo>
                  <a:pt x="597" y="568"/>
                </a:lnTo>
                <a:cubicBezTo>
                  <a:pt x="594" y="566"/>
                  <a:pt x="592" y="566"/>
                  <a:pt x="589" y="566"/>
                </a:cubicBezTo>
                <a:lnTo>
                  <a:pt x="589" y="566"/>
                </a:lnTo>
                <a:cubicBezTo>
                  <a:pt x="581" y="567"/>
                  <a:pt x="575" y="574"/>
                  <a:pt x="576" y="582"/>
                </a:cubicBezTo>
                <a:lnTo>
                  <a:pt x="589" y="752"/>
                </a:lnTo>
                <a:lnTo>
                  <a:pt x="589" y="752"/>
                </a:lnTo>
                <a:cubicBezTo>
                  <a:pt x="589" y="758"/>
                  <a:pt x="594" y="763"/>
                  <a:pt x="598" y="765"/>
                </a:cubicBezTo>
                <a:lnTo>
                  <a:pt x="598" y="765"/>
                </a:lnTo>
                <a:cubicBezTo>
                  <a:pt x="606" y="853"/>
                  <a:pt x="662" y="927"/>
                  <a:pt x="739" y="961"/>
                </a:cubicBezTo>
                <a:lnTo>
                  <a:pt x="739" y="961"/>
                </a:lnTo>
                <a:cubicBezTo>
                  <a:pt x="743" y="985"/>
                  <a:pt x="745" y="1017"/>
                  <a:pt x="736" y="1047"/>
                </a:cubicBezTo>
                <a:lnTo>
                  <a:pt x="736" y="1047"/>
                </a:lnTo>
                <a:cubicBezTo>
                  <a:pt x="727" y="1064"/>
                  <a:pt x="713" y="1078"/>
                  <a:pt x="694" y="1088"/>
                </a:cubicBezTo>
                <a:lnTo>
                  <a:pt x="652" y="1100"/>
                </a:lnTo>
                <a:lnTo>
                  <a:pt x="652" y="1100"/>
                </a:lnTo>
                <a:lnTo>
                  <a:pt x="652" y="1100"/>
                </a:lnTo>
                <a:lnTo>
                  <a:pt x="652" y="1100"/>
                </a:lnTo>
                <a:lnTo>
                  <a:pt x="276" y="1211"/>
                </a:lnTo>
                <a:lnTo>
                  <a:pt x="276" y="1211"/>
                </a:lnTo>
                <a:cubicBezTo>
                  <a:pt x="276" y="1211"/>
                  <a:pt x="217" y="1231"/>
                  <a:pt x="193" y="1298"/>
                </a:cubicBezTo>
                <a:lnTo>
                  <a:pt x="192" y="1297"/>
                </a:lnTo>
                <a:lnTo>
                  <a:pt x="190" y="1308"/>
                </a:lnTo>
                <a:lnTo>
                  <a:pt x="190" y="1308"/>
                </a:lnTo>
                <a:cubicBezTo>
                  <a:pt x="188" y="1316"/>
                  <a:pt x="186" y="1325"/>
                  <a:pt x="185" y="1333"/>
                </a:cubicBezTo>
                <a:lnTo>
                  <a:pt x="185" y="1333"/>
                </a:lnTo>
                <a:cubicBezTo>
                  <a:pt x="88" y="1198"/>
                  <a:pt x="30" y="1032"/>
                  <a:pt x="30" y="853"/>
                </a:cubicBezTo>
                <a:lnTo>
                  <a:pt x="30" y="853"/>
                </a:lnTo>
                <a:cubicBezTo>
                  <a:pt x="30" y="399"/>
                  <a:pt x="399" y="30"/>
                  <a:pt x="853" y="30"/>
                </a:cubicBezTo>
                <a:close/>
                <a:moveTo>
                  <a:pt x="853" y="0"/>
                </a:moveTo>
                <a:lnTo>
                  <a:pt x="853" y="0"/>
                </a:lnTo>
                <a:cubicBezTo>
                  <a:pt x="382" y="0"/>
                  <a:pt x="0" y="382"/>
                  <a:pt x="0" y="853"/>
                </a:cubicBezTo>
                <a:lnTo>
                  <a:pt x="0" y="853"/>
                </a:lnTo>
                <a:cubicBezTo>
                  <a:pt x="0" y="1323"/>
                  <a:pt x="382" y="1706"/>
                  <a:pt x="853" y="1706"/>
                </a:cubicBezTo>
                <a:lnTo>
                  <a:pt x="853" y="1706"/>
                </a:lnTo>
                <a:cubicBezTo>
                  <a:pt x="1323" y="1706"/>
                  <a:pt x="1706" y="1323"/>
                  <a:pt x="1706" y="853"/>
                </a:cubicBezTo>
                <a:lnTo>
                  <a:pt x="1706" y="853"/>
                </a:lnTo>
                <a:cubicBezTo>
                  <a:pt x="1706" y="382"/>
                  <a:pt x="1323" y="0"/>
                  <a:pt x="853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68" name="Freeform 22">
            <a:extLst>
              <a:ext uri="{FF2B5EF4-FFF2-40B4-BE49-F238E27FC236}">
                <a16:creationId xmlns:a16="http://schemas.microsoft.com/office/drawing/2014/main" id="{BD5C86B3-A576-4BE0-AE90-7DE992A7D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8561" y="5731940"/>
            <a:ext cx="3113107" cy="91678"/>
          </a:xfrm>
          <a:custGeom>
            <a:avLst/>
            <a:gdLst>
              <a:gd name="T0" fmla="*/ 3442 w 3443"/>
              <a:gd name="T1" fmla="*/ 100 h 101"/>
              <a:gd name="T2" fmla="*/ 0 w 3443"/>
              <a:gd name="T3" fmla="*/ 100 h 101"/>
              <a:gd name="T4" fmla="*/ 0 w 3443"/>
              <a:gd name="T5" fmla="*/ 0 h 101"/>
              <a:gd name="T6" fmla="*/ 3442 w 3443"/>
              <a:gd name="T7" fmla="*/ 0 h 101"/>
              <a:gd name="T8" fmla="*/ 3442 w 3443"/>
              <a:gd name="T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3" h="101">
                <a:moveTo>
                  <a:pt x="3442" y="100"/>
                </a:moveTo>
                <a:lnTo>
                  <a:pt x="0" y="100"/>
                </a:lnTo>
                <a:lnTo>
                  <a:pt x="0" y="0"/>
                </a:lnTo>
                <a:lnTo>
                  <a:pt x="3442" y="0"/>
                </a:lnTo>
                <a:lnTo>
                  <a:pt x="3442" y="10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69" name="Freeform 81">
            <a:extLst>
              <a:ext uri="{FF2B5EF4-FFF2-40B4-BE49-F238E27FC236}">
                <a16:creationId xmlns:a16="http://schemas.microsoft.com/office/drawing/2014/main" id="{3E0DC4FE-C2C7-420B-948C-623EAAE22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8561" y="8980572"/>
            <a:ext cx="3113107" cy="91680"/>
          </a:xfrm>
          <a:custGeom>
            <a:avLst/>
            <a:gdLst>
              <a:gd name="T0" fmla="*/ 3442 w 3443"/>
              <a:gd name="T1" fmla="*/ 100 h 101"/>
              <a:gd name="T2" fmla="*/ 0 w 3443"/>
              <a:gd name="T3" fmla="*/ 100 h 101"/>
              <a:gd name="T4" fmla="*/ 0 w 3443"/>
              <a:gd name="T5" fmla="*/ 0 h 101"/>
              <a:gd name="T6" fmla="*/ 3442 w 3443"/>
              <a:gd name="T7" fmla="*/ 0 h 101"/>
              <a:gd name="T8" fmla="*/ 3442 w 3443"/>
              <a:gd name="T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3" h="101">
                <a:moveTo>
                  <a:pt x="3442" y="100"/>
                </a:moveTo>
                <a:lnTo>
                  <a:pt x="0" y="100"/>
                </a:lnTo>
                <a:lnTo>
                  <a:pt x="0" y="0"/>
                </a:lnTo>
                <a:lnTo>
                  <a:pt x="3442" y="0"/>
                </a:lnTo>
                <a:lnTo>
                  <a:pt x="3442" y="10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F71965A-4296-4D3C-984F-6A1DB4D57F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156066"/>
              </p:ext>
            </p:extLst>
          </p:nvPr>
        </p:nvGraphicFramePr>
        <p:xfrm>
          <a:off x="5391148" y="2450247"/>
          <a:ext cx="12801600" cy="10834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D6ED3E3-14A9-4909-AEB8-0FD44FC21704}"/>
              </a:ext>
            </a:extLst>
          </p:cNvPr>
          <p:cNvSpPr/>
          <p:nvPr/>
        </p:nvSpPr>
        <p:spPr>
          <a:xfrm>
            <a:off x="5892287" y="10484687"/>
            <a:ext cx="1358338" cy="1394715"/>
          </a:xfrm>
          <a:custGeom>
            <a:avLst/>
            <a:gdLst>
              <a:gd name="connsiteX0" fmla="*/ 1358262 w 1358338"/>
              <a:gd name="connsiteY0" fmla="*/ 0 h 1218830"/>
              <a:gd name="connsiteX1" fmla="*/ 1358338 w 1358338"/>
              <a:gd name="connsiteY1" fmla="*/ 0 h 1218830"/>
              <a:gd name="connsiteX2" fmla="*/ 1358338 w 1358338"/>
              <a:gd name="connsiteY2" fmla="*/ 1218830 h 1218830"/>
              <a:gd name="connsiteX3" fmla="*/ 0 w 1358338"/>
              <a:gd name="connsiteY3" fmla="*/ 1218830 h 1218830"/>
              <a:gd name="connsiteX4" fmla="*/ 0 w 1358338"/>
              <a:gd name="connsiteY4" fmla="*/ 572363 h 1218830"/>
              <a:gd name="connsiteX5" fmla="*/ 1358262 w 1358338"/>
              <a:gd name="connsiteY5" fmla="*/ 1218829 h 121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8338" h="1218830">
                <a:moveTo>
                  <a:pt x="1358262" y="0"/>
                </a:moveTo>
                <a:lnTo>
                  <a:pt x="1358338" y="0"/>
                </a:lnTo>
                <a:lnTo>
                  <a:pt x="1358338" y="1218830"/>
                </a:lnTo>
                <a:lnTo>
                  <a:pt x="0" y="1218830"/>
                </a:lnTo>
                <a:lnTo>
                  <a:pt x="0" y="572363"/>
                </a:lnTo>
                <a:lnTo>
                  <a:pt x="1358262" y="12188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3FD4D711-4F5D-4D0E-AC8A-404CB721DA8F}"/>
              </a:ext>
            </a:extLst>
          </p:cNvPr>
          <p:cNvSpPr/>
          <p:nvPr/>
        </p:nvSpPr>
        <p:spPr>
          <a:xfrm>
            <a:off x="16339851" y="11062023"/>
            <a:ext cx="1353312" cy="613168"/>
          </a:xfrm>
          <a:custGeom>
            <a:avLst/>
            <a:gdLst>
              <a:gd name="connsiteX0" fmla="*/ 1353312 w 1353312"/>
              <a:gd name="connsiteY0" fmla="*/ 0 h 613168"/>
              <a:gd name="connsiteX1" fmla="*/ 1353312 w 1353312"/>
              <a:gd name="connsiteY1" fmla="*/ 613168 h 613168"/>
              <a:gd name="connsiteX2" fmla="*/ 0 w 1353312"/>
              <a:gd name="connsiteY2" fmla="*/ 613168 h 613168"/>
              <a:gd name="connsiteX3" fmla="*/ 0 w 1353312"/>
              <a:gd name="connsiteY3" fmla="*/ 610925 h 61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3312" h="613168">
                <a:moveTo>
                  <a:pt x="1353312" y="0"/>
                </a:moveTo>
                <a:lnTo>
                  <a:pt x="1353312" y="613168"/>
                </a:lnTo>
                <a:lnTo>
                  <a:pt x="0" y="613168"/>
                </a:lnTo>
                <a:lnTo>
                  <a:pt x="0" y="6109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62E04F7-41EA-4986-88DF-A40DBC06FC2D}"/>
              </a:ext>
            </a:extLst>
          </p:cNvPr>
          <p:cNvSpPr/>
          <p:nvPr/>
        </p:nvSpPr>
        <p:spPr>
          <a:xfrm>
            <a:off x="14248251" y="10265678"/>
            <a:ext cx="1353312" cy="457587"/>
          </a:xfrm>
          <a:custGeom>
            <a:avLst/>
            <a:gdLst>
              <a:gd name="connsiteX0" fmla="*/ 0 w 1353312"/>
              <a:gd name="connsiteY0" fmla="*/ 0 h 457587"/>
              <a:gd name="connsiteX1" fmla="*/ 1353312 w 1353312"/>
              <a:gd name="connsiteY1" fmla="*/ 453998 h 457587"/>
              <a:gd name="connsiteX2" fmla="*/ 1353312 w 1353312"/>
              <a:gd name="connsiteY2" fmla="*/ 457587 h 457587"/>
              <a:gd name="connsiteX3" fmla="*/ 0 w 1353312"/>
              <a:gd name="connsiteY3" fmla="*/ 457587 h 457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3312" h="457587">
                <a:moveTo>
                  <a:pt x="0" y="0"/>
                </a:moveTo>
                <a:lnTo>
                  <a:pt x="1353312" y="453998"/>
                </a:lnTo>
                <a:lnTo>
                  <a:pt x="1353312" y="457587"/>
                </a:lnTo>
                <a:lnTo>
                  <a:pt x="0" y="4575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0A253F2-1CD3-4742-B727-4F2CD8B538A8}"/>
              </a:ext>
            </a:extLst>
          </p:cNvPr>
          <p:cNvSpPr/>
          <p:nvPr/>
        </p:nvSpPr>
        <p:spPr>
          <a:xfrm>
            <a:off x="12161437" y="10890573"/>
            <a:ext cx="1353312" cy="571952"/>
          </a:xfrm>
          <a:custGeom>
            <a:avLst/>
            <a:gdLst>
              <a:gd name="connsiteX0" fmla="*/ 1353312 w 1353312"/>
              <a:gd name="connsiteY0" fmla="*/ 0 h 571952"/>
              <a:gd name="connsiteX1" fmla="*/ 1353312 w 1353312"/>
              <a:gd name="connsiteY1" fmla="*/ 571952 h 571952"/>
              <a:gd name="connsiteX2" fmla="*/ 0 w 1353312"/>
              <a:gd name="connsiteY2" fmla="*/ 571952 h 571952"/>
              <a:gd name="connsiteX3" fmla="*/ 0 w 1353312"/>
              <a:gd name="connsiteY3" fmla="*/ 571048 h 57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3312" h="571952">
                <a:moveTo>
                  <a:pt x="1353312" y="0"/>
                </a:moveTo>
                <a:lnTo>
                  <a:pt x="1353312" y="571952"/>
                </a:lnTo>
                <a:lnTo>
                  <a:pt x="0" y="571952"/>
                </a:lnTo>
                <a:lnTo>
                  <a:pt x="0" y="5710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E392467-6EB7-4AB1-B379-05CA2C31EB85}"/>
              </a:ext>
            </a:extLst>
          </p:cNvPr>
          <p:cNvSpPr/>
          <p:nvPr/>
        </p:nvSpPr>
        <p:spPr>
          <a:xfrm>
            <a:off x="10074197" y="9731573"/>
            <a:ext cx="1355256" cy="457587"/>
          </a:xfrm>
          <a:custGeom>
            <a:avLst/>
            <a:gdLst>
              <a:gd name="connsiteX0" fmla="*/ 0 w 1355256"/>
              <a:gd name="connsiteY0" fmla="*/ 0 h 379618"/>
              <a:gd name="connsiteX1" fmla="*/ 1355256 w 1355256"/>
              <a:gd name="connsiteY1" fmla="*/ 377855 h 379618"/>
              <a:gd name="connsiteX2" fmla="*/ 1355256 w 1355256"/>
              <a:gd name="connsiteY2" fmla="*/ 379618 h 379618"/>
              <a:gd name="connsiteX3" fmla="*/ 0 w 1355256"/>
              <a:gd name="connsiteY3" fmla="*/ 379618 h 3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256" h="379618">
                <a:moveTo>
                  <a:pt x="0" y="0"/>
                </a:moveTo>
                <a:lnTo>
                  <a:pt x="1355256" y="377855"/>
                </a:lnTo>
                <a:lnTo>
                  <a:pt x="1355256" y="379618"/>
                </a:lnTo>
                <a:lnTo>
                  <a:pt x="0" y="3796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E7B0A91A-88C2-413A-B089-85EC2A82B959}"/>
              </a:ext>
            </a:extLst>
          </p:cNvPr>
          <p:cNvSpPr/>
          <p:nvPr/>
        </p:nvSpPr>
        <p:spPr>
          <a:xfrm>
            <a:off x="7979038" y="10089428"/>
            <a:ext cx="1355256" cy="416474"/>
          </a:xfrm>
          <a:custGeom>
            <a:avLst/>
            <a:gdLst>
              <a:gd name="connsiteX0" fmla="*/ 1355256 w 1355256"/>
              <a:gd name="connsiteY0" fmla="*/ 0 h 416474"/>
              <a:gd name="connsiteX1" fmla="*/ 1355256 w 1355256"/>
              <a:gd name="connsiteY1" fmla="*/ 416474 h 416474"/>
              <a:gd name="connsiteX2" fmla="*/ 0 w 1355256"/>
              <a:gd name="connsiteY2" fmla="*/ 416474 h 416474"/>
              <a:gd name="connsiteX3" fmla="*/ 0 w 1355256"/>
              <a:gd name="connsiteY3" fmla="*/ 415571 h 41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256" h="416474">
                <a:moveTo>
                  <a:pt x="1355256" y="0"/>
                </a:moveTo>
                <a:lnTo>
                  <a:pt x="1355256" y="416474"/>
                </a:lnTo>
                <a:lnTo>
                  <a:pt x="0" y="416474"/>
                </a:lnTo>
                <a:lnTo>
                  <a:pt x="0" y="4155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33115DA-1616-4EEB-BFC3-D63FEB0822F0}"/>
              </a:ext>
            </a:extLst>
          </p:cNvPr>
          <p:cNvSpPr/>
          <p:nvPr/>
        </p:nvSpPr>
        <p:spPr>
          <a:xfrm>
            <a:off x="16339851" y="3742582"/>
            <a:ext cx="1359243" cy="668832"/>
          </a:xfrm>
          <a:custGeom>
            <a:avLst/>
            <a:gdLst>
              <a:gd name="connsiteX0" fmla="*/ 0 w 1359243"/>
              <a:gd name="connsiteY0" fmla="*/ 0 h 668832"/>
              <a:gd name="connsiteX1" fmla="*/ 1359243 w 1359243"/>
              <a:gd name="connsiteY1" fmla="*/ 0 h 668832"/>
              <a:gd name="connsiteX2" fmla="*/ 1359243 w 1359243"/>
              <a:gd name="connsiteY2" fmla="*/ 668832 h 668832"/>
              <a:gd name="connsiteX3" fmla="*/ 1358337 w 1359243"/>
              <a:gd name="connsiteY3" fmla="*/ 668832 h 668832"/>
              <a:gd name="connsiteX4" fmla="*/ 1358337 w 1359243"/>
              <a:gd name="connsiteY4" fmla="*/ 662379 h 668832"/>
              <a:gd name="connsiteX5" fmla="*/ 0 w 1359243"/>
              <a:gd name="connsiteY5" fmla="*/ 7978 h 66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9243" h="668832">
                <a:moveTo>
                  <a:pt x="0" y="0"/>
                </a:moveTo>
                <a:lnTo>
                  <a:pt x="1359243" y="0"/>
                </a:lnTo>
                <a:lnTo>
                  <a:pt x="1359243" y="668832"/>
                </a:lnTo>
                <a:lnTo>
                  <a:pt x="1358337" y="668832"/>
                </a:lnTo>
                <a:lnTo>
                  <a:pt x="1358337" y="662379"/>
                </a:lnTo>
                <a:lnTo>
                  <a:pt x="0" y="79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565B253-2957-42C6-8308-71DBA7D290DE}"/>
              </a:ext>
            </a:extLst>
          </p:cNvPr>
          <p:cNvSpPr/>
          <p:nvPr/>
        </p:nvSpPr>
        <p:spPr>
          <a:xfrm>
            <a:off x="14248678" y="4697764"/>
            <a:ext cx="1353739" cy="503447"/>
          </a:xfrm>
          <a:custGeom>
            <a:avLst/>
            <a:gdLst>
              <a:gd name="connsiteX0" fmla="*/ 0 w 1353739"/>
              <a:gd name="connsiteY0" fmla="*/ 0 h 503447"/>
              <a:gd name="connsiteX1" fmla="*/ 1353739 w 1353739"/>
              <a:gd name="connsiteY1" fmla="*/ 0 h 503447"/>
              <a:gd name="connsiteX2" fmla="*/ 1353739 w 1353739"/>
              <a:gd name="connsiteY2" fmla="*/ 1704 h 503447"/>
              <a:gd name="connsiteX3" fmla="*/ 1 w 1353739"/>
              <a:gd name="connsiteY3" fmla="*/ 502794 h 503447"/>
              <a:gd name="connsiteX4" fmla="*/ 1 w 1353739"/>
              <a:gd name="connsiteY4" fmla="*/ 503447 h 503447"/>
              <a:gd name="connsiteX5" fmla="*/ 0 w 1353739"/>
              <a:gd name="connsiteY5" fmla="*/ 503447 h 50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3739" h="503447">
                <a:moveTo>
                  <a:pt x="0" y="0"/>
                </a:moveTo>
                <a:lnTo>
                  <a:pt x="1353739" y="0"/>
                </a:lnTo>
                <a:lnTo>
                  <a:pt x="1353739" y="1704"/>
                </a:lnTo>
                <a:lnTo>
                  <a:pt x="1" y="502794"/>
                </a:lnTo>
                <a:lnTo>
                  <a:pt x="1" y="503447"/>
                </a:lnTo>
                <a:lnTo>
                  <a:pt x="0" y="5034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B4E5132-403E-4E08-930A-0D211622DFC6}"/>
              </a:ext>
            </a:extLst>
          </p:cNvPr>
          <p:cNvSpPr/>
          <p:nvPr/>
        </p:nvSpPr>
        <p:spPr>
          <a:xfrm>
            <a:off x="12161437" y="4278395"/>
            <a:ext cx="1355257" cy="581425"/>
          </a:xfrm>
          <a:custGeom>
            <a:avLst/>
            <a:gdLst>
              <a:gd name="connsiteX0" fmla="*/ 0 w 1355257"/>
              <a:gd name="connsiteY0" fmla="*/ 0 h 581425"/>
              <a:gd name="connsiteX1" fmla="*/ 1355257 w 1355257"/>
              <a:gd name="connsiteY1" fmla="*/ 0 h 581425"/>
              <a:gd name="connsiteX2" fmla="*/ 1355257 w 1355257"/>
              <a:gd name="connsiteY2" fmla="*/ 581425 h 581425"/>
              <a:gd name="connsiteX3" fmla="*/ 1354354 w 1355257"/>
              <a:gd name="connsiteY3" fmla="*/ 581425 h 5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257" h="581425">
                <a:moveTo>
                  <a:pt x="0" y="0"/>
                </a:moveTo>
                <a:lnTo>
                  <a:pt x="1355257" y="0"/>
                </a:lnTo>
                <a:lnTo>
                  <a:pt x="1355257" y="581425"/>
                </a:lnTo>
                <a:lnTo>
                  <a:pt x="1354354" y="5814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836CFD49-B752-492D-8270-30EE1935A0F0}"/>
              </a:ext>
            </a:extLst>
          </p:cNvPr>
          <p:cNvSpPr/>
          <p:nvPr/>
        </p:nvSpPr>
        <p:spPr>
          <a:xfrm>
            <a:off x="10076737" y="4697764"/>
            <a:ext cx="1352716" cy="509858"/>
          </a:xfrm>
          <a:custGeom>
            <a:avLst/>
            <a:gdLst>
              <a:gd name="connsiteX0" fmla="*/ 0 w 1352716"/>
              <a:gd name="connsiteY0" fmla="*/ 0 h 509858"/>
              <a:gd name="connsiteX1" fmla="*/ 1352716 w 1352716"/>
              <a:gd name="connsiteY1" fmla="*/ 0 h 509858"/>
              <a:gd name="connsiteX2" fmla="*/ 1352716 w 1352716"/>
              <a:gd name="connsiteY2" fmla="*/ 2111 h 509858"/>
              <a:gd name="connsiteX3" fmla="*/ 0 w 1352716"/>
              <a:gd name="connsiteY3" fmla="*/ 509858 h 50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716" h="509858">
                <a:moveTo>
                  <a:pt x="0" y="0"/>
                </a:moveTo>
                <a:lnTo>
                  <a:pt x="1352716" y="0"/>
                </a:lnTo>
                <a:lnTo>
                  <a:pt x="1352716" y="2111"/>
                </a:lnTo>
                <a:lnTo>
                  <a:pt x="0" y="5098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58C9E51F-CFA5-4D7D-AD00-2833BEDFEFB5}"/>
              </a:ext>
            </a:extLst>
          </p:cNvPr>
          <p:cNvSpPr/>
          <p:nvPr/>
        </p:nvSpPr>
        <p:spPr>
          <a:xfrm>
            <a:off x="7979038" y="3745127"/>
            <a:ext cx="1359242" cy="657224"/>
          </a:xfrm>
          <a:custGeom>
            <a:avLst/>
            <a:gdLst>
              <a:gd name="connsiteX0" fmla="*/ 0 w 1359242"/>
              <a:gd name="connsiteY0" fmla="*/ 0 h 657224"/>
              <a:gd name="connsiteX1" fmla="*/ 1359242 w 1359242"/>
              <a:gd name="connsiteY1" fmla="*/ 0 h 657224"/>
              <a:gd name="connsiteX2" fmla="*/ 1359242 w 1359242"/>
              <a:gd name="connsiteY2" fmla="*/ 657224 h 657224"/>
              <a:gd name="connsiteX3" fmla="*/ 1358338 w 1359242"/>
              <a:gd name="connsiteY3" fmla="*/ 657224 h 657224"/>
              <a:gd name="connsiteX4" fmla="*/ 1358338 w 1359242"/>
              <a:gd name="connsiteY4" fmla="*/ 654556 h 65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9242" h="657224">
                <a:moveTo>
                  <a:pt x="0" y="0"/>
                </a:moveTo>
                <a:lnTo>
                  <a:pt x="1359242" y="0"/>
                </a:lnTo>
                <a:lnTo>
                  <a:pt x="1359242" y="657224"/>
                </a:lnTo>
                <a:lnTo>
                  <a:pt x="1358338" y="657224"/>
                </a:lnTo>
                <a:lnTo>
                  <a:pt x="1358338" y="6545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BFDF9B6-0046-4681-BC3E-C7785EE5C549}"/>
              </a:ext>
            </a:extLst>
          </p:cNvPr>
          <p:cNvSpPr/>
          <p:nvPr/>
        </p:nvSpPr>
        <p:spPr>
          <a:xfrm>
            <a:off x="5891383" y="4276312"/>
            <a:ext cx="1359242" cy="585413"/>
          </a:xfrm>
          <a:custGeom>
            <a:avLst/>
            <a:gdLst>
              <a:gd name="connsiteX0" fmla="*/ 0 w 1359242"/>
              <a:gd name="connsiteY0" fmla="*/ 0 h 585413"/>
              <a:gd name="connsiteX1" fmla="*/ 1359242 w 1359242"/>
              <a:gd name="connsiteY1" fmla="*/ 0 h 585413"/>
              <a:gd name="connsiteX2" fmla="*/ 1359242 w 1359242"/>
              <a:gd name="connsiteY2" fmla="*/ 3988 h 585413"/>
              <a:gd name="connsiteX3" fmla="*/ 1358338 w 1359242"/>
              <a:gd name="connsiteY3" fmla="*/ 3988 h 585413"/>
              <a:gd name="connsiteX4" fmla="*/ 0 w 1359242"/>
              <a:gd name="connsiteY4" fmla="*/ 585413 h 5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9242" h="585413">
                <a:moveTo>
                  <a:pt x="0" y="0"/>
                </a:moveTo>
                <a:lnTo>
                  <a:pt x="1359242" y="0"/>
                </a:lnTo>
                <a:lnTo>
                  <a:pt x="1359242" y="3988"/>
                </a:lnTo>
                <a:lnTo>
                  <a:pt x="1358338" y="3988"/>
                </a:lnTo>
                <a:lnTo>
                  <a:pt x="0" y="5854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65" name="Line 14">
            <a:extLst>
              <a:ext uri="{FF2B5EF4-FFF2-40B4-BE49-F238E27FC236}">
                <a16:creationId xmlns:a16="http://schemas.microsoft.com/office/drawing/2014/main" id="{013EB847-C923-481D-9012-29DB65BD0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3027" y="7867374"/>
            <a:ext cx="19260598" cy="3987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D1597D-2101-48E6-8BB3-896F4EEAE396}"/>
              </a:ext>
            </a:extLst>
          </p:cNvPr>
          <p:cNvSpPr txBox="1"/>
          <p:nvPr/>
        </p:nvSpPr>
        <p:spPr>
          <a:xfrm>
            <a:off x="6641321" y="1035226"/>
            <a:ext cx="11095025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Comparison Infographic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3EBFB-AEC4-4456-8486-0410C623C99E}"/>
              </a:ext>
            </a:extLst>
          </p:cNvPr>
          <p:cNvSpPr txBox="1"/>
          <p:nvPr/>
        </p:nvSpPr>
        <p:spPr>
          <a:xfrm>
            <a:off x="7752353" y="2310018"/>
            <a:ext cx="8872943" cy="588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 Not everyone falls into success with their first try.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368824-300F-4103-99AB-87DF91C51219}"/>
              </a:ext>
            </a:extLst>
          </p:cNvPr>
          <p:cNvSpPr txBox="1"/>
          <p:nvPr/>
        </p:nvSpPr>
        <p:spPr>
          <a:xfrm>
            <a:off x="18582640" y="4952693"/>
            <a:ext cx="3320896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>
                <a:solidFill>
                  <a:schemeClr val="tx2"/>
                </a:solidFill>
                <a:latin typeface="Raleway" panose="020B0503030101060003" pitchFamily="34" charset="0"/>
              </a:rPr>
              <a:t>Women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4D20C-678A-472B-ABC7-16405AEB0A13}"/>
              </a:ext>
            </a:extLst>
          </p:cNvPr>
          <p:cNvSpPr txBox="1"/>
          <p:nvPr/>
        </p:nvSpPr>
        <p:spPr>
          <a:xfrm>
            <a:off x="18582640" y="6024224"/>
            <a:ext cx="3320896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Beautiful designs and infographic templates for all your needs.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E740FA-7AA6-4D8A-AF06-9B466E789041}"/>
              </a:ext>
            </a:extLst>
          </p:cNvPr>
          <p:cNvSpPr txBox="1"/>
          <p:nvPr/>
        </p:nvSpPr>
        <p:spPr>
          <a:xfrm>
            <a:off x="18582640" y="8201199"/>
            <a:ext cx="3320896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spc="-30" dirty="0">
                <a:solidFill>
                  <a:schemeClr val="tx2"/>
                </a:solidFill>
                <a:latin typeface="Raleway" panose="020B0503030101060003" pitchFamily="34" charset="0"/>
              </a:rPr>
              <a:t>Men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AA5F46-E6D3-464D-9727-7563A7E1C9E4}"/>
              </a:ext>
            </a:extLst>
          </p:cNvPr>
          <p:cNvSpPr txBox="1"/>
          <p:nvPr/>
        </p:nvSpPr>
        <p:spPr>
          <a:xfrm>
            <a:off x="18582640" y="9272730"/>
            <a:ext cx="3320896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30" dirty="0">
                <a:latin typeface="Raleway Light" panose="020B0403030101060003" pitchFamily="34" charset="0"/>
              </a:rPr>
              <a:t>Beautiful designs and infographic templates for all your needs. </a:t>
            </a:r>
          </a:p>
        </p:txBody>
      </p:sp>
    </p:spTree>
    <p:extLst>
      <p:ext uri="{BB962C8B-B14F-4D97-AF65-F5344CB8AC3E}">
        <p14:creationId xmlns:p14="http://schemas.microsoft.com/office/powerpoint/2010/main" val="3421053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Freeform 2">
            <a:extLst>
              <a:ext uri="{FF2B5EF4-FFF2-40B4-BE49-F238E27FC236}">
                <a16:creationId xmlns:a16="http://schemas.microsoft.com/office/drawing/2014/main" id="{FF858B4D-BCE6-44FE-8F59-C915E0CF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018" y="10798211"/>
            <a:ext cx="17538621" cy="106826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3" name="Freeform 5">
            <a:extLst>
              <a:ext uri="{FF2B5EF4-FFF2-40B4-BE49-F238E27FC236}">
                <a16:creationId xmlns:a16="http://schemas.microsoft.com/office/drawing/2014/main" id="{80DDF231-DD78-4BD5-87DF-B34BA4405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09" y="3647237"/>
            <a:ext cx="7820630" cy="841055"/>
          </a:xfrm>
          <a:custGeom>
            <a:avLst/>
            <a:gdLst>
              <a:gd name="T0" fmla="*/ 8651 w 8652"/>
              <a:gd name="T1" fmla="*/ 931 h 932"/>
              <a:gd name="T2" fmla="*/ 150 w 8652"/>
              <a:gd name="T3" fmla="*/ 931 h 932"/>
              <a:gd name="T4" fmla="*/ 150 w 8652"/>
              <a:gd name="T5" fmla="*/ 931 h 932"/>
              <a:gd name="T6" fmla="*/ 0 w 8652"/>
              <a:gd name="T7" fmla="*/ 781 h 932"/>
              <a:gd name="T8" fmla="*/ 0 w 8652"/>
              <a:gd name="T9" fmla="*/ 149 h 932"/>
              <a:gd name="T10" fmla="*/ 0 w 8652"/>
              <a:gd name="T11" fmla="*/ 149 h 932"/>
              <a:gd name="T12" fmla="*/ 150 w 8652"/>
              <a:gd name="T13" fmla="*/ 0 h 932"/>
              <a:gd name="T14" fmla="*/ 8651 w 8652"/>
              <a:gd name="T15" fmla="*/ 0 h 932"/>
              <a:gd name="T16" fmla="*/ 8651 w 8652"/>
              <a:gd name="T17" fmla="*/ 931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2" h="932">
                <a:moveTo>
                  <a:pt x="8651" y="931"/>
                </a:moveTo>
                <a:lnTo>
                  <a:pt x="150" y="931"/>
                </a:lnTo>
                <a:lnTo>
                  <a:pt x="150" y="931"/>
                </a:lnTo>
                <a:cubicBezTo>
                  <a:pt x="68" y="931"/>
                  <a:pt x="0" y="864"/>
                  <a:pt x="0" y="781"/>
                </a:cubicBezTo>
                <a:lnTo>
                  <a:pt x="0" y="149"/>
                </a:lnTo>
                <a:lnTo>
                  <a:pt x="0" y="149"/>
                </a:lnTo>
                <a:cubicBezTo>
                  <a:pt x="0" y="68"/>
                  <a:pt x="68" y="0"/>
                  <a:pt x="150" y="0"/>
                </a:cubicBezTo>
                <a:lnTo>
                  <a:pt x="8651" y="0"/>
                </a:lnTo>
                <a:lnTo>
                  <a:pt x="8651" y="93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4" name="Freeform 6">
            <a:extLst>
              <a:ext uri="{FF2B5EF4-FFF2-40B4-BE49-F238E27FC236}">
                <a16:creationId xmlns:a16="http://schemas.microsoft.com/office/drawing/2014/main" id="{F1FB1399-D0E3-4710-B53E-3C40DCE95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6135" y="3647237"/>
            <a:ext cx="7820630" cy="841055"/>
          </a:xfrm>
          <a:custGeom>
            <a:avLst/>
            <a:gdLst>
              <a:gd name="T0" fmla="*/ 0 w 8651"/>
              <a:gd name="T1" fmla="*/ 0 h 932"/>
              <a:gd name="T2" fmla="*/ 8501 w 8651"/>
              <a:gd name="T3" fmla="*/ 0 h 932"/>
              <a:gd name="T4" fmla="*/ 8501 w 8651"/>
              <a:gd name="T5" fmla="*/ 0 h 932"/>
              <a:gd name="T6" fmla="*/ 8650 w 8651"/>
              <a:gd name="T7" fmla="*/ 149 h 932"/>
              <a:gd name="T8" fmla="*/ 8650 w 8651"/>
              <a:gd name="T9" fmla="*/ 781 h 932"/>
              <a:gd name="T10" fmla="*/ 8650 w 8651"/>
              <a:gd name="T11" fmla="*/ 781 h 932"/>
              <a:gd name="T12" fmla="*/ 8501 w 8651"/>
              <a:gd name="T13" fmla="*/ 931 h 932"/>
              <a:gd name="T14" fmla="*/ 0 w 8651"/>
              <a:gd name="T15" fmla="*/ 931 h 932"/>
              <a:gd name="T16" fmla="*/ 0 w 8651"/>
              <a:gd name="T17" fmla="*/ 0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1" h="932">
                <a:moveTo>
                  <a:pt x="0" y="0"/>
                </a:moveTo>
                <a:lnTo>
                  <a:pt x="8501" y="0"/>
                </a:lnTo>
                <a:lnTo>
                  <a:pt x="8501" y="0"/>
                </a:lnTo>
                <a:cubicBezTo>
                  <a:pt x="8583" y="0"/>
                  <a:pt x="8650" y="68"/>
                  <a:pt x="8650" y="149"/>
                </a:cubicBezTo>
                <a:lnTo>
                  <a:pt x="8650" y="781"/>
                </a:lnTo>
                <a:lnTo>
                  <a:pt x="8650" y="781"/>
                </a:lnTo>
                <a:cubicBezTo>
                  <a:pt x="8650" y="864"/>
                  <a:pt x="8583" y="931"/>
                  <a:pt x="8501" y="931"/>
                </a:cubicBezTo>
                <a:lnTo>
                  <a:pt x="0" y="931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5" name="Freeform 23">
            <a:extLst>
              <a:ext uri="{FF2B5EF4-FFF2-40B4-BE49-F238E27FC236}">
                <a16:creationId xmlns:a16="http://schemas.microsoft.com/office/drawing/2014/main" id="{6044C64F-09C6-4F50-A683-CDE2BDB96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07" y="9423023"/>
            <a:ext cx="729446" cy="733433"/>
          </a:xfrm>
          <a:prstGeom prst="roundRect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6" name="Freeform 24">
            <a:extLst>
              <a:ext uri="{FF2B5EF4-FFF2-40B4-BE49-F238E27FC236}">
                <a16:creationId xmlns:a16="http://schemas.microsoft.com/office/drawing/2014/main" id="{72E3BD52-950E-4742-9032-37F06406F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797" y="9423023"/>
            <a:ext cx="729448" cy="73343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7" name="Freeform 25">
            <a:extLst>
              <a:ext uri="{FF2B5EF4-FFF2-40B4-BE49-F238E27FC236}">
                <a16:creationId xmlns:a16="http://schemas.microsoft.com/office/drawing/2014/main" id="{6CFB14DE-2D65-4833-9681-8CFB40DAA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700" y="9423023"/>
            <a:ext cx="729448" cy="73343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8" name="Freeform 26">
            <a:extLst>
              <a:ext uri="{FF2B5EF4-FFF2-40B4-BE49-F238E27FC236}">
                <a16:creationId xmlns:a16="http://schemas.microsoft.com/office/drawing/2014/main" id="{2F78926E-D1FE-45D7-A0C1-5411CF412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603" y="9423023"/>
            <a:ext cx="729448" cy="73343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9" name="Freeform 27">
            <a:extLst>
              <a:ext uri="{FF2B5EF4-FFF2-40B4-BE49-F238E27FC236}">
                <a16:creationId xmlns:a16="http://schemas.microsoft.com/office/drawing/2014/main" id="{1B70F335-D021-46AC-94C4-3A7CCCC05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491" y="9423023"/>
            <a:ext cx="729446" cy="73343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0" name="Freeform 28">
            <a:extLst>
              <a:ext uri="{FF2B5EF4-FFF2-40B4-BE49-F238E27FC236}">
                <a16:creationId xmlns:a16="http://schemas.microsoft.com/office/drawing/2014/main" id="{ED961768-0246-41F1-8391-D773FF777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394" y="9423023"/>
            <a:ext cx="729446" cy="73343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1" name="Freeform 29">
            <a:extLst>
              <a:ext uri="{FF2B5EF4-FFF2-40B4-BE49-F238E27FC236}">
                <a16:creationId xmlns:a16="http://schemas.microsoft.com/office/drawing/2014/main" id="{CFCD180A-81F8-4546-9FE9-895F6934E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3298" y="9423023"/>
            <a:ext cx="729446" cy="73343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2" name="Freeform 30">
            <a:extLst>
              <a:ext uri="{FF2B5EF4-FFF2-40B4-BE49-F238E27FC236}">
                <a16:creationId xmlns:a16="http://schemas.microsoft.com/office/drawing/2014/main" id="{A367159D-702B-4F2A-8FB6-9BBA85501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8201" y="9423023"/>
            <a:ext cx="733433" cy="73343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3" name="Freeform 31">
            <a:extLst>
              <a:ext uri="{FF2B5EF4-FFF2-40B4-BE49-F238E27FC236}">
                <a16:creationId xmlns:a16="http://schemas.microsoft.com/office/drawing/2014/main" id="{AAA7E055-723C-4154-B11D-CE05339F5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7091" y="9423023"/>
            <a:ext cx="729448" cy="73343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4" name="Freeform 32">
            <a:extLst>
              <a:ext uri="{FF2B5EF4-FFF2-40B4-BE49-F238E27FC236}">
                <a16:creationId xmlns:a16="http://schemas.microsoft.com/office/drawing/2014/main" id="{8F5053FE-EB27-4E5B-AD72-5C35BEB7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333" y="9423023"/>
            <a:ext cx="729448" cy="733433"/>
          </a:xfrm>
          <a:prstGeom prst="roundRect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5" name="Freeform 33">
            <a:extLst>
              <a:ext uri="{FF2B5EF4-FFF2-40B4-BE49-F238E27FC236}">
                <a16:creationId xmlns:a16="http://schemas.microsoft.com/office/drawing/2014/main" id="{4AF78769-6FD4-49FA-8949-8C21AB180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8429" y="9423023"/>
            <a:ext cx="729448" cy="733433"/>
          </a:xfrm>
          <a:prstGeom prst="roundRect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6" name="Freeform 34">
            <a:extLst>
              <a:ext uri="{FF2B5EF4-FFF2-40B4-BE49-F238E27FC236}">
                <a16:creationId xmlns:a16="http://schemas.microsoft.com/office/drawing/2014/main" id="{BD155B63-AFF5-4461-BB39-810E164AE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3526" y="9423023"/>
            <a:ext cx="729448" cy="733433"/>
          </a:xfrm>
          <a:prstGeom prst="roundRect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7" name="Freeform 35">
            <a:extLst>
              <a:ext uri="{FF2B5EF4-FFF2-40B4-BE49-F238E27FC236}">
                <a16:creationId xmlns:a16="http://schemas.microsoft.com/office/drawing/2014/main" id="{4CD5C625-D8E3-460E-BD95-9CA4C34DA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4636" y="9423023"/>
            <a:ext cx="729446" cy="733433"/>
          </a:xfrm>
          <a:prstGeom prst="roundRect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8" name="Freeform 36">
            <a:extLst>
              <a:ext uri="{FF2B5EF4-FFF2-40B4-BE49-F238E27FC236}">
                <a16:creationId xmlns:a16="http://schemas.microsoft.com/office/drawing/2014/main" id="{370FDD7A-144F-4C47-8E0F-39717846D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9733" y="9423023"/>
            <a:ext cx="729446" cy="733433"/>
          </a:xfrm>
          <a:prstGeom prst="roundRect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9" name="Freeform 37">
            <a:extLst>
              <a:ext uri="{FF2B5EF4-FFF2-40B4-BE49-F238E27FC236}">
                <a16:creationId xmlns:a16="http://schemas.microsoft.com/office/drawing/2014/main" id="{BF6CDB4B-8247-4AFD-85C3-8C62A7219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4830" y="9423023"/>
            <a:ext cx="729446" cy="733433"/>
          </a:xfrm>
          <a:prstGeom prst="roundRect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90" name="Freeform 38">
            <a:extLst>
              <a:ext uri="{FF2B5EF4-FFF2-40B4-BE49-F238E27FC236}">
                <a16:creationId xmlns:a16="http://schemas.microsoft.com/office/drawing/2014/main" id="{56C47A74-58D3-41FF-ACE7-CA085F709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5939" y="9423023"/>
            <a:ext cx="733433" cy="733433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91" name="Freeform 39">
            <a:extLst>
              <a:ext uri="{FF2B5EF4-FFF2-40B4-BE49-F238E27FC236}">
                <a16:creationId xmlns:a16="http://schemas.microsoft.com/office/drawing/2014/main" id="{1F73EFCA-497E-4807-848B-8C541D9AC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1039" y="9423023"/>
            <a:ext cx="729448" cy="733433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92" name="Freeform 40">
            <a:extLst>
              <a:ext uri="{FF2B5EF4-FFF2-40B4-BE49-F238E27FC236}">
                <a16:creationId xmlns:a16="http://schemas.microsoft.com/office/drawing/2014/main" id="{F0096E79-109A-4CD5-B7C2-13786DDE3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6135" y="9423023"/>
            <a:ext cx="729448" cy="733433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93" name="Freeform 41">
            <a:extLst>
              <a:ext uri="{FF2B5EF4-FFF2-40B4-BE49-F238E27FC236}">
                <a16:creationId xmlns:a16="http://schemas.microsoft.com/office/drawing/2014/main" id="{23674D69-D7F5-4701-B5E3-FFE565887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4305" y="9510718"/>
            <a:ext cx="554060" cy="554062"/>
          </a:xfrm>
          <a:custGeom>
            <a:avLst/>
            <a:gdLst>
              <a:gd name="T0" fmla="*/ 308 w 611"/>
              <a:gd name="T1" fmla="*/ 134 h 612"/>
              <a:gd name="T2" fmla="*/ 476 w 611"/>
              <a:gd name="T3" fmla="*/ 303 h 612"/>
              <a:gd name="T4" fmla="*/ 347 w 611"/>
              <a:gd name="T5" fmla="*/ 433 h 612"/>
              <a:gd name="T6" fmla="*/ 347 w 611"/>
              <a:gd name="T7" fmla="*/ 433 h 612"/>
              <a:gd name="T8" fmla="*/ 307 w 611"/>
              <a:gd name="T9" fmla="*/ 433 h 612"/>
              <a:gd name="T10" fmla="*/ 178 w 611"/>
              <a:gd name="T11" fmla="*/ 304 h 612"/>
              <a:gd name="T12" fmla="*/ 178 w 611"/>
              <a:gd name="T13" fmla="*/ 304 h 612"/>
              <a:gd name="T14" fmla="*/ 178 w 611"/>
              <a:gd name="T15" fmla="*/ 264 h 612"/>
              <a:gd name="T16" fmla="*/ 308 w 611"/>
              <a:gd name="T17" fmla="*/ 134 h 612"/>
              <a:gd name="T18" fmla="*/ 448 w 611"/>
              <a:gd name="T19" fmla="*/ 0 h 612"/>
              <a:gd name="T20" fmla="*/ 347 w 611"/>
              <a:gd name="T21" fmla="*/ 100 h 612"/>
              <a:gd name="T22" fmla="*/ 290 w 611"/>
              <a:gd name="T23" fmla="*/ 43 h 612"/>
              <a:gd name="T24" fmla="*/ 253 w 611"/>
              <a:gd name="T25" fmla="*/ 79 h 612"/>
              <a:gd name="T26" fmla="*/ 272 w 611"/>
              <a:gd name="T27" fmla="*/ 98 h 612"/>
              <a:gd name="T28" fmla="*/ 143 w 611"/>
              <a:gd name="T29" fmla="*/ 228 h 612"/>
              <a:gd name="T30" fmla="*/ 143 w 611"/>
              <a:gd name="T31" fmla="*/ 228 h 612"/>
              <a:gd name="T32" fmla="*/ 143 w 611"/>
              <a:gd name="T33" fmla="*/ 340 h 612"/>
              <a:gd name="T34" fmla="*/ 189 w 611"/>
              <a:gd name="T35" fmla="*/ 386 h 612"/>
              <a:gd name="T36" fmla="*/ 0 w 611"/>
              <a:gd name="T37" fmla="*/ 575 h 612"/>
              <a:gd name="T38" fmla="*/ 37 w 611"/>
              <a:gd name="T39" fmla="*/ 611 h 612"/>
              <a:gd name="T40" fmla="*/ 225 w 611"/>
              <a:gd name="T41" fmla="*/ 421 h 612"/>
              <a:gd name="T42" fmla="*/ 272 w 611"/>
              <a:gd name="T43" fmla="*/ 468 h 612"/>
              <a:gd name="T44" fmla="*/ 272 w 611"/>
              <a:gd name="T45" fmla="*/ 468 h 612"/>
              <a:gd name="T46" fmla="*/ 382 w 611"/>
              <a:gd name="T47" fmla="*/ 468 h 612"/>
              <a:gd name="T48" fmla="*/ 512 w 611"/>
              <a:gd name="T49" fmla="*/ 339 h 612"/>
              <a:gd name="T50" fmla="*/ 530 w 611"/>
              <a:gd name="T51" fmla="*/ 357 h 612"/>
              <a:gd name="T52" fmla="*/ 567 w 611"/>
              <a:gd name="T53" fmla="*/ 321 h 612"/>
              <a:gd name="T54" fmla="*/ 509 w 611"/>
              <a:gd name="T55" fmla="*/ 264 h 612"/>
              <a:gd name="T56" fmla="*/ 610 w 611"/>
              <a:gd name="T57" fmla="*/ 163 h 612"/>
              <a:gd name="T58" fmla="*/ 574 w 611"/>
              <a:gd name="T59" fmla="*/ 126 h 612"/>
              <a:gd name="T60" fmla="*/ 473 w 611"/>
              <a:gd name="T61" fmla="*/ 227 h 612"/>
              <a:gd name="T62" fmla="*/ 383 w 611"/>
              <a:gd name="T63" fmla="*/ 137 h 612"/>
              <a:gd name="T64" fmla="*/ 483 w 611"/>
              <a:gd name="T65" fmla="*/ 36 h 612"/>
              <a:gd name="T66" fmla="*/ 448 w 611"/>
              <a:gd name="T67" fmla="*/ 0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1" h="612">
                <a:moveTo>
                  <a:pt x="308" y="134"/>
                </a:moveTo>
                <a:lnTo>
                  <a:pt x="476" y="303"/>
                </a:lnTo>
                <a:lnTo>
                  <a:pt x="347" y="433"/>
                </a:lnTo>
                <a:lnTo>
                  <a:pt x="347" y="433"/>
                </a:lnTo>
                <a:cubicBezTo>
                  <a:pt x="336" y="442"/>
                  <a:pt x="316" y="442"/>
                  <a:pt x="307" y="433"/>
                </a:cubicBezTo>
                <a:lnTo>
                  <a:pt x="178" y="304"/>
                </a:lnTo>
                <a:lnTo>
                  <a:pt x="178" y="304"/>
                </a:lnTo>
                <a:cubicBezTo>
                  <a:pt x="168" y="294"/>
                  <a:pt x="168" y="273"/>
                  <a:pt x="178" y="264"/>
                </a:cubicBezTo>
                <a:lnTo>
                  <a:pt x="308" y="134"/>
                </a:lnTo>
                <a:close/>
                <a:moveTo>
                  <a:pt x="448" y="0"/>
                </a:moveTo>
                <a:lnTo>
                  <a:pt x="347" y="100"/>
                </a:lnTo>
                <a:lnTo>
                  <a:pt x="290" y="43"/>
                </a:lnTo>
                <a:lnTo>
                  <a:pt x="253" y="79"/>
                </a:lnTo>
                <a:lnTo>
                  <a:pt x="272" y="98"/>
                </a:lnTo>
                <a:lnTo>
                  <a:pt x="143" y="228"/>
                </a:lnTo>
                <a:lnTo>
                  <a:pt x="143" y="228"/>
                </a:lnTo>
                <a:cubicBezTo>
                  <a:pt x="112" y="258"/>
                  <a:pt x="112" y="308"/>
                  <a:pt x="143" y="340"/>
                </a:cubicBezTo>
                <a:lnTo>
                  <a:pt x="189" y="386"/>
                </a:lnTo>
                <a:lnTo>
                  <a:pt x="0" y="575"/>
                </a:lnTo>
                <a:lnTo>
                  <a:pt x="37" y="611"/>
                </a:lnTo>
                <a:lnTo>
                  <a:pt x="225" y="421"/>
                </a:lnTo>
                <a:lnTo>
                  <a:pt x="272" y="468"/>
                </a:lnTo>
                <a:lnTo>
                  <a:pt x="272" y="468"/>
                </a:lnTo>
                <a:cubicBezTo>
                  <a:pt x="302" y="499"/>
                  <a:pt x="351" y="499"/>
                  <a:pt x="382" y="468"/>
                </a:cubicBezTo>
                <a:lnTo>
                  <a:pt x="512" y="339"/>
                </a:lnTo>
                <a:lnTo>
                  <a:pt x="530" y="357"/>
                </a:lnTo>
                <a:lnTo>
                  <a:pt x="567" y="321"/>
                </a:lnTo>
                <a:lnTo>
                  <a:pt x="509" y="264"/>
                </a:lnTo>
                <a:lnTo>
                  <a:pt x="610" y="163"/>
                </a:lnTo>
                <a:lnTo>
                  <a:pt x="574" y="126"/>
                </a:lnTo>
                <a:lnTo>
                  <a:pt x="473" y="227"/>
                </a:lnTo>
                <a:lnTo>
                  <a:pt x="383" y="137"/>
                </a:lnTo>
                <a:lnTo>
                  <a:pt x="483" y="36"/>
                </a:lnTo>
                <a:lnTo>
                  <a:pt x="448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94" name="Freeform 42">
            <a:extLst>
              <a:ext uri="{FF2B5EF4-FFF2-40B4-BE49-F238E27FC236}">
                <a16:creationId xmlns:a16="http://schemas.microsoft.com/office/drawing/2014/main" id="{621A20AB-E89E-43B4-A51A-4D25B66C3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07" y="5448932"/>
            <a:ext cx="729446" cy="729446"/>
          </a:xfrm>
          <a:prstGeom prst="roundRect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95" name="Freeform 43">
            <a:extLst>
              <a:ext uri="{FF2B5EF4-FFF2-40B4-BE49-F238E27FC236}">
                <a16:creationId xmlns:a16="http://schemas.microsoft.com/office/drawing/2014/main" id="{FAB1FFE9-8C48-41C2-8B40-07F69FA78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797" y="5448932"/>
            <a:ext cx="729448" cy="729446"/>
          </a:xfrm>
          <a:prstGeom prst="roundRect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96" name="Freeform 44">
            <a:extLst>
              <a:ext uri="{FF2B5EF4-FFF2-40B4-BE49-F238E27FC236}">
                <a16:creationId xmlns:a16="http://schemas.microsoft.com/office/drawing/2014/main" id="{2A645E33-445D-43C6-9701-45D05E637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700" y="5448932"/>
            <a:ext cx="729448" cy="729446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97" name="Freeform 45">
            <a:extLst>
              <a:ext uri="{FF2B5EF4-FFF2-40B4-BE49-F238E27FC236}">
                <a16:creationId xmlns:a16="http://schemas.microsoft.com/office/drawing/2014/main" id="{8D7A2DD6-DF7B-4C6C-8E7B-FBB65852F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603" y="5448932"/>
            <a:ext cx="729448" cy="729446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98" name="Freeform 46">
            <a:extLst>
              <a:ext uri="{FF2B5EF4-FFF2-40B4-BE49-F238E27FC236}">
                <a16:creationId xmlns:a16="http://schemas.microsoft.com/office/drawing/2014/main" id="{E8D556C6-AB49-418F-9B0E-36CDF2F15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491" y="5448932"/>
            <a:ext cx="729446" cy="729446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99" name="Freeform 47">
            <a:extLst>
              <a:ext uri="{FF2B5EF4-FFF2-40B4-BE49-F238E27FC236}">
                <a16:creationId xmlns:a16="http://schemas.microsoft.com/office/drawing/2014/main" id="{03B34B35-E625-4EC3-8E65-AFC38635D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394" y="5448932"/>
            <a:ext cx="729446" cy="729446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00" name="Freeform 48">
            <a:extLst>
              <a:ext uri="{FF2B5EF4-FFF2-40B4-BE49-F238E27FC236}">
                <a16:creationId xmlns:a16="http://schemas.microsoft.com/office/drawing/2014/main" id="{6CA5612E-9E56-4DED-BF4F-78C37BF4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3298" y="5448932"/>
            <a:ext cx="729446" cy="729446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01" name="Freeform 49">
            <a:extLst>
              <a:ext uri="{FF2B5EF4-FFF2-40B4-BE49-F238E27FC236}">
                <a16:creationId xmlns:a16="http://schemas.microsoft.com/office/drawing/2014/main" id="{114B1D4A-3AA8-4654-A2B3-B06E699F6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8201" y="5448932"/>
            <a:ext cx="733433" cy="729446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02" name="Freeform 50">
            <a:extLst>
              <a:ext uri="{FF2B5EF4-FFF2-40B4-BE49-F238E27FC236}">
                <a16:creationId xmlns:a16="http://schemas.microsoft.com/office/drawing/2014/main" id="{04D3C0AD-4C8E-4AFC-8AE1-79F1C76B8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7091" y="5448932"/>
            <a:ext cx="729448" cy="729446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03" name="Freeform 51">
            <a:extLst>
              <a:ext uri="{FF2B5EF4-FFF2-40B4-BE49-F238E27FC236}">
                <a16:creationId xmlns:a16="http://schemas.microsoft.com/office/drawing/2014/main" id="{33512035-19CA-45BB-94F9-28DFF53DF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333" y="5448932"/>
            <a:ext cx="729448" cy="729446"/>
          </a:xfrm>
          <a:prstGeom prst="roundRect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04" name="Freeform 52">
            <a:extLst>
              <a:ext uri="{FF2B5EF4-FFF2-40B4-BE49-F238E27FC236}">
                <a16:creationId xmlns:a16="http://schemas.microsoft.com/office/drawing/2014/main" id="{55E3E0A3-4363-4F36-A904-C276656DA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8429" y="5448932"/>
            <a:ext cx="729448" cy="72944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05" name="Freeform 53">
            <a:extLst>
              <a:ext uri="{FF2B5EF4-FFF2-40B4-BE49-F238E27FC236}">
                <a16:creationId xmlns:a16="http://schemas.microsoft.com/office/drawing/2014/main" id="{8FCE9A47-6990-45B9-8548-8567B4578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3526" y="5448932"/>
            <a:ext cx="729448" cy="72944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06" name="Freeform 54">
            <a:extLst>
              <a:ext uri="{FF2B5EF4-FFF2-40B4-BE49-F238E27FC236}">
                <a16:creationId xmlns:a16="http://schemas.microsoft.com/office/drawing/2014/main" id="{11DD9091-7AEF-4AB9-9E83-7875CE9B3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4636" y="5448932"/>
            <a:ext cx="729446" cy="72944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07" name="Freeform 55">
            <a:extLst>
              <a:ext uri="{FF2B5EF4-FFF2-40B4-BE49-F238E27FC236}">
                <a16:creationId xmlns:a16="http://schemas.microsoft.com/office/drawing/2014/main" id="{3997C701-7DE1-4763-A14A-D758FBD95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9733" y="5448932"/>
            <a:ext cx="729446" cy="72944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08" name="Freeform 56">
            <a:extLst>
              <a:ext uri="{FF2B5EF4-FFF2-40B4-BE49-F238E27FC236}">
                <a16:creationId xmlns:a16="http://schemas.microsoft.com/office/drawing/2014/main" id="{7D5082A4-CFFA-439B-AD3E-2707B64CE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4830" y="5448932"/>
            <a:ext cx="729446" cy="72944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09" name="Freeform 57">
            <a:extLst>
              <a:ext uri="{FF2B5EF4-FFF2-40B4-BE49-F238E27FC236}">
                <a16:creationId xmlns:a16="http://schemas.microsoft.com/office/drawing/2014/main" id="{F68FB14D-1DC8-4AFD-915D-549FAAF7A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5939" y="5448932"/>
            <a:ext cx="733433" cy="72944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10" name="Freeform 58">
            <a:extLst>
              <a:ext uri="{FF2B5EF4-FFF2-40B4-BE49-F238E27FC236}">
                <a16:creationId xmlns:a16="http://schemas.microsoft.com/office/drawing/2014/main" id="{60BA4198-F51B-4919-8BC3-B0FE7121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1039" y="5448932"/>
            <a:ext cx="729448" cy="72944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11" name="Freeform 59">
            <a:extLst>
              <a:ext uri="{FF2B5EF4-FFF2-40B4-BE49-F238E27FC236}">
                <a16:creationId xmlns:a16="http://schemas.microsoft.com/office/drawing/2014/main" id="{0CB91091-CC76-422F-A787-FAFA8C6F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6135" y="5448932"/>
            <a:ext cx="729448" cy="72944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12" name="Freeform 60">
            <a:extLst>
              <a:ext uri="{FF2B5EF4-FFF2-40B4-BE49-F238E27FC236}">
                <a16:creationId xmlns:a16="http://schemas.microsoft.com/office/drawing/2014/main" id="{CBEFB5AE-0F4F-4689-BFB3-66063B6D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224" y="5552569"/>
            <a:ext cx="502242" cy="526159"/>
          </a:xfrm>
          <a:custGeom>
            <a:avLst/>
            <a:gdLst>
              <a:gd name="T0" fmla="*/ 353 w 556"/>
              <a:gd name="T1" fmla="*/ 481 h 583"/>
              <a:gd name="T2" fmla="*/ 303 w 556"/>
              <a:gd name="T3" fmla="*/ 431 h 583"/>
              <a:gd name="T4" fmla="*/ 202 w 556"/>
              <a:gd name="T5" fmla="*/ 481 h 583"/>
              <a:gd name="T6" fmla="*/ 253 w 556"/>
              <a:gd name="T7" fmla="*/ 431 h 583"/>
              <a:gd name="T8" fmla="*/ 202 w 556"/>
              <a:gd name="T9" fmla="*/ 481 h 583"/>
              <a:gd name="T10" fmla="*/ 152 w 556"/>
              <a:gd name="T11" fmla="*/ 481 h 583"/>
              <a:gd name="T12" fmla="*/ 101 w 556"/>
              <a:gd name="T13" fmla="*/ 431 h 583"/>
              <a:gd name="T14" fmla="*/ 404 w 556"/>
              <a:gd name="T15" fmla="*/ 380 h 583"/>
              <a:gd name="T16" fmla="*/ 454 w 556"/>
              <a:gd name="T17" fmla="*/ 329 h 583"/>
              <a:gd name="T18" fmla="*/ 404 w 556"/>
              <a:gd name="T19" fmla="*/ 380 h 583"/>
              <a:gd name="T20" fmla="*/ 353 w 556"/>
              <a:gd name="T21" fmla="*/ 380 h 583"/>
              <a:gd name="T22" fmla="*/ 303 w 556"/>
              <a:gd name="T23" fmla="*/ 329 h 583"/>
              <a:gd name="T24" fmla="*/ 202 w 556"/>
              <a:gd name="T25" fmla="*/ 380 h 583"/>
              <a:gd name="T26" fmla="*/ 253 w 556"/>
              <a:gd name="T27" fmla="*/ 329 h 583"/>
              <a:gd name="T28" fmla="*/ 202 w 556"/>
              <a:gd name="T29" fmla="*/ 380 h 583"/>
              <a:gd name="T30" fmla="*/ 152 w 556"/>
              <a:gd name="T31" fmla="*/ 380 h 583"/>
              <a:gd name="T32" fmla="*/ 101 w 556"/>
              <a:gd name="T33" fmla="*/ 329 h 583"/>
              <a:gd name="T34" fmla="*/ 404 w 556"/>
              <a:gd name="T35" fmla="*/ 279 h 583"/>
              <a:gd name="T36" fmla="*/ 454 w 556"/>
              <a:gd name="T37" fmla="*/ 228 h 583"/>
              <a:gd name="T38" fmla="*/ 404 w 556"/>
              <a:gd name="T39" fmla="*/ 279 h 583"/>
              <a:gd name="T40" fmla="*/ 353 w 556"/>
              <a:gd name="T41" fmla="*/ 279 h 583"/>
              <a:gd name="T42" fmla="*/ 303 w 556"/>
              <a:gd name="T43" fmla="*/ 228 h 583"/>
              <a:gd name="T44" fmla="*/ 202 w 556"/>
              <a:gd name="T45" fmla="*/ 279 h 583"/>
              <a:gd name="T46" fmla="*/ 253 w 556"/>
              <a:gd name="T47" fmla="*/ 228 h 583"/>
              <a:gd name="T48" fmla="*/ 202 w 556"/>
              <a:gd name="T49" fmla="*/ 279 h 583"/>
              <a:gd name="T50" fmla="*/ 505 w 556"/>
              <a:gd name="T51" fmla="*/ 178 h 583"/>
              <a:gd name="T52" fmla="*/ 51 w 556"/>
              <a:gd name="T53" fmla="*/ 532 h 583"/>
              <a:gd name="T54" fmla="*/ 51 w 556"/>
              <a:gd name="T55" fmla="*/ 77 h 583"/>
              <a:gd name="T56" fmla="*/ 101 w 556"/>
              <a:gd name="T57" fmla="*/ 102 h 583"/>
              <a:gd name="T58" fmla="*/ 152 w 556"/>
              <a:gd name="T59" fmla="*/ 77 h 583"/>
              <a:gd name="T60" fmla="*/ 404 w 556"/>
              <a:gd name="T61" fmla="*/ 102 h 583"/>
              <a:gd name="T62" fmla="*/ 454 w 556"/>
              <a:gd name="T63" fmla="*/ 77 h 583"/>
              <a:gd name="T64" fmla="*/ 505 w 556"/>
              <a:gd name="T65" fmla="*/ 127 h 583"/>
              <a:gd name="T66" fmla="*/ 51 w 556"/>
              <a:gd name="T67" fmla="*/ 77 h 583"/>
              <a:gd name="T68" fmla="*/ 101 w 556"/>
              <a:gd name="T69" fmla="*/ 26 h 583"/>
              <a:gd name="T70" fmla="*/ 0 w 556"/>
              <a:gd name="T71" fmla="*/ 582 h 583"/>
              <a:gd name="T72" fmla="*/ 555 w 556"/>
              <a:gd name="T73" fmla="*/ 26 h 583"/>
              <a:gd name="T74" fmla="*/ 454 w 556"/>
              <a:gd name="T75" fmla="*/ 0 h 583"/>
              <a:gd name="T76" fmla="*/ 404 w 556"/>
              <a:gd name="T77" fmla="*/ 26 h 583"/>
              <a:gd name="T78" fmla="*/ 152 w 556"/>
              <a:gd name="T79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56" h="583">
                <a:moveTo>
                  <a:pt x="303" y="481"/>
                </a:moveTo>
                <a:lnTo>
                  <a:pt x="353" y="481"/>
                </a:lnTo>
                <a:lnTo>
                  <a:pt x="353" y="431"/>
                </a:lnTo>
                <a:lnTo>
                  <a:pt x="303" y="431"/>
                </a:lnTo>
                <a:lnTo>
                  <a:pt x="303" y="481"/>
                </a:lnTo>
                <a:close/>
                <a:moveTo>
                  <a:pt x="202" y="481"/>
                </a:moveTo>
                <a:lnTo>
                  <a:pt x="253" y="481"/>
                </a:lnTo>
                <a:lnTo>
                  <a:pt x="253" y="431"/>
                </a:lnTo>
                <a:lnTo>
                  <a:pt x="202" y="431"/>
                </a:lnTo>
                <a:lnTo>
                  <a:pt x="202" y="481"/>
                </a:lnTo>
                <a:close/>
                <a:moveTo>
                  <a:pt x="101" y="481"/>
                </a:moveTo>
                <a:lnTo>
                  <a:pt x="152" y="481"/>
                </a:lnTo>
                <a:lnTo>
                  <a:pt x="152" y="431"/>
                </a:lnTo>
                <a:lnTo>
                  <a:pt x="101" y="431"/>
                </a:lnTo>
                <a:lnTo>
                  <a:pt x="101" y="481"/>
                </a:lnTo>
                <a:close/>
                <a:moveTo>
                  <a:pt x="404" y="380"/>
                </a:moveTo>
                <a:lnTo>
                  <a:pt x="454" y="380"/>
                </a:lnTo>
                <a:lnTo>
                  <a:pt x="454" y="329"/>
                </a:lnTo>
                <a:lnTo>
                  <a:pt x="404" y="329"/>
                </a:lnTo>
                <a:lnTo>
                  <a:pt x="404" y="380"/>
                </a:lnTo>
                <a:close/>
                <a:moveTo>
                  <a:pt x="303" y="380"/>
                </a:moveTo>
                <a:lnTo>
                  <a:pt x="353" y="380"/>
                </a:lnTo>
                <a:lnTo>
                  <a:pt x="353" y="329"/>
                </a:lnTo>
                <a:lnTo>
                  <a:pt x="303" y="329"/>
                </a:lnTo>
                <a:lnTo>
                  <a:pt x="303" y="380"/>
                </a:lnTo>
                <a:close/>
                <a:moveTo>
                  <a:pt x="202" y="380"/>
                </a:moveTo>
                <a:lnTo>
                  <a:pt x="253" y="380"/>
                </a:lnTo>
                <a:lnTo>
                  <a:pt x="253" y="329"/>
                </a:lnTo>
                <a:lnTo>
                  <a:pt x="202" y="329"/>
                </a:lnTo>
                <a:lnTo>
                  <a:pt x="202" y="380"/>
                </a:lnTo>
                <a:close/>
                <a:moveTo>
                  <a:pt x="101" y="380"/>
                </a:moveTo>
                <a:lnTo>
                  <a:pt x="152" y="380"/>
                </a:lnTo>
                <a:lnTo>
                  <a:pt x="152" y="329"/>
                </a:lnTo>
                <a:lnTo>
                  <a:pt x="101" y="329"/>
                </a:lnTo>
                <a:lnTo>
                  <a:pt x="101" y="380"/>
                </a:lnTo>
                <a:close/>
                <a:moveTo>
                  <a:pt x="404" y="279"/>
                </a:moveTo>
                <a:lnTo>
                  <a:pt x="454" y="279"/>
                </a:lnTo>
                <a:lnTo>
                  <a:pt x="454" y="228"/>
                </a:lnTo>
                <a:lnTo>
                  <a:pt x="404" y="228"/>
                </a:lnTo>
                <a:lnTo>
                  <a:pt x="404" y="279"/>
                </a:lnTo>
                <a:close/>
                <a:moveTo>
                  <a:pt x="303" y="279"/>
                </a:moveTo>
                <a:lnTo>
                  <a:pt x="353" y="279"/>
                </a:lnTo>
                <a:lnTo>
                  <a:pt x="353" y="228"/>
                </a:lnTo>
                <a:lnTo>
                  <a:pt x="303" y="228"/>
                </a:lnTo>
                <a:lnTo>
                  <a:pt x="303" y="279"/>
                </a:lnTo>
                <a:close/>
                <a:moveTo>
                  <a:pt x="202" y="279"/>
                </a:moveTo>
                <a:lnTo>
                  <a:pt x="253" y="279"/>
                </a:lnTo>
                <a:lnTo>
                  <a:pt x="253" y="228"/>
                </a:lnTo>
                <a:lnTo>
                  <a:pt x="202" y="228"/>
                </a:lnTo>
                <a:lnTo>
                  <a:pt x="202" y="279"/>
                </a:lnTo>
                <a:close/>
                <a:moveTo>
                  <a:pt x="51" y="178"/>
                </a:moveTo>
                <a:lnTo>
                  <a:pt x="505" y="178"/>
                </a:lnTo>
                <a:lnTo>
                  <a:pt x="505" y="532"/>
                </a:lnTo>
                <a:lnTo>
                  <a:pt x="51" y="532"/>
                </a:lnTo>
                <a:lnTo>
                  <a:pt x="51" y="178"/>
                </a:lnTo>
                <a:close/>
                <a:moveTo>
                  <a:pt x="51" y="77"/>
                </a:moveTo>
                <a:lnTo>
                  <a:pt x="101" y="77"/>
                </a:lnTo>
                <a:lnTo>
                  <a:pt x="101" y="102"/>
                </a:lnTo>
                <a:lnTo>
                  <a:pt x="152" y="102"/>
                </a:lnTo>
                <a:lnTo>
                  <a:pt x="152" y="77"/>
                </a:lnTo>
                <a:lnTo>
                  <a:pt x="404" y="77"/>
                </a:lnTo>
                <a:lnTo>
                  <a:pt x="404" y="102"/>
                </a:lnTo>
                <a:lnTo>
                  <a:pt x="454" y="102"/>
                </a:lnTo>
                <a:lnTo>
                  <a:pt x="454" y="77"/>
                </a:lnTo>
                <a:lnTo>
                  <a:pt x="505" y="77"/>
                </a:lnTo>
                <a:lnTo>
                  <a:pt x="505" y="127"/>
                </a:lnTo>
                <a:lnTo>
                  <a:pt x="51" y="127"/>
                </a:lnTo>
                <a:lnTo>
                  <a:pt x="51" y="77"/>
                </a:lnTo>
                <a:close/>
                <a:moveTo>
                  <a:pt x="101" y="0"/>
                </a:moveTo>
                <a:lnTo>
                  <a:pt x="101" y="26"/>
                </a:lnTo>
                <a:lnTo>
                  <a:pt x="0" y="26"/>
                </a:lnTo>
                <a:lnTo>
                  <a:pt x="0" y="582"/>
                </a:lnTo>
                <a:lnTo>
                  <a:pt x="555" y="582"/>
                </a:lnTo>
                <a:lnTo>
                  <a:pt x="555" y="26"/>
                </a:lnTo>
                <a:lnTo>
                  <a:pt x="454" y="26"/>
                </a:lnTo>
                <a:lnTo>
                  <a:pt x="454" y="0"/>
                </a:lnTo>
                <a:lnTo>
                  <a:pt x="404" y="0"/>
                </a:lnTo>
                <a:lnTo>
                  <a:pt x="404" y="26"/>
                </a:lnTo>
                <a:lnTo>
                  <a:pt x="152" y="26"/>
                </a:lnTo>
                <a:lnTo>
                  <a:pt x="152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13" name="Freeform 61">
            <a:extLst>
              <a:ext uri="{FF2B5EF4-FFF2-40B4-BE49-F238E27FC236}">
                <a16:creationId xmlns:a16="http://schemas.microsoft.com/office/drawing/2014/main" id="{56F90E2E-25EC-4333-B4FC-F8FF303DB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07" y="8099657"/>
            <a:ext cx="729446" cy="729448"/>
          </a:xfrm>
          <a:prstGeom prst="roundRect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14" name="Freeform 62">
            <a:extLst>
              <a:ext uri="{FF2B5EF4-FFF2-40B4-BE49-F238E27FC236}">
                <a16:creationId xmlns:a16="http://schemas.microsoft.com/office/drawing/2014/main" id="{C16E6987-C4DE-43FF-980B-1858BEBE8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797" y="8099657"/>
            <a:ext cx="729448" cy="729448"/>
          </a:xfrm>
          <a:prstGeom prst="roundRect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15" name="Freeform 63">
            <a:extLst>
              <a:ext uri="{FF2B5EF4-FFF2-40B4-BE49-F238E27FC236}">
                <a16:creationId xmlns:a16="http://schemas.microsoft.com/office/drawing/2014/main" id="{37A2970B-7DFB-4B6E-94AD-0C0DEECA7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700" y="8099657"/>
            <a:ext cx="729448" cy="729448"/>
          </a:xfrm>
          <a:prstGeom prst="roundRect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16" name="Freeform 64">
            <a:extLst>
              <a:ext uri="{FF2B5EF4-FFF2-40B4-BE49-F238E27FC236}">
                <a16:creationId xmlns:a16="http://schemas.microsoft.com/office/drawing/2014/main" id="{BBABBCFF-2D57-4FFD-97DA-A283BA30F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603" y="8099657"/>
            <a:ext cx="729448" cy="729448"/>
          </a:xfrm>
          <a:prstGeom prst="roundRect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17" name="Freeform 65">
            <a:extLst>
              <a:ext uri="{FF2B5EF4-FFF2-40B4-BE49-F238E27FC236}">
                <a16:creationId xmlns:a16="http://schemas.microsoft.com/office/drawing/2014/main" id="{D3A5D34C-1EAB-4C5E-ACCB-A5FB7CCA1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491" y="8099657"/>
            <a:ext cx="729446" cy="729448"/>
          </a:xfrm>
          <a:prstGeom prst="roundRect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18" name="Freeform 66">
            <a:extLst>
              <a:ext uri="{FF2B5EF4-FFF2-40B4-BE49-F238E27FC236}">
                <a16:creationId xmlns:a16="http://schemas.microsoft.com/office/drawing/2014/main" id="{3ED78A22-B858-44B9-B22C-97FAD094A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394" y="8099657"/>
            <a:ext cx="729446" cy="729448"/>
          </a:xfrm>
          <a:prstGeom prst="roundRect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19" name="Freeform 67">
            <a:extLst>
              <a:ext uri="{FF2B5EF4-FFF2-40B4-BE49-F238E27FC236}">
                <a16:creationId xmlns:a16="http://schemas.microsoft.com/office/drawing/2014/main" id="{9AC7D36D-406A-4CD3-AA21-759691AA9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3298" y="8099657"/>
            <a:ext cx="729446" cy="729448"/>
          </a:xfrm>
          <a:prstGeom prst="roundRect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20" name="Freeform 68">
            <a:extLst>
              <a:ext uri="{FF2B5EF4-FFF2-40B4-BE49-F238E27FC236}">
                <a16:creationId xmlns:a16="http://schemas.microsoft.com/office/drawing/2014/main" id="{D322620A-58E9-40E3-AD40-16FB6654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8201" y="8099657"/>
            <a:ext cx="733433" cy="7294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21" name="Freeform 69">
            <a:extLst>
              <a:ext uri="{FF2B5EF4-FFF2-40B4-BE49-F238E27FC236}">
                <a16:creationId xmlns:a16="http://schemas.microsoft.com/office/drawing/2014/main" id="{6221C075-C958-4CED-B18F-9DCFBBDCE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7091" y="8099657"/>
            <a:ext cx="729448" cy="7294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22" name="Freeform 70">
            <a:extLst>
              <a:ext uri="{FF2B5EF4-FFF2-40B4-BE49-F238E27FC236}">
                <a16:creationId xmlns:a16="http://schemas.microsoft.com/office/drawing/2014/main" id="{31E62F11-F0F8-499C-8C1F-124AE11A2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333" y="8099657"/>
            <a:ext cx="729448" cy="729448"/>
          </a:xfrm>
          <a:prstGeom prst="roundRect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23" name="Freeform 71">
            <a:extLst>
              <a:ext uri="{FF2B5EF4-FFF2-40B4-BE49-F238E27FC236}">
                <a16:creationId xmlns:a16="http://schemas.microsoft.com/office/drawing/2014/main" id="{730C7E64-AE66-4EC1-845C-FCFA4D28A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8429" y="8099657"/>
            <a:ext cx="729448" cy="729448"/>
          </a:xfrm>
          <a:prstGeom prst="roundRect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24" name="Freeform 72">
            <a:extLst>
              <a:ext uri="{FF2B5EF4-FFF2-40B4-BE49-F238E27FC236}">
                <a16:creationId xmlns:a16="http://schemas.microsoft.com/office/drawing/2014/main" id="{9E364B49-5C05-461E-9F6D-1FFE7B6D3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3526" y="8099657"/>
            <a:ext cx="729448" cy="729448"/>
          </a:xfrm>
          <a:prstGeom prst="roundRect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25" name="Freeform 73">
            <a:extLst>
              <a:ext uri="{FF2B5EF4-FFF2-40B4-BE49-F238E27FC236}">
                <a16:creationId xmlns:a16="http://schemas.microsoft.com/office/drawing/2014/main" id="{DCA74198-811C-45EC-8DD4-7A17551BA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4636" y="8099657"/>
            <a:ext cx="729446" cy="729448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26" name="Freeform 74">
            <a:extLst>
              <a:ext uri="{FF2B5EF4-FFF2-40B4-BE49-F238E27FC236}">
                <a16:creationId xmlns:a16="http://schemas.microsoft.com/office/drawing/2014/main" id="{76F163C6-19CE-44D4-AD4A-E44C3354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9733" y="8099657"/>
            <a:ext cx="729446" cy="729448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27" name="Freeform 75">
            <a:extLst>
              <a:ext uri="{FF2B5EF4-FFF2-40B4-BE49-F238E27FC236}">
                <a16:creationId xmlns:a16="http://schemas.microsoft.com/office/drawing/2014/main" id="{32DEC4FD-D3CD-486F-83CD-A5391642E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4830" y="8099657"/>
            <a:ext cx="729446" cy="729448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28" name="Freeform 76">
            <a:extLst>
              <a:ext uri="{FF2B5EF4-FFF2-40B4-BE49-F238E27FC236}">
                <a16:creationId xmlns:a16="http://schemas.microsoft.com/office/drawing/2014/main" id="{EB8F36F3-32C5-4ED7-96D8-591B69BDD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5939" y="8099657"/>
            <a:ext cx="733433" cy="729448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29" name="Freeform 77">
            <a:extLst>
              <a:ext uri="{FF2B5EF4-FFF2-40B4-BE49-F238E27FC236}">
                <a16:creationId xmlns:a16="http://schemas.microsoft.com/office/drawing/2014/main" id="{CD0C9A96-4F5E-45DB-8160-F58410D0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1039" y="8099657"/>
            <a:ext cx="729448" cy="729448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0" name="Freeform 78">
            <a:extLst>
              <a:ext uri="{FF2B5EF4-FFF2-40B4-BE49-F238E27FC236}">
                <a16:creationId xmlns:a16="http://schemas.microsoft.com/office/drawing/2014/main" id="{3A258EB1-BA29-4E53-A2C6-6DB9BC12E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6135" y="8099657"/>
            <a:ext cx="729448" cy="729448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1" name="Freeform 79">
            <a:extLst>
              <a:ext uri="{FF2B5EF4-FFF2-40B4-BE49-F238E27FC236}">
                <a16:creationId xmlns:a16="http://schemas.microsoft.com/office/drawing/2014/main" id="{0EBA4E16-DDC0-4CFA-89A2-27F06DE98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4305" y="8167421"/>
            <a:ext cx="554060" cy="593920"/>
          </a:xfrm>
          <a:custGeom>
            <a:avLst/>
            <a:gdLst>
              <a:gd name="T0" fmla="*/ 172 w 615"/>
              <a:gd name="T1" fmla="*/ 456 h 659"/>
              <a:gd name="T2" fmla="*/ 232 w 615"/>
              <a:gd name="T3" fmla="*/ 471 h 659"/>
              <a:gd name="T4" fmla="*/ 155 w 615"/>
              <a:gd name="T5" fmla="*/ 496 h 659"/>
              <a:gd name="T6" fmla="*/ 481 w 615"/>
              <a:gd name="T7" fmla="*/ 437 h 659"/>
              <a:gd name="T8" fmla="*/ 453 w 615"/>
              <a:gd name="T9" fmla="*/ 512 h 659"/>
              <a:gd name="T10" fmla="*/ 393 w 615"/>
              <a:gd name="T11" fmla="*/ 461 h 659"/>
              <a:gd name="T12" fmla="*/ 443 w 615"/>
              <a:gd name="T13" fmla="*/ 453 h 659"/>
              <a:gd name="T14" fmla="*/ 481 w 615"/>
              <a:gd name="T15" fmla="*/ 437 h 659"/>
              <a:gd name="T16" fmla="*/ 322 w 615"/>
              <a:gd name="T17" fmla="*/ 56 h 659"/>
              <a:gd name="T18" fmla="*/ 379 w 615"/>
              <a:gd name="T19" fmla="*/ 93 h 659"/>
              <a:gd name="T20" fmla="*/ 435 w 615"/>
              <a:gd name="T21" fmla="*/ 101 h 659"/>
              <a:gd name="T22" fmla="*/ 467 w 615"/>
              <a:gd name="T23" fmla="*/ 180 h 659"/>
              <a:gd name="T24" fmla="*/ 504 w 615"/>
              <a:gd name="T25" fmla="*/ 235 h 659"/>
              <a:gd name="T26" fmla="*/ 467 w 615"/>
              <a:gd name="T27" fmla="*/ 320 h 659"/>
              <a:gd name="T28" fmla="*/ 458 w 615"/>
              <a:gd name="T29" fmla="*/ 382 h 659"/>
              <a:gd name="T30" fmla="*/ 453 w 615"/>
              <a:gd name="T31" fmla="*/ 394 h 659"/>
              <a:gd name="T32" fmla="*/ 438 w 615"/>
              <a:gd name="T33" fmla="*/ 402 h 659"/>
              <a:gd name="T34" fmla="*/ 372 w 615"/>
              <a:gd name="T35" fmla="*/ 413 h 659"/>
              <a:gd name="T36" fmla="*/ 322 w 615"/>
              <a:gd name="T37" fmla="*/ 450 h 659"/>
              <a:gd name="T38" fmla="*/ 242 w 615"/>
              <a:gd name="T39" fmla="*/ 413 h 659"/>
              <a:gd name="T40" fmla="*/ 178 w 615"/>
              <a:gd name="T41" fmla="*/ 405 h 659"/>
              <a:gd name="T42" fmla="*/ 161 w 615"/>
              <a:gd name="T43" fmla="*/ 394 h 659"/>
              <a:gd name="T44" fmla="*/ 147 w 615"/>
              <a:gd name="T45" fmla="*/ 325 h 659"/>
              <a:gd name="T46" fmla="*/ 110 w 615"/>
              <a:gd name="T47" fmla="*/ 269 h 659"/>
              <a:gd name="T48" fmla="*/ 143 w 615"/>
              <a:gd name="T49" fmla="*/ 192 h 659"/>
              <a:gd name="T50" fmla="*/ 155 w 615"/>
              <a:gd name="T51" fmla="*/ 128 h 659"/>
              <a:gd name="T52" fmla="*/ 156 w 615"/>
              <a:gd name="T53" fmla="*/ 127 h 659"/>
              <a:gd name="T54" fmla="*/ 182 w 615"/>
              <a:gd name="T55" fmla="*/ 100 h 659"/>
              <a:gd name="T56" fmla="*/ 247 w 615"/>
              <a:gd name="T57" fmla="*/ 89 h 659"/>
              <a:gd name="T58" fmla="*/ 307 w 615"/>
              <a:gd name="T59" fmla="*/ 52 h 659"/>
              <a:gd name="T60" fmla="*/ 263 w 615"/>
              <a:gd name="T61" fmla="*/ 16 h 659"/>
              <a:gd name="T62" fmla="*/ 172 w 615"/>
              <a:gd name="T63" fmla="*/ 51 h 659"/>
              <a:gd name="T64" fmla="*/ 106 w 615"/>
              <a:gd name="T65" fmla="*/ 117 h 659"/>
              <a:gd name="T66" fmla="*/ 98 w 615"/>
              <a:gd name="T67" fmla="*/ 167 h 659"/>
              <a:gd name="T68" fmla="*/ 69 w 615"/>
              <a:gd name="T69" fmla="*/ 207 h 659"/>
              <a:gd name="T70" fmla="*/ 99 w 615"/>
              <a:gd name="T71" fmla="*/ 340 h 659"/>
              <a:gd name="T72" fmla="*/ 0 w 615"/>
              <a:gd name="T73" fmla="*/ 546 h 659"/>
              <a:gd name="T74" fmla="*/ 168 w 615"/>
              <a:gd name="T75" fmla="*/ 658 h 659"/>
              <a:gd name="T76" fmla="*/ 274 w 615"/>
              <a:gd name="T77" fmla="*/ 498 h 659"/>
              <a:gd name="T78" fmla="*/ 445 w 615"/>
              <a:gd name="T79" fmla="*/ 658 h 659"/>
              <a:gd name="T80" fmla="*/ 614 w 615"/>
              <a:gd name="T81" fmla="*/ 546 h 659"/>
              <a:gd name="T82" fmla="*/ 516 w 615"/>
              <a:gd name="T83" fmla="*/ 340 h 659"/>
              <a:gd name="T84" fmla="*/ 545 w 615"/>
              <a:gd name="T85" fmla="*/ 297 h 659"/>
              <a:gd name="T86" fmla="*/ 516 w 615"/>
              <a:gd name="T87" fmla="*/ 164 h 659"/>
              <a:gd name="T88" fmla="*/ 506 w 615"/>
              <a:gd name="T89" fmla="*/ 117 h 659"/>
              <a:gd name="T90" fmla="*/ 441 w 615"/>
              <a:gd name="T91" fmla="*/ 51 h 659"/>
              <a:gd name="T92" fmla="*/ 351 w 615"/>
              <a:gd name="T93" fmla="*/ 16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15" h="659">
                <a:moveTo>
                  <a:pt x="133" y="438"/>
                </a:moveTo>
                <a:lnTo>
                  <a:pt x="133" y="438"/>
                </a:lnTo>
                <a:cubicBezTo>
                  <a:pt x="143" y="447"/>
                  <a:pt x="157" y="454"/>
                  <a:pt x="172" y="456"/>
                </a:cubicBezTo>
                <a:lnTo>
                  <a:pt x="172" y="456"/>
                </a:lnTo>
                <a:lnTo>
                  <a:pt x="221" y="462"/>
                </a:lnTo>
                <a:lnTo>
                  <a:pt x="232" y="471"/>
                </a:lnTo>
                <a:lnTo>
                  <a:pt x="178" y="552"/>
                </a:lnTo>
                <a:lnTo>
                  <a:pt x="161" y="512"/>
                </a:lnTo>
                <a:lnTo>
                  <a:pt x="155" y="496"/>
                </a:lnTo>
                <a:lnTo>
                  <a:pt x="94" y="496"/>
                </a:lnTo>
                <a:lnTo>
                  <a:pt x="133" y="438"/>
                </a:lnTo>
                <a:close/>
                <a:moveTo>
                  <a:pt x="481" y="437"/>
                </a:moveTo>
                <a:lnTo>
                  <a:pt x="520" y="496"/>
                </a:lnTo>
                <a:lnTo>
                  <a:pt x="459" y="496"/>
                </a:lnTo>
                <a:lnTo>
                  <a:pt x="453" y="512"/>
                </a:lnTo>
                <a:lnTo>
                  <a:pt x="435" y="552"/>
                </a:lnTo>
                <a:lnTo>
                  <a:pt x="381" y="470"/>
                </a:lnTo>
                <a:lnTo>
                  <a:pt x="393" y="461"/>
                </a:lnTo>
                <a:lnTo>
                  <a:pt x="443" y="452"/>
                </a:lnTo>
                <a:lnTo>
                  <a:pt x="443" y="453"/>
                </a:lnTo>
                <a:lnTo>
                  <a:pt x="443" y="453"/>
                </a:lnTo>
                <a:cubicBezTo>
                  <a:pt x="444" y="453"/>
                  <a:pt x="445" y="453"/>
                  <a:pt x="445" y="452"/>
                </a:cubicBezTo>
                <a:lnTo>
                  <a:pt x="445" y="452"/>
                </a:lnTo>
                <a:cubicBezTo>
                  <a:pt x="458" y="450"/>
                  <a:pt x="471" y="445"/>
                  <a:pt x="481" y="437"/>
                </a:cubicBezTo>
                <a:close/>
                <a:moveTo>
                  <a:pt x="307" y="52"/>
                </a:moveTo>
                <a:lnTo>
                  <a:pt x="307" y="52"/>
                </a:lnTo>
                <a:cubicBezTo>
                  <a:pt x="313" y="52"/>
                  <a:pt x="319" y="53"/>
                  <a:pt x="322" y="56"/>
                </a:cubicBezTo>
                <a:lnTo>
                  <a:pt x="367" y="89"/>
                </a:lnTo>
                <a:lnTo>
                  <a:pt x="373" y="92"/>
                </a:lnTo>
                <a:lnTo>
                  <a:pt x="379" y="93"/>
                </a:lnTo>
                <a:lnTo>
                  <a:pt x="434" y="101"/>
                </a:lnTo>
                <a:lnTo>
                  <a:pt x="435" y="101"/>
                </a:lnTo>
                <a:lnTo>
                  <a:pt x="435" y="101"/>
                </a:lnTo>
                <a:cubicBezTo>
                  <a:pt x="446" y="102"/>
                  <a:pt x="455" y="111"/>
                  <a:pt x="455" y="122"/>
                </a:cubicBezTo>
                <a:lnTo>
                  <a:pt x="455" y="124"/>
                </a:lnTo>
                <a:lnTo>
                  <a:pt x="467" y="180"/>
                </a:lnTo>
                <a:lnTo>
                  <a:pt x="467" y="185"/>
                </a:lnTo>
                <a:lnTo>
                  <a:pt x="471" y="190"/>
                </a:lnTo>
                <a:lnTo>
                  <a:pt x="504" y="235"/>
                </a:lnTo>
                <a:lnTo>
                  <a:pt x="504" y="235"/>
                </a:lnTo>
                <a:cubicBezTo>
                  <a:pt x="510" y="243"/>
                  <a:pt x="510" y="257"/>
                  <a:pt x="503" y="270"/>
                </a:cubicBezTo>
                <a:lnTo>
                  <a:pt x="467" y="320"/>
                </a:lnTo>
                <a:lnTo>
                  <a:pt x="467" y="326"/>
                </a:lnTo>
                <a:lnTo>
                  <a:pt x="458" y="381"/>
                </a:lnTo>
                <a:lnTo>
                  <a:pt x="458" y="382"/>
                </a:lnTo>
                <a:lnTo>
                  <a:pt x="458" y="382"/>
                </a:lnTo>
                <a:cubicBezTo>
                  <a:pt x="458" y="386"/>
                  <a:pt x="457" y="390"/>
                  <a:pt x="454" y="393"/>
                </a:cubicBezTo>
                <a:lnTo>
                  <a:pt x="453" y="394"/>
                </a:lnTo>
                <a:lnTo>
                  <a:pt x="453" y="395"/>
                </a:lnTo>
                <a:lnTo>
                  <a:pt x="453" y="395"/>
                </a:lnTo>
                <a:cubicBezTo>
                  <a:pt x="449" y="399"/>
                  <a:pt x="444" y="402"/>
                  <a:pt x="438" y="402"/>
                </a:cubicBezTo>
                <a:lnTo>
                  <a:pt x="436" y="402"/>
                </a:lnTo>
                <a:lnTo>
                  <a:pt x="378" y="413"/>
                </a:lnTo>
                <a:lnTo>
                  <a:pt x="372" y="413"/>
                </a:lnTo>
                <a:lnTo>
                  <a:pt x="367" y="417"/>
                </a:lnTo>
                <a:lnTo>
                  <a:pt x="322" y="450"/>
                </a:lnTo>
                <a:lnTo>
                  <a:pt x="322" y="450"/>
                </a:lnTo>
                <a:cubicBezTo>
                  <a:pt x="315" y="456"/>
                  <a:pt x="300" y="457"/>
                  <a:pt x="288" y="450"/>
                </a:cubicBezTo>
                <a:lnTo>
                  <a:pt x="247" y="417"/>
                </a:lnTo>
                <a:lnTo>
                  <a:pt x="242" y="413"/>
                </a:lnTo>
                <a:lnTo>
                  <a:pt x="235" y="413"/>
                </a:lnTo>
                <a:lnTo>
                  <a:pt x="179" y="405"/>
                </a:lnTo>
                <a:lnTo>
                  <a:pt x="178" y="405"/>
                </a:lnTo>
                <a:lnTo>
                  <a:pt x="178" y="405"/>
                </a:lnTo>
                <a:cubicBezTo>
                  <a:pt x="171" y="404"/>
                  <a:pt x="165" y="400"/>
                  <a:pt x="161" y="394"/>
                </a:cubicBezTo>
                <a:lnTo>
                  <a:pt x="161" y="394"/>
                </a:lnTo>
                <a:cubicBezTo>
                  <a:pt x="160" y="392"/>
                  <a:pt x="158" y="388"/>
                  <a:pt x="158" y="385"/>
                </a:cubicBezTo>
                <a:lnTo>
                  <a:pt x="158" y="383"/>
                </a:lnTo>
                <a:lnTo>
                  <a:pt x="147" y="325"/>
                </a:lnTo>
                <a:lnTo>
                  <a:pt x="147" y="319"/>
                </a:lnTo>
                <a:lnTo>
                  <a:pt x="143" y="314"/>
                </a:lnTo>
                <a:lnTo>
                  <a:pt x="110" y="269"/>
                </a:lnTo>
                <a:lnTo>
                  <a:pt x="110" y="269"/>
                </a:lnTo>
                <a:cubicBezTo>
                  <a:pt x="104" y="261"/>
                  <a:pt x="104" y="245"/>
                  <a:pt x="111" y="234"/>
                </a:cubicBezTo>
                <a:lnTo>
                  <a:pt x="143" y="192"/>
                </a:lnTo>
                <a:lnTo>
                  <a:pt x="147" y="187"/>
                </a:lnTo>
                <a:lnTo>
                  <a:pt x="147" y="181"/>
                </a:lnTo>
                <a:lnTo>
                  <a:pt x="155" y="128"/>
                </a:lnTo>
                <a:lnTo>
                  <a:pt x="155" y="128"/>
                </a:lnTo>
                <a:cubicBezTo>
                  <a:pt x="155" y="127"/>
                  <a:pt x="156" y="127"/>
                  <a:pt x="156" y="127"/>
                </a:cubicBezTo>
                <a:lnTo>
                  <a:pt x="156" y="127"/>
                </a:lnTo>
                <a:cubicBezTo>
                  <a:pt x="159" y="114"/>
                  <a:pt x="168" y="105"/>
                  <a:pt x="181" y="101"/>
                </a:cubicBezTo>
                <a:lnTo>
                  <a:pt x="181" y="101"/>
                </a:lnTo>
                <a:cubicBezTo>
                  <a:pt x="181" y="101"/>
                  <a:pt x="181" y="100"/>
                  <a:pt x="182" y="100"/>
                </a:cubicBezTo>
                <a:lnTo>
                  <a:pt x="235" y="93"/>
                </a:lnTo>
                <a:lnTo>
                  <a:pt x="241" y="92"/>
                </a:lnTo>
                <a:lnTo>
                  <a:pt x="247" y="89"/>
                </a:lnTo>
                <a:lnTo>
                  <a:pt x="292" y="56"/>
                </a:lnTo>
                <a:lnTo>
                  <a:pt x="292" y="56"/>
                </a:lnTo>
                <a:cubicBezTo>
                  <a:pt x="296" y="53"/>
                  <a:pt x="301" y="52"/>
                  <a:pt x="307" y="52"/>
                </a:cubicBezTo>
                <a:close/>
                <a:moveTo>
                  <a:pt x="307" y="0"/>
                </a:moveTo>
                <a:lnTo>
                  <a:pt x="307" y="0"/>
                </a:lnTo>
                <a:cubicBezTo>
                  <a:pt x="292" y="0"/>
                  <a:pt x="276" y="5"/>
                  <a:pt x="263" y="16"/>
                </a:cubicBezTo>
                <a:lnTo>
                  <a:pt x="221" y="44"/>
                </a:lnTo>
                <a:lnTo>
                  <a:pt x="172" y="51"/>
                </a:lnTo>
                <a:lnTo>
                  <a:pt x="172" y="51"/>
                </a:lnTo>
                <a:lnTo>
                  <a:pt x="171" y="52"/>
                </a:lnTo>
                <a:lnTo>
                  <a:pt x="171" y="52"/>
                </a:lnTo>
                <a:cubicBezTo>
                  <a:pt x="138" y="59"/>
                  <a:pt x="113" y="84"/>
                  <a:pt x="106" y="117"/>
                </a:cubicBezTo>
                <a:lnTo>
                  <a:pt x="105" y="118"/>
                </a:lnTo>
                <a:lnTo>
                  <a:pt x="105" y="118"/>
                </a:lnTo>
                <a:lnTo>
                  <a:pt x="98" y="167"/>
                </a:lnTo>
                <a:lnTo>
                  <a:pt x="70" y="205"/>
                </a:lnTo>
                <a:lnTo>
                  <a:pt x="69" y="206"/>
                </a:lnTo>
                <a:lnTo>
                  <a:pt x="69" y="207"/>
                </a:lnTo>
                <a:lnTo>
                  <a:pt x="69" y="207"/>
                </a:lnTo>
                <a:cubicBezTo>
                  <a:pt x="51" y="235"/>
                  <a:pt x="50" y="271"/>
                  <a:pt x="70" y="298"/>
                </a:cubicBezTo>
                <a:lnTo>
                  <a:pt x="99" y="340"/>
                </a:lnTo>
                <a:lnTo>
                  <a:pt x="108" y="384"/>
                </a:lnTo>
                <a:lnTo>
                  <a:pt x="26" y="508"/>
                </a:lnTo>
                <a:lnTo>
                  <a:pt x="0" y="546"/>
                </a:lnTo>
                <a:lnTo>
                  <a:pt x="121" y="546"/>
                </a:lnTo>
                <a:lnTo>
                  <a:pt x="150" y="615"/>
                </a:lnTo>
                <a:lnTo>
                  <a:pt x="168" y="658"/>
                </a:lnTo>
                <a:lnTo>
                  <a:pt x="194" y="618"/>
                </a:lnTo>
                <a:lnTo>
                  <a:pt x="274" y="498"/>
                </a:lnTo>
                <a:lnTo>
                  <a:pt x="274" y="498"/>
                </a:lnTo>
                <a:cubicBezTo>
                  <a:pt x="296" y="507"/>
                  <a:pt x="320" y="508"/>
                  <a:pt x="339" y="498"/>
                </a:cubicBezTo>
                <a:lnTo>
                  <a:pt x="419" y="618"/>
                </a:lnTo>
                <a:lnTo>
                  <a:pt x="445" y="658"/>
                </a:lnTo>
                <a:lnTo>
                  <a:pt x="464" y="615"/>
                </a:lnTo>
                <a:lnTo>
                  <a:pt x="493" y="546"/>
                </a:lnTo>
                <a:lnTo>
                  <a:pt x="614" y="546"/>
                </a:lnTo>
                <a:lnTo>
                  <a:pt x="588" y="508"/>
                </a:lnTo>
                <a:lnTo>
                  <a:pt x="509" y="387"/>
                </a:lnTo>
                <a:lnTo>
                  <a:pt x="516" y="340"/>
                </a:lnTo>
                <a:lnTo>
                  <a:pt x="544" y="298"/>
                </a:lnTo>
                <a:lnTo>
                  <a:pt x="545" y="298"/>
                </a:lnTo>
                <a:lnTo>
                  <a:pt x="545" y="297"/>
                </a:lnTo>
                <a:lnTo>
                  <a:pt x="545" y="297"/>
                </a:lnTo>
                <a:cubicBezTo>
                  <a:pt x="563" y="269"/>
                  <a:pt x="563" y="233"/>
                  <a:pt x="544" y="206"/>
                </a:cubicBezTo>
                <a:lnTo>
                  <a:pt x="516" y="164"/>
                </a:lnTo>
                <a:lnTo>
                  <a:pt x="505" y="117"/>
                </a:lnTo>
                <a:lnTo>
                  <a:pt x="506" y="117"/>
                </a:lnTo>
                <a:lnTo>
                  <a:pt x="506" y="117"/>
                </a:lnTo>
                <a:cubicBezTo>
                  <a:pt x="506" y="116"/>
                  <a:pt x="506" y="115"/>
                  <a:pt x="505" y="115"/>
                </a:cubicBezTo>
                <a:lnTo>
                  <a:pt x="505" y="115"/>
                </a:lnTo>
                <a:cubicBezTo>
                  <a:pt x="501" y="81"/>
                  <a:pt x="475" y="55"/>
                  <a:pt x="441" y="51"/>
                </a:cubicBezTo>
                <a:lnTo>
                  <a:pt x="441" y="51"/>
                </a:lnTo>
                <a:lnTo>
                  <a:pt x="393" y="44"/>
                </a:lnTo>
                <a:lnTo>
                  <a:pt x="351" y="16"/>
                </a:lnTo>
                <a:lnTo>
                  <a:pt x="351" y="16"/>
                </a:lnTo>
                <a:cubicBezTo>
                  <a:pt x="338" y="5"/>
                  <a:pt x="322" y="0"/>
                  <a:pt x="30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2" name="Freeform 80">
            <a:extLst>
              <a:ext uri="{FF2B5EF4-FFF2-40B4-BE49-F238E27FC236}">
                <a16:creationId xmlns:a16="http://schemas.microsoft.com/office/drawing/2014/main" id="{C177E46C-2286-465C-A392-E4C3B60C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07" y="6772301"/>
            <a:ext cx="729446" cy="729446"/>
          </a:xfrm>
          <a:prstGeom prst="roundRect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3" name="Freeform 81">
            <a:extLst>
              <a:ext uri="{FF2B5EF4-FFF2-40B4-BE49-F238E27FC236}">
                <a16:creationId xmlns:a16="http://schemas.microsoft.com/office/drawing/2014/main" id="{E1AA9EA3-8EA5-41E0-9ED6-FC2947A55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797" y="6772301"/>
            <a:ext cx="729448" cy="729446"/>
          </a:xfrm>
          <a:prstGeom prst="roundRect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4" name="Freeform 82">
            <a:extLst>
              <a:ext uri="{FF2B5EF4-FFF2-40B4-BE49-F238E27FC236}">
                <a16:creationId xmlns:a16="http://schemas.microsoft.com/office/drawing/2014/main" id="{C549BBA7-9CCB-489B-A0FE-BE3FDA4CA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700" y="6772301"/>
            <a:ext cx="729448" cy="729446"/>
          </a:xfrm>
          <a:prstGeom prst="roundRect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5" name="Freeform 83">
            <a:extLst>
              <a:ext uri="{FF2B5EF4-FFF2-40B4-BE49-F238E27FC236}">
                <a16:creationId xmlns:a16="http://schemas.microsoft.com/office/drawing/2014/main" id="{3A055E62-78F6-46E5-B98B-3C8686E27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603" y="6772301"/>
            <a:ext cx="729448" cy="729446"/>
          </a:xfrm>
          <a:prstGeom prst="roundRect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6" name="Freeform 84">
            <a:extLst>
              <a:ext uri="{FF2B5EF4-FFF2-40B4-BE49-F238E27FC236}">
                <a16:creationId xmlns:a16="http://schemas.microsoft.com/office/drawing/2014/main" id="{9F15960F-C07C-4B84-B44D-45724DF79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491" y="6772301"/>
            <a:ext cx="729446" cy="729446"/>
          </a:xfrm>
          <a:prstGeom prst="roundRect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7" name="Freeform 85">
            <a:extLst>
              <a:ext uri="{FF2B5EF4-FFF2-40B4-BE49-F238E27FC236}">
                <a16:creationId xmlns:a16="http://schemas.microsoft.com/office/drawing/2014/main" id="{0C7DD5A6-1D8F-41FE-8289-1FD732AF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394" y="6772301"/>
            <a:ext cx="729446" cy="729446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8" name="Freeform 86">
            <a:extLst>
              <a:ext uri="{FF2B5EF4-FFF2-40B4-BE49-F238E27FC236}">
                <a16:creationId xmlns:a16="http://schemas.microsoft.com/office/drawing/2014/main" id="{5FE1A408-B78A-42FD-96B9-E617822D9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3298" y="6772301"/>
            <a:ext cx="729446" cy="729446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9" name="Freeform 87">
            <a:extLst>
              <a:ext uri="{FF2B5EF4-FFF2-40B4-BE49-F238E27FC236}">
                <a16:creationId xmlns:a16="http://schemas.microsoft.com/office/drawing/2014/main" id="{E3DDC75C-8C3E-4851-A882-11D89FF83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8201" y="6772301"/>
            <a:ext cx="733433" cy="729446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40" name="Freeform 88">
            <a:extLst>
              <a:ext uri="{FF2B5EF4-FFF2-40B4-BE49-F238E27FC236}">
                <a16:creationId xmlns:a16="http://schemas.microsoft.com/office/drawing/2014/main" id="{5865C1D5-CBD0-4EBB-8627-CAF7DF116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7091" y="6772301"/>
            <a:ext cx="729448" cy="729446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41" name="Freeform 89">
            <a:extLst>
              <a:ext uri="{FF2B5EF4-FFF2-40B4-BE49-F238E27FC236}">
                <a16:creationId xmlns:a16="http://schemas.microsoft.com/office/drawing/2014/main" id="{F0529951-315A-4231-B7C0-807A18F2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333" y="6772301"/>
            <a:ext cx="729448" cy="729446"/>
          </a:xfrm>
          <a:prstGeom prst="roundRect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42" name="Freeform 90">
            <a:extLst>
              <a:ext uri="{FF2B5EF4-FFF2-40B4-BE49-F238E27FC236}">
                <a16:creationId xmlns:a16="http://schemas.microsoft.com/office/drawing/2014/main" id="{E6503592-89D5-45B1-94A9-D6670A03A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8429" y="6772301"/>
            <a:ext cx="729448" cy="729446"/>
          </a:xfrm>
          <a:prstGeom prst="roundRect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43" name="Freeform 91">
            <a:extLst>
              <a:ext uri="{FF2B5EF4-FFF2-40B4-BE49-F238E27FC236}">
                <a16:creationId xmlns:a16="http://schemas.microsoft.com/office/drawing/2014/main" id="{1A1E5251-CA14-4DA2-8C10-E61AA9452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3526" y="6772301"/>
            <a:ext cx="729448" cy="729446"/>
          </a:xfrm>
          <a:prstGeom prst="roundRect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44" name="Freeform 92">
            <a:extLst>
              <a:ext uri="{FF2B5EF4-FFF2-40B4-BE49-F238E27FC236}">
                <a16:creationId xmlns:a16="http://schemas.microsoft.com/office/drawing/2014/main" id="{EE96186C-1C6C-42A7-A86B-03D6DF0B7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4636" y="6772301"/>
            <a:ext cx="729446" cy="729446"/>
          </a:xfrm>
          <a:prstGeom prst="roundRect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45" name="Freeform 93">
            <a:extLst>
              <a:ext uri="{FF2B5EF4-FFF2-40B4-BE49-F238E27FC236}">
                <a16:creationId xmlns:a16="http://schemas.microsoft.com/office/drawing/2014/main" id="{65C2E244-BA08-43AD-B424-EF66B9F4C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9733" y="6772301"/>
            <a:ext cx="729446" cy="72944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46" name="Freeform 94">
            <a:extLst>
              <a:ext uri="{FF2B5EF4-FFF2-40B4-BE49-F238E27FC236}">
                <a16:creationId xmlns:a16="http://schemas.microsoft.com/office/drawing/2014/main" id="{112A299F-F01A-4E7A-868B-E940E66BD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4830" y="6772301"/>
            <a:ext cx="729446" cy="72944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47" name="Freeform 95">
            <a:extLst>
              <a:ext uri="{FF2B5EF4-FFF2-40B4-BE49-F238E27FC236}">
                <a16:creationId xmlns:a16="http://schemas.microsoft.com/office/drawing/2014/main" id="{571A43FA-592D-48D3-9E45-C6A6EBCE4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5939" y="6772301"/>
            <a:ext cx="733433" cy="72944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48" name="Freeform 96">
            <a:extLst>
              <a:ext uri="{FF2B5EF4-FFF2-40B4-BE49-F238E27FC236}">
                <a16:creationId xmlns:a16="http://schemas.microsoft.com/office/drawing/2014/main" id="{0CFDD750-E788-475D-AF03-42936E140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1039" y="6772301"/>
            <a:ext cx="729448" cy="72944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49" name="Freeform 97">
            <a:extLst>
              <a:ext uri="{FF2B5EF4-FFF2-40B4-BE49-F238E27FC236}">
                <a16:creationId xmlns:a16="http://schemas.microsoft.com/office/drawing/2014/main" id="{F03634AD-ECCC-4E9E-8DA6-05333926C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6135" y="6772301"/>
            <a:ext cx="729448" cy="72944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50" name="Freeform 98">
            <a:extLst>
              <a:ext uri="{FF2B5EF4-FFF2-40B4-BE49-F238E27FC236}">
                <a16:creationId xmlns:a16="http://schemas.microsoft.com/office/drawing/2014/main" id="{F869CEE3-7520-4B39-A46A-96118AE5C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4374" y="6931743"/>
            <a:ext cx="593923" cy="414549"/>
          </a:xfrm>
          <a:custGeom>
            <a:avLst/>
            <a:gdLst>
              <a:gd name="T0" fmla="*/ 50 w 657"/>
              <a:gd name="T1" fmla="*/ 73 h 457"/>
              <a:gd name="T2" fmla="*/ 314 w 657"/>
              <a:gd name="T3" fmla="*/ 249 h 457"/>
              <a:gd name="T4" fmla="*/ 328 w 657"/>
              <a:gd name="T5" fmla="*/ 257 h 457"/>
              <a:gd name="T6" fmla="*/ 342 w 657"/>
              <a:gd name="T7" fmla="*/ 249 h 457"/>
              <a:gd name="T8" fmla="*/ 605 w 657"/>
              <a:gd name="T9" fmla="*/ 73 h 457"/>
              <a:gd name="T10" fmla="*/ 605 w 657"/>
              <a:gd name="T11" fmla="*/ 405 h 457"/>
              <a:gd name="T12" fmla="*/ 50 w 657"/>
              <a:gd name="T13" fmla="*/ 405 h 457"/>
              <a:gd name="T14" fmla="*/ 50 w 657"/>
              <a:gd name="T15" fmla="*/ 73 h 457"/>
              <a:gd name="T16" fmla="*/ 108 w 657"/>
              <a:gd name="T17" fmla="*/ 50 h 457"/>
              <a:gd name="T18" fmla="*/ 547 w 657"/>
              <a:gd name="T19" fmla="*/ 50 h 457"/>
              <a:gd name="T20" fmla="*/ 328 w 657"/>
              <a:gd name="T21" fmla="*/ 197 h 457"/>
              <a:gd name="T22" fmla="*/ 108 w 657"/>
              <a:gd name="T23" fmla="*/ 50 h 457"/>
              <a:gd name="T24" fmla="*/ 0 w 657"/>
              <a:gd name="T25" fmla="*/ 456 h 457"/>
              <a:gd name="T26" fmla="*/ 656 w 657"/>
              <a:gd name="T27" fmla="*/ 456 h 457"/>
              <a:gd name="T28" fmla="*/ 656 w 657"/>
              <a:gd name="T29" fmla="*/ 0 h 457"/>
              <a:gd name="T30" fmla="*/ 0 w 657"/>
              <a:gd name="T31" fmla="*/ 0 h 457"/>
              <a:gd name="T32" fmla="*/ 0 w 657"/>
              <a:gd name="T3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57" h="457">
                <a:moveTo>
                  <a:pt x="50" y="73"/>
                </a:moveTo>
                <a:lnTo>
                  <a:pt x="314" y="249"/>
                </a:lnTo>
                <a:lnTo>
                  <a:pt x="328" y="257"/>
                </a:lnTo>
                <a:lnTo>
                  <a:pt x="342" y="249"/>
                </a:lnTo>
                <a:lnTo>
                  <a:pt x="605" y="73"/>
                </a:lnTo>
                <a:lnTo>
                  <a:pt x="605" y="405"/>
                </a:lnTo>
                <a:lnTo>
                  <a:pt x="50" y="405"/>
                </a:lnTo>
                <a:lnTo>
                  <a:pt x="50" y="73"/>
                </a:lnTo>
                <a:close/>
                <a:moveTo>
                  <a:pt x="108" y="50"/>
                </a:moveTo>
                <a:lnTo>
                  <a:pt x="547" y="50"/>
                </a:lnTo>
                <a:lnTo>
                  <a:pt x="328" y="197"/>
                </a:lnTo>
                <a:lnTo>
                  <a:pt x="108" y="50"/>
                </a:lnTo>
                <a:close/>
                <a:moveTo>
                  <a:pt x="0" y="456"/>
                </a:moveTo>
                <a:lnTo>
                  <a:pt x="656" y="456"/>
                </a:lnTo>
                <a:lnTo>
                  <a:pt x="656" y="0"/>
                </a:lnTo>
                <a:lnTo>
                  <a:pt x="0" y="0"/>
                </a:lnTo>
                <a:lnTo>
                  <a:pt x="0" y="4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51" name="Freeform 129">
            <a:extLst>
              <a:ext uri="{FF2B5EF4-FFF2-40B4-BE49-F238E27FC236}">
                <a16:creationId xmlns:a16="http://schemas.microsoft.com/office/drawing/2014/main" id="{0A227131-C28E-41BD-83E2-8DB8AD01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3087" y="11049334"/>
            <a:ext cx="554062" cy="554062"/>
          </a:xfrm>
          <a:custGeom>
            <a:avLst/>
            <a:gdLst>
              <a:gd name="T0" fmla="*/ 309 w 615"/>
              <a:gd name="T1" fmla="*/ 134 h 615"/>
              <a:gd name="T2" fmla="*/ 480 w 615"/>
              <a:gd name="T3" fmla="*/ 304 h 615"/>
              <a:gd name="T4" fmla="*/ 349 w 615"/>
              <a:gd name="T5" fmla="*/ 435 h 615"/>
              <a:gd name="T6" fmla="*/ 349 w 615"/>
              <a:gd name="T7" fmla="*/ 435 h 615"/>
              <a:gd name="T8" fmla="*/ 309 w 615"/>
              <a:gd name="T9" fmla="*/ 435 h 615"/>
              <a:gd name="T10" fmla="*/ 179 w 615"/>
              <a:gd name="T11" fmla="*/ 306 h 615"/>
              <a:gd name="T12" fmla="*/ 179 w 615"/>
              <a:gd name="T13" fmla="*/ 306 h 615"/>
              <a:gd name="T14" fmla="*/ 179 w 615"/>
              <a:gd name="T15" fmla="*/ 265 h 615"/>
              <a:gd name="T16" fmla="*/ 309 w 615"/>
              <a:gd name="T17" fmla="*/ 134 h 615"/>
              <a:gd name="T18" fmla="*/ 451 w 615"/>
              <a:gd name="T19" fmla="*/ 0 h 615"/>
              <a:gd name="T20" fmla="*/ 349 w 615"/>
              <a:gd name="T21" fmla="*/ 101 h 615"/>
              <a:gd name="T22" fmla="*/ 291 w 615"/>
              <a:gd name="T23" fmla="*/ 43 h 615"/>
              <a:gd name="T24" fmla="*/ 255 w 615"/>
              <a:gd name="T25" fmla="*/ 79 h 615"/>
              <a:gd name="T26" fmla="*/ 273 w 615"/>
              <a:gd name="T27" fmla="*/ 99 h 615"/>
              <a:gd name="T28" fmla="*/ 143 w 615"/>
              <a:gd name="T29" fmla="*/ 229 h 615"/>
              <a:gd name="T30" fmla="*/ 143 w 615"/>
              <a:gd name="T31" fmla="*/ 229 h 615"/>
              <a:gd name="T32" fmla="*/ 143 w 615"/>
              <a:gd name="T33" fmla="*/ 341 h 615"/>
              <a:gd name="T34" fmla="*/ 190 w 615"/>
              <a:gd name="T35" fmla="*/ 388 h 615"/>
              <a:gd name="T36" fmla="*/ 0 w 615"/>
              <a:gd name="T37" fmla="*/ 578 h 615"/>
              <a:gd name="T38" fmla="*/ 36 w 615"/>
              <a:gd name="T39" fmla="*/ 614 h 615"/>
              <a:gd name="T40" fmla="*/ 226 w 615"/>
              <a:gd name="T41" fmla="*/ 424 h 615"/>
              <a:gd name="T42" fmla="*/ 272 w 615"/>
              <a:gd name="T43" fmla="*/ 470 h 615"/>
              <a:gd name="T44" fmla="*/ 272 w 615"/>
              <a:gd name="T45" fmla="*/ 470 h 615"/>
              <a:gd name="T46" fmla="*/ 385 w 615"/>
              <a:gd name="T47" fmla="*/ 470 h 615"/>
              <a:gd name="T48" fmla="*/ 515 w 615"/>
              <a:gd name="T49" fmla="*/ 341 h 615"/>
              <a:gd name="T50" fmla="*/ 534 w 615"/>
              <a:gd name="T51" fmla="*/ 359 h 615"/>
              <a:gd name="T52" fmla="*/ 571 w 615"/>
              <a:gd name="T53" fmla="*/ 323 h 615"/>
              <a:gd name="T54" fmla="*/ 513 w 615"/>
              <a:gd name="T55" fmla="*/ 265 h 615"/>
              <a:gd name="T56" fmla="*/ 614 w 615"/>
              <a:gd name="T57" fmla="*/ 163 h 615"/>
              <a:gd name="T58" fmla="*/ 578 w 615"/>
              <a:gd name="T59" fmla="*/ 128 h 615"/>
              <a:gd name="T60" fmla="*/ 476 w 615"/>
              <a:gd name="T61" fmla="*/ 229 h 615"/>
              <a:gd name="T62" fmla="*/ 386 w 615"/>
              <a:gd name="T63" fmla="*/ 138 h 615"/>
              <a:gd name="T64" fmla="*/ 487 w 615"/>
              <a:gd name="T65" fmla="*/ 36 h 615"/>
              <a:gd name="T66" fmla="*/ 451 w 615"/>
              <a:gd name="T67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5" h="615">
                <a:moveTo>
                  <a:pt x="309" y="134"/>
                </a:moveTo>
                <a:lnTo>
                  <a:pt x="480" y="304"/>
                </a:lnTo>
                <a:lnTo>
                  <a:pt x="349" y="435"/>
                </a:lnTo>
                <a:lnTo>
                  <a:pt x="349" y="435"/>
                </a:lnTo>
                <a:cubicBezTo>
                  <a:pt x="339" y="445"/>
                  <a:pt x="319" y="445"/>
                  <a:pt x="309" y="435"/>
                </a:cubicBezTo>
                <a:lnTo>
                  <a:pt x="179" y="306"/>
                </a:lnTo>
                <a:lnTo>
                  <a:pt x="179" y="306"/>
                </a:lnTo>
                <a:cubicBezTo>
                  <a:pt x="170" y="295"/>
                  <a:pt x="170" y="275"/>
                  <a:pt x="179" y="265"/>
                </a:cubicBezTo>
                <a:lnTo>
                  <a:pt x="309" y="134"/>
                </a:lnTo>
                <a:close/>
                <a:moveTo>
                  <a:pt x="451" y="0"/>
                </a:moveTo>
                <a:lnTo>
                  <a:pt x="349" y="101"/>
                </a:lnTo>
                <a:lnTo>
                  <a:pt x="291" y="43"/>
                </a:lnTo>
                <a:lnTo>
                  <a:pt x="255" y="79"/>
                </a:lnTo>
                <a:lnTo>
                  <a:pt x="273" y="99"/>
                </a:lnTo>
                <a:lnTo>
                  <a:pt x="143" y="229"/>
                </a:lnTo>
                <a:lnTo>
                  <a:pt x="143" y="229"/>
                </a:lnTo>
                <a:cubicBezTo>
                  <a:pt x="112" y="260"/>
                  <a:pt x="112" y="310"/>
                  <a:pt x="143" y="341"/>
                </a:cubicBezTo>
                <a:lnTo>
                  <a:pt x="190" y="388"/>
                </a:lnTo>
                <a:lnTo>
                  <a:pt x="0" y="578"/>
                </a:lnTo>
                <a:lnTo>
                  <a:pt x="36" y="614"/>
                </a:lnTo>
                <a:lnTo>
                  <a:pt x="226" y="424"/>
                </a:lnTo>
                <a:lnTo>
                  <a:pt x="272" y="470"/>
                </a:lnTo>
                <a:lnTo>
                  <a:pt x="272" y="470"/>
                </a:lnTo>
                <a:cubicBezTo>
                  <a:pt x="303" y="502"/>
                  <a:pt x="354" y="502"/>
                  <a:pt x="385" y="470"/>
                </a:cubicBezTo>
                <a:lnTo>
                  <a:pt x="515" y="341"/>
                </a:lnTo>
                <a:lnTo>
                  <a:pt x="534" y="359"/>
                </a:lnTo>
                <a:lnTo>
                  <a:pt x="571" y="323"/>
                </a:lnTo>
                <a:lnTo>
                  <a:pt x="513" y="265"/>
                </a:lnTo>
                <a:lnTo>
                  <a:pt x="614" y="163"/>
                </a:lnTo>
                <a:lnTo>
                  <a:pt x="578" y="128"/>
                </a:lnTo>
                <a:lnTo>
                  <a:pt x="476" y="229"/>
                </a:lnTo>
                <a:lnTo>
                  <a:pt x="386" y="138"/>
                </a:lnTo>
                <a:lnTo>
                  <a:pt x="487" y="36"/>
                </a:lnTo>
                <a:lnTo>
                  <a:pt x="45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2"/>
              </a:solidFill>
              <a:latin typeface="Raleway Light" panose="020B0403030101060003" pitchFamily="34" charset="0"/>
            </a:endParaRPr>
          </a:p>
        </p:txBody>
      </p:sp>
      <p:sp>
        <p:nvSpPr>
          <p:cNvPr id="352" name="Freeform 130">
            <a:extLst>
              <a:ext uri="{FF2B5EF4-FFF2-40B4-BE49-F238E27FC236}">
                <a16:creationId xmlns:a16="http://schemas.microsoft.com/office/drawing/2014/main" id="{B808F469-62FC-4B56-8872-BE8B014EF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7034" y="11029405"/>
            <a:ext cx="562034" cy="597908"/>
          </a:xfrm>
          <a:custGeom>
            <a:avLst/>
            <a:gdLst>
              <a:gd name="T0" fmla="*/ 174 w 620"/>
              <a:gd name="T1" fmla="*/ 457 h 662"/>
              <a:gd name="T2" fmla="*/ 234 w 620"/>
              <a:gd name="T3" fmla="*/ 473 h 662"/>
              <a:gd name="T4" fmla="*/ 156 w 620"/>
              <a:gd name="T5" fmla="*/ 498 h 662"/>
              <a:gd name="T6" fmla="*/ 485 w 620"/>
              <a:gd name="T7" fmla="*/ 438 h 662"/>
              <a:gd name="T8" fmla="*/ 457 w 620"/>
              <a:gd name="T9" fmla="*/ 514 h 662"/>
              <a:gd name="T10" fmla="*/ 397 w 620"/>
              <a:gd name="T11" fmla="*/ 462 h 662"/>
              <a:gd name="T12" fmla="*/ 447 w 620"/>
              <a:gd name="T13" fmla="*/ 455 h 662"/>
              <a:gd name="T14" fmla="*/ 485 w 620"/>
              <a:gd name="T15" fmla="*/ 438 h 662"/>
              <a:gd name="T16" fmla="*/ 326 w 620"/>
              <a:gd name="T17" fmla="*/ 56 h 662"/>
              <a:gd name="T18" fmla="*/ 383 w 620"/>
              <a:gd name="T19" fmla="*/ 93 h 662"/>
              <a:gd name="T20" fmla="*/ 439 w 620"/>
              <a:gd name="T21" fmla="*/ 101 h 662"/>
              <a:gd name="T22" fmla="*/ 471 w 620"/>
              <a:gd name="T23" fmla="*/ 180 h 662"/>
              <a:gd name="T24" fmla="*/ 508 w 620"/>
              <a:gd name="T25" fmla="*/ 236 h 662"/>
              <a:gd name="T26" fmla="*/ 471 w 620"/>
              <a:gd name="T27" fmla="*/ 321 h 662"/>
              <a:gd name="T28" fmla="*/ 462 w 620"/>
              <a:gd name="T29" fmla="*/ 383 h 662"/>
              <a:gd name="T30" fmla="*/ 457 w 620"/>
              <a:gd name="T31" fmla="*/ 395 h 662"/>
              <a:gd name="T32" fmla="*/ 442 w 620"/>
              <a:gd name="T33" fmla="*/ 404 h 662"/>
              <a:gd name="T34" fmla="*/ 375 w 620"/>
              <a:gd name="T35" fmla="*/ 415 h 662"/>
              <a:gd name="T36" fmla="*/ 326 w 620"/>
              <a:gd name="T37" fmla="*/ 452 h 662"/>
              <a:gd name="T38" fmla="*/ 244 w 620"/>
              <a:gd name="T39" fmla="*/ 415 h 662"/>
              <a:gd name="T40" fmla="*/ 180 w 620"/>
              <a:gd name="T41" fmla="*/ 406 h 662"/>
              <a:gd name="T42" fmla="*/ 163 w 620"/>
              <a:gd name="T43" fmla="*/ 395 h 662"/>
              <a:gd name="T44" fmla="*/ 150 w 620"/>
              <a:gd name="T45" fmla="*/ 326 h 662"/>
              <a:gd name="T46" fmla="*/ 112 w 620"/>
              <a:gd name="T47" fmla="*/ 269 h 662"/>
              <a:gd name="T48" fmla="*/ 144 w 620"/>
              <a:gd name="T49" fmla="*/ 193 h 662"/>
              <a:gd name="T50" fmla="*/ 156 w 620"/>
              <a:gd name="T51" fmla="*/ 127 h 662"/>
              <a:gd name="T52" fmla="*/ 157 w 620"/>
              <a:gd name="T53" fmla="*/ 126 h 662"/>
              <a:gd name="T54" fmla="*/ 183 w 620"/>
              <a:gd name="T55" fmla="*/ 100 h 662"/>
              <a:gd name="T56" fmla="*/ 248 w 620"/>
              <a:gd name="T57" fmla="*/ 88 h 662"/>
              <a:gd name="T58" fmla="*/ 310 w 620"/>
              <a:gd name="T59" fmla="*/ 51 h 662"/>
              <a:gd name="T60" fmla="*/ 264 w 620"/>
              <a:gd name="T61" fmla="*/ 14 h 662"/>
              <a:gd name="T62" fmla="*/ 173 w 620"/>
              <a:gd name="T63" fmla="*/ 50 h 662"/>
              <a:gd name="T64" fmla="*/ 107 w 620"/>
              <a:gd name="T65" fmla="*/ 116 h 662"/>
              <a:gd name="T66" fmla="*/ 100 w 620"/>
              <a:gd name="T67" fmla="*/ 167 h 662"/>
              <a:gd name="T68" fmla="*/ 70 w 620"/>
              <a:gd name="T69" fmla="*/ 207 h 662"/>
              <a:gd name="T70" fmla="*/ 101 w 620"/>
              <a:gd name="T71" fmla="*/ 341 h 662"/>
              <a:gd name="T72" fmla="*/ 0 w 620"/>
              <a:gd name="T73" fmla="*/ 548 h 662"/>
              <a:gd name="T74" fmla="*/ 170 w 620"/>
              <a:gd name="T75" fmla="*/ 661 h 662"/>
              <a:gd name="T76" fmla="*/ 276 w 620"/>
              <a:gd name="T77" fmla="*/ 500 h 662"/>
              <a:gd name="T78" fmla="*/ 449 w 620"/>
              <a:gd name="T79" fmla="*/ 661 h 662"/>
              <a:gd name="T80" fmla="*/ 619 w 620"/>
              <a:gd name="T81" fmla="*/ 548 h 662"/>
              <a:gd name="T82" fmla="*/ 520 w 620"/>
              <a:gd name="T83" fmla="*/ 341 h 662"/>
              <a:gd name="T84" fmla="*/ 550 w 620"/>
              <a:gd name="T85" fmla="*/ 297 h 662"/>
              <a:gd name="T86" fmla="*/ 520 w 620"/>
              <a:gd name="T87" fmla="*/ 164 h 662"/>
              <a:gd name="T88" fmla="*/ 511 w 620"/>
              <a:gd name="T89" fmla="*/ 116 h 662"/>
              <a:gd name="T90" fmla="*/ 445 w 620"/>
              <a:gd name="T91" fmla="*/ 50 h 662"/>
              <a:gd name="T92" fmla="*/ 355 w 620"/>
              <a:gd name="T93" fmla="*/ 14 h 662"/>
              <a:gd name="T94" fmla="*/ 310 w 620"/>
              <a:gd name="T95" fmla="*/ 51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0" h="662">
                <a:moveTo>
                  <a:pt x="134" y="439"/>
                </a:moveTo>
                <a:lnTo>
                  <a:pt x="134" y="439"/>
                </a:lnTo>
                <a:cubicBezTo>
                  <a:pt x="144" y="449"/>
                  <a:pt x="159" y="456"/>
                  <a:pt x="174" y="457"/>
                </a:cubicBezTo>
                <a:lnTo>
                  <a:pt x="175" y="457"/>
                </a:lnTo>
                <a:lnTo>
                  <a:pt x="223" y="463"/>
                </a:lnTo>
                <a:lnTo>
                  <a:pt x="234" y="473"/>
                </a:lnTo>
                <a:lnTo>
                  <a:pt x="180" y="554"/>
                </a:lnTo>
                <a:lnTo>
                  <a:pt x="163" y="514"/>
                </a:lnTo>
                <a:lnTo>
                  <a:pt x="156" y="498"/>
                </a:lnTo>
                <a:lnTo>
                  <a:pt x="95" y="498"/>
                </a:lnTo>
                <a:lnTo>
                  <a:pt x="134" y="439"/>
                </a:lnTo>
                <a:close/>
                <a:moveTo>
                  <a:pt x="485" y="438"/>
                </a:moveTo>
                <a:lnTo>
                  <a:pt x="525" y="498"/>
                </a:lnTo>
                <a:lnTo>
                  <a:pt x="463" y="498"/>
                </a:lnTo>
                <a:lnTo>
                  <a:pt x="457" y="514"/>
                </a:lnTo>
                <a:lnTo>
                  <a:pt x="439" y="554"/>
                </a:lnTo>
                <a:lnTo>
                  <a:pt x="385" y="472"/>
                </a:lnTo>
                <a:lnTo>
                  <a:pt x="397" y="462"/>
                </a:lnTo>
                <a:lnTo>
                  <a:pt x="447" y="454"/>
                </a:lnTo>
                <a:lnTo>
                  <a:pt x="447" y="455"/>
                </a:lnTo>
                <a:lnTo>
                  <a:pt x="447" y="455"/>
                </a:lnTo>
                <a:cubicBezTo>
                  <a:pt x="448" y="455"/>
                  <a:pt x="448" y="454"/>
                  <a:pt x="449" y="454"/>
                </a:cubicBezTo>
                <a:lnTo>
                  <a:pt x="449" y="454"/>
                </a:lnTo>
                <a:cubicBezTo>
                  <a:pt x="462" y="452"/>
                  <a:pt x="475" y="447"/>
                  <a:pt x="485" y="438"/>
                </a:cubicBezTo>
                <a:close/>
                <a:moveTo>
                  <a:pt x="310" y="51"/>
                </a:moveTo>
                <a:lnTo>
                  <a:pt x="310" y="51"/>
                </a:lnTo>
                <a:cubicBezTo>
                  <a:pt x="316" y="51"/>
                  <a:pt x="322" y="53"/>
                  <a:pt x="326" y="56"/>
                </a:cubicBezTo>
                <a:lnTo>
                  <a:pt x="371" y="88"/>
                </a:lnTo>
                <a:lnTo>
                  <a:pt x="376" y="92"/>
                </a:lnTo>
                <a:lnTo>
                  <a:pt x="383" y="93"/>
                </a:lnTo>
                <a:lnTo>
                  <a:pt x="439" y="101"/>
                </a:lnTo>
                <a:lnTo>
                  <a:pt x="439" y="101"/>
                </a:lnTo>
                <a:lnTo>
                  <a:pt x="439" y="101"/>
                </a:lnTo>
                <a:cubicBezTo>
                  <a:pt x="450" y="102"/>
                  <a:pt x="459" y="110"/>
                  <a:pt x="460" y="122"/>
                </a:cubicBezTo>
                <a:lnTo>
                  <a:pt x="460" y="124"/>
                </a:lnTo>
                <a:lnTo>
                  <a:pt x="471" y="180"/>
                </a:lnTo>
                <a:lnTo>
                  <a:pt x="471" y="185"/>
                </a:lnTo>
                <a:lnTo>
                  <a:pt x="475" y="190"/>
                </a:lnTo>
                <a:lnTo>
                  <a:pt x="508" y="236"/>
                </a:lnTo>
                <a:lnTo>
                  <a:pt x="508" y="236"/>
                </a:lnTo>
                <a:cubicBezTo>
                  <a:pt x="514" y="244"/>
                  <a:pt x="514" y="259"/>
                  <a:pt x="507" y="270"/>
                </a:cubicBezTo>
                <a:lnTo>
                  <a:pt x="471" y="321"/>
                </a:lnTo>
                <a:lnTo>
                  <a:pt x="471" y="327"/>
                </a:lnTo>
                <a:lnTo>
                  <a:pt x="462" y="382"/>
                </a:lnTo>
                <a:lnTo>
                  <a:pt x="462" y="383"/>
                </a:lnTo>
                <a:lnTo>
                  <a:pt x="462" y="383"/>
                </a:lnTo>
                <a:cubicBezTo>
                  <a:pt x="462" y="388"/>
                  <a:pt x="461" y="392"/>
                  <a:pt x="458" y="394"/>
                </a:cubicBezTo>
                <a:lnTo>
                  <a:pt x="457" y="395"/>
                </a:lnTo>
                <a:lnTo>
                  <a:pt x="457" y="396"/>
                </a:lnTo>
                <a:lnTo>
                  <a:pt x="457" y="396"/>
                </a:lnTo>
                <a:cubicBezTo>
                  <a:pt x="453" y="400"/>
                  <a:pt x="448" y="404"/>
                  <a:pt x="442" y="404"/>
                </a:cubicBezTo>
                <a:lnTo>
                  <a:pt x="440" y="404"/>
                </a:lnTo>
                <a:lnTo>
                  <a:pt x="382" y="415"/>
                </a:lnTo>
                <a:lnTo>
                  <a:pt x="375" y="415"/>
                </a:lnTo>
                <a:lnTo>
                  <a:pt x="371" y="419"/>
                </a:lnTo>
                <a:lnTo>
                  <a:pt x="326" y="452"/>
                </a:lnTo>
                <a:lnTo>
                  <a:pt x="326" y="452"/>
                </a:lnTo>
                <a:cubicBezTo>
                  <a:pt x="317" y="457"/>
                  <a:pt x="302" y="458"/>
                  <a:pt x="289" y="451"/>
                </a:cubicBezTo>
                <a:lnTo>
                  <a:pt x="248" y="419"/>
                </a:lnTo>
                <a:lnTo>
                  <a:pt x="244" y="415"/>
                </a:lnTo>
                <a:lnTo>
                  <a:pt x="236" y="415"/>
                </a:lnTo>
                <a:lnTo>
                  <a:pt x="181" y="406"/>
                </a:lnTo>
                <a:lnTo>
                  <a:pt x="180" y="406"/>
                </a:lnTo>
                <a:lnTo>
                  <a:pt x="180" y="406"/>
                </a:lnTo>
                <a:cubicBezTo>
                  <a:pt x="172" y="405"/>
                  <a:pt x="166" y="402"/>
                  <a:pt x="163" y="395"/>
                </a:cubicBezTo>
                <a:lnTo>
                  <a:pt x="163" y="395"/>
                </a:lnTo>
                <a:cubicBezTo>
                  <a:pt x="161" y="392"/>
                  <a:pt x="160" y="389"/>
                  <a:pt x="160" y="386"/>
                </a:cubicBezTo>
                <a:lnTo>
                  <a:pt x="160" y="384"/>
                </a:lnTo>
                <a:lnTo>
                  <a:pt x="150" y="326"/>
                </a:lnTo>
                <a:lnTo>
                  <a:pt x="149" y="320"/>
                </a:lnTo>
                <a:lnTo>
                  <a:pt x="144" y="315"/>
                </a:lnTo>
                <a:lnTo>
                  <a:pt x="112" y="269"/>
                </a:lnTo>
                <a:lnTo>
                  <a:pt x="112" y="269"/>
                </a:lnTo>
                <a:cubicBezTo>
                  <a:pt x="106" y="261"/>
                  <a:pt x="105" y="246"/>
                  <a:pt x="113" y="234"/>
                </a:cubicBezTo>
                <a:lnTo>
                  <a:pt x="144" y="193"/>
                </a:lnTo>
                <a:lnTo>
                  <a:pt x="149" y="188"/>
                </a:lnTo>
                <a:lnTo>
                  <a:pt x="150" y="181"/>
                </a:lnTo>
                <a:lnTo>
                  <a:pt x="156" y="127"/>
                </a:lnTo>
                <a:lnTo>
                  <a:pt x="156" y="127"/>
                </a:lnTo>
                <a:cubicBezTo>
                  <a:pt x="156" y="127"/>
                  <a:pt x="157" y="127"/>
                  <a:pt x="157" y="126"/>
                </a:cubicBezTo>
                <a:lnTo>
                  <a:pt x="157" y="126"/>
                </a:lnTo>
                <a:cubicBezTo>
                  <a:pt x="160" y="114"/>
                  <a:pt x="170" y="104"/>
                  <a:pt x="182" y="101"/>
                </a:cubicBezTo>
                <a:lnTo>
                  <a:pt x="182" y="101"/>
                </a:lnTo>
                <a:cubicBezTo>
                  <a:pt x="183" y="101"/>
                  <a:pt x="183" y="100"/>
                  <a:pt x="183" y="100"/>
                </a:cubicBezTo>
                <a:lnTo>
                  <a:pt x="236" y="93"/>
                </a:lnTo>
                <a:lnTo>
                  <a:pt x="243" y="92"/>
                </a:lnTo>
                <a:lnTo>
                  <a:pt x="248" y="88"/>
                </a:lnTo>
                <a:lnTo>
                  <a:pt x="294" y="56"/>
                </a:lnTo>
                <a:lnTo>
                  <a:pt x="294" y="56"/>
                </a:lnTo>
                <a:cubicBezTo>
                  <a:pt x="298" y="53"/>
                  <a:pt x="304" y="51"/>
                  <a:pt x="310" y="51"/>
                </a:cubicBezTo>
                <a:lnTo>
                  <a:pt x="310" y="0"/>
                </a:lnTo>
                <a:lnTo>
                  <a:pt x="310" y="0"/>
                </a:lnTo>
                <a:cubicBezTo>
                  <a:pt x="294" y="0"/>
                  <a:pt x="278" y="5"/>
                  <a:pt x="264" y="14"/>
                </a:cubicBezTo>
                <a:lnTo>
                  <a:pt x="222" y="44"/>
                </a:lnTo>
                <a:lnTo>
                  <a:pt x="174" y="50"/>
                </a:lnTo>
                <a:lnTo>
                  <a:pt x="173" y="50"/>
                </a:lnTo>
                <a:lnTo>
                  <a:pt x="172" y="51"/>
                </a:lnTo>
                <a:lnTo>
                  <a:pt x="172" y="51"/>
                </a:lnTo>
                <a:cubicBezTo>
                  <a:pt x="139" y="58"/>
                  <a:pt x="114" y="84"/>
                  <a:pt x="107" y="116"/>
                </a:cubicBezTo>
                <a:lnTo>
                  <a:pt x="107" y="117"/>
                </a:lnTo>
                <a:lnTo>
                  <a:pt x="107" y="118"/>
                </a:lnTo>
                <a:lnTo>
                  <a:pt x="100" y="167"/>
                </a:lnTo>
                <a:lnTo>
                  <a:pt x="70" y="206"/>
                </a:lnTo>
                <a:lnTo>
                  <a:pt x="70" y="206"/>
                </a:lnTo>
                <a:lnTo>
                  <a:pt x="70" y="207"/>
                </a:lnTo>
                <a:lnTo>
                  <a:pt x="70" y="207"/>
                </a:lnTo>
                <a:cubicBezTo>
                  <a:pt x="52" y="235"/>
                  <a:pt x="51" y="272"/>
                  <a:pt x="70" y="299"/>
                </a:cubicBezTo>
                <a:lnTo>
                  <a:pt x="101" y="341"/>
                </a:lnTo>
                <a:lnTo>
                  <a:pt x="108" y="385"/>
                </a:lnTo>
                <a:lnTo>
                  <a:pt x="27" y="510"/>
                </a:lnTo>
                <a:lnTo>
                  <a:pt x="0" y="548"/>
                </a:lnTo>
                <a:lnTo>
                  <a:pt x="122" y="548"/>
                </a:lnTo>
                <a:lnTo>
                  <a:pt x="151" y="617"/>
                </a:lnTo>
                <a:lnTo>
                  <a:pt x="170" y="661"/>
                </a:lnTo>
                <a:lnTo>
                  <a:pt x="196" y="621"/>
                </a:lnTo>
                <a:lnTo>
                  <a:pt x="276" y="500"/>
                </a:lnTo>
                <a:lnTo>
                  <a:pt x="276" y="500"/>
                </a:lnTo>
                <a:cubicBezTo>
                  <a:pt x="298" y="509"/>
                  <a:pt x="322" y="510"/>
                  <a:pt x="344" y="500"/>
                </a:cubicBezTo>
                <a:lnTo>
                  <a:pt x="424" y="621"/>
                </a:lnTo>
                <a:lnTo>
                  <a:pt x="449" y="661"/>
                </a:lnTo>
                <a:lnTo>
                  <a:pt x="468" y="617"/>
                </a:lnTo>
                <a:lnTo>
                  <a:pt x="498" y="548"/>
                </a:lnTo>
                <a:lnTo>
                  <a:pt x="619" y="548"/>
                </a:lnTo>
                <a:lnTo>
                  <a:pt x="593" y="510"/>
                </a:lnTo>
                <a:lnTo>
                  <a:pt x="513" y="389"/>
                </a:lnTo>
                <a:lnTo>
                  <a:pt x="520" y="341"/>
                </a:lnTo>
                <a:lnTo>
                  <a:pt x="549" y="299"/>
                </a:lnTo>
                <a:lnTo>
                  <a:pt x="550" y="298"/>
                </a:lnTo>
                <a:lnTo>
                  <a:pt x="550" y="297"/>
                </a:lnTo>
                <a:lnTo>
                  <a:pt x="550" y="297"/>
                </a:lnTo>
                <a:cubicBezTo>
                  <a:pt x="568" y="269"/>
                  <a:pt x="569" y="233"/>
                  <a:pt x="549" y="206"/>
                </a:cubicBezTo>
                <a:lnTo>
                  <a:pt x="520" y="164"/>
                </a:lnTo>
                <a:lnTo>
                  <a:pt x="510" y="116"/>
                </a:lnTo>
                <a:lnTo>
                  <a:pt x="511" y="116"/>
                </a:lnTo>
                <a:lnTo>
                  <a:pt x="511" y="116"/>
                </a:lnTo>
                <a:cubicBezTo>
                  <a:pt x="511" y="115"/>
                  <a:pt x="510" y="115"/>
                  <a:pt x="510" y="114"/>
                </a:cubicBezTo>
                <a:lnTo>
                  <a:pt x="510" y="114"/>
                </a:lnTo>
                <a:cubicBezTo>
                  <a:pt x="505" y="81"/>
                  <a:pt x="479" y="55"/>
                  <a:pt x="445" y="50"/>
                </a:cubicBezTo>
                <a:lnTo>
                  <a:pt x="445" y="50"/>
                </a:lnTo>
                <a:lnTo>
                  <a:pt x="397" y="44"/>
                </a:lnTo>
                <a:lnTo>
                  <a:pt x="355" y="14"/>
                </a:lnTo>
                <a:lnTo>
                  <a:pt x="355" y="14"/>
                </a:lnTo>
                <a:cubicBezTo>
                  <a:pt x="342" y="5"/>
                  <a:pt x="326" y="0"/>
                  <a:pt x="310" y="0"/>
                </a:cubicBezTo>
                <a:lnTo>
                  <a:pt x="310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2"/>
              </a:solidFill>
              <a:latin typeface="Raleway Light" panose="020B0403030101060003" pitchFamily="34" charset="0"/>
            </a:endParaRPr>
          </a:p>
        </p:txBody>
      </p:sp>
      <p:sp>
        <p:nvSpPr>
          <p:cNvPr id="353" name="Freeform 131">
            <a:extLst>
              <a:ext uri="{FF2B5EF4-FFF2-40B4-BE49-F238E27FC236}">
                <a16:creationId xmlns:a16="http://schemas.microsoft.com/office/drawing/2014/main" id="{8D2C7AB9-5097-4963-983B-9C5272D68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030" y="11121080"/>
            <a:ext cx="597908" cy="414549"/>
          </a:xfrm>
          <a:custGeom>
            <a:avLst/>
            <a:gdLst>
              <a:gd name="T0" fmla="*/ 51 w 663"/>
              <a:gd name="T1" fmla="*/ 73 h 460"/>
              <a:gd name="T2" fmla="*/ 317 w 663"/>
              <a:gd name="T3" fmla="*/ 250 h 460"/>
              <a:gd name="T4" fmla="*/ 331 w 663"/>
              <a:gd name="T5" fmla="*/ 259 h 460"/>
              <a:gd name="T6" fmla="*/ 345 w 663"/>
              <a:gd name="T7" fmla="*/ 250 h 460"/>
              <a:gd name="T8" fmla="*/ 611 w 663"/>
              <a:gd name="T9" fmla="*/ 73 h 460"/>
              <a:gd name="T10" fmla="*/ 611 w 663"/>
              <a:gd name="T11" fmla="*/ 407 h 460"/>
              <a:gd name="T12" fmla="*/ 51 w 663"/>
              <a:gd name="T13" fmla="*/ 407 h 460"/>
              <a:gd name="T14" fmla="*/ 51 w 663"/>
              <a:gd name="T15" fmla="*/ 73 h 460"/>
              <a:gd name="T16" fmla="*/ 110 w 663"/>
              <a:gd name="T17" fmla="*/ 51 h 460"/>
              <a:gd name="T18" fmla="*/ 552 w 663"/>
              <a:gd name="T19" fmla="*/ 51 h 460"/>
              <a:gd name="T20" fmla="*/ 331 w 663"/>
              <a:gd name="T21" fmla="*/ 198 h 460"/>
              <a:gd name="T22" fmla="*/ 110 w 663"/>
              <a:gd name="T23" fmla="*/ 51 h 460"/>
              <a:gd name="T24" fmla="*/ 0 w 663"/>
              <a:gd name="T25" fmla="*/ 459 h 460"/>
              <a:gd name="T26" fmla="*/ 662 w 663"/>
              <a:gd name="T27" fmla="*/ 459 h 460"/>
              <a:gd name="T28" fmla="*/ 662 w 663"/>
              <a:gd name="T29" fmla="*/ 0 h 460"/>
              <a:gd name="T30" fmla="*/ 0 w 663"/>
              <a:gd name="T31" fmla="*/ 0 h 460"/>
              <a:gd name="T32" fmla="*/ 0 w 663"/>
              <a:gd name="T33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3" h="460">
                <a:moveTo>
                  <a:pt x="51" y="73"/>
                </a:moveTo>
                <a:lnTo>
                  <a:pt x="317" y="250"/>
                </a:lnTo>
                <a:lnTo>
                  <a:pt x="331" y="259"/>
                </a:lnTo>
                <a:lnTo>
                  <a:pt x="345" y="250"/>
                </a:lnTo>
                <a:lnTo>
                  <a:pt x="611" y="73"/>
                </a:lnTo>
                <a:lnTo>
                  <a:pt x="611" y="407"/>
                </a:lnTo>
                <a:lnTo>
                  <a:pt x="51" y="407"/>
                </a:lnTo>
                <a:lnTo>
                  <a:pt x="51" y="73"/>
                </a:lnTo>
                <a:close/>
                <a:moveTo>
                  <a:pt x="110" y="51"/>
                </a:moveTo>
                <a:lnTo>
                  <a:pt x="552" y="51"/>
                </a:lnTo>
                <a:lnTo>
                  <a:pt x="331" y="198"/>
                </a:lnTo>
                <a:lnTo>
                  <a:pt x="110" y="51"/>
                </a:lnTo>
                <a:close/>
                <a:moveTo>
                  <a:pt x="0" y="459"/>
                </a:moveTo>
                <a:lnTo>
                  <a:pt x="662" y="459"/>
                </a:lnTo>
                <a:lnTo>
                  <a:pt x="662" y="0"/>
                </a:lnTo>
                <a:lnTo>
                  <a:pt x="0" y="0"/>
                </a:lnTo>
                <a:lnTo>
                  <a:pt x="0" y="4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2"/>
              </a:solidFill>
              <a:latin typeface="Raleway Light" panose="020B0403030101060003" pitchFamily="34" charset="0"/>
            </a:endParaRPr>
          </a:p>
        </p:txBody>
      </p:sp>
      <p:sp>
        <p:nvSpPr>
          <p:cNvPr id="354" name="Freeform 132">
            <a:extLst>
              <a:ext uri="{FF2B5EF4-FFF2-40B4-BE49-F238E27FC236}">
                <a16:creationId xmlns:a16="http://schemas.microsoft.com/office/drawing/2014/main" id="{EF24E4AE-7503-4E4B-9CCA-06D5C6956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615" y="11065275"/>
            <a:ext cx="506227" cy="530146"/>
          </a:xfrm>
          <a:custGeom>
            <a:avLst/>
            <a:gdLst>
              <a:gd name="T0" fmla="*/ 356 w 561"/>
              <a:gd name="T1" fmla="*/ 483 h 586"/>
              <a:gd name="T2" fmla="*/ 305 w 561"/>
              <a:gd name="T3" fmla="*/ 432 h 586"/>
              <a:gd name="T4" fmla="*/ 203 w 561"/>
              <a:gd name="T5" fmla="*/ 483 h 586"/>
              <a:gd name="T6" fmla="*/ 254 w 561"/>
              <a:gd name="T7" fmla="*/ 432 h 586"/>
              <a:gd name="T8" fmla="*/ 203 w 561"/>
              <a:gd name="T9" fmla="*/ 483 h 586"/>
              <a:gd name="T10" fmla="*/ 153 w 561"/>
              <a:gd name="T11" fmla="*/ 483 h 586"/>
              <a:gd name="T12" fmla="*/ 102 w 561"/>
              <a:gd name="T13" fmla="*/ 432 h 586"/>
              <a:gd name="T14" fmla="*/ 407 w 561"/>
              <a:gd name="T15" fmla="*/ 381 h 586"/>
              <a:gd name="T16" fmla="*/ 458 w 561"/>
              <a:gd name="T17" fmla="*/ 330 h 586"/>
              <a:gd name="T18" fmla="*/ 407 w 561"/>
              <a:gd name="T19" fmla="*/ 381 h 586"/>
              <a:gd name="T20" fmla="*/ 356 w 561"/>
              <a:gd name="T21" fmla="*/ 381 h 586"/>
              <a:gd name="T22" fmla="*/ 305 w 561"/>
              <a:gd name="T23" fmla="*/ 330 h 586"/>
              <a:gd name="T24" fmla="*/ 203 w 561"/>
              <a:gd name="T25" fmla="*/ 381 h 586"/>
              <a:gd name="T26" fmla="*/ 254 w 561"/>
              <a:gd name="T27" fmla="*/ 330 h 586"/>
              <a:gd name="T28" fmla="*/ 203 w 561"/>
              <a:gd name="T29" fmla="*/ 381 h 586"/>
              <a:gd name="T30" fmla="*/ 153 w 561"/>
              <a:gd name="T31" fmla="*/ 381 h 586"/>
              <a:gd name="T32" fmla="*/ 102 w 561"/>
              <a:gd name="T33" fmla="*/ 330 h 586"/>
              <a:gd name="T34" fmla="*/ 407 w 561"/>
              <a:gd name="T35" fmla="*/ 279 h 586"/>
              <a:gd name="T36" fmla="*/ 458 w 561"/>
              <a:gd name="T37" fmla="*/ 228 h 586"/>
              <a:gd name="T38" fmla="*/ 407 w 561"/>
              <a:gd name="T39" fmla="*/ 279 h 586"/>
              <a:gd name="T40" fmla="*/ 356 w 561"/>
              <a:gd name="T41" fmla="*/ 279 h 586"/>
              <a:gd name="T42" fmla="*/ 305 w 561"/>
              <a:gd name="T43" fmla="*/ 228 h 586"/>
              <a:gd name="T44" fmla="*/ 203 w 561"/>
              <a:gd name="T45" fmla="*/ 279 h 586"/>
              <a:gd name="T46" fmla="*/ 254 w 561"/>
              <a:gd name="T47" fmla="*/ 228 h 586"/>
              <a:gd name="T48" fmla="*/ 203 w 561"/>
              <a:gd name="T49" fmla="*/ 279 h 586"/>
              <a:gd name="T50" fmla="*/ 509 w 561"/>
              <a:gd name="T51" fmla="*/ 178 h 586"/>
              <a:gd name="T52" fmla="*/ 51 w 561"/>
              <a:gd name="T53" fmla="*/ 534 h 586"/>
              <a:gd name="T54" fmla="*/ 51 w 561"/>
              <a:gd name="T55" fmla="*/ 76 h 586"/>
              <a:gd name="T56" fmla="*/ 102 w 561"/>
              <a:gd name="T57" fmla="*/ 101 h 586"/>
              <a:gd name="T58" fmla="*/ 153 w 561"/>
              <a:gd name="T59" fmla="*/ 76 h 586"/>
              <a:gd name="T60" fmla="*/ 407 w 561"/>
              <a:gd name="T61" fmla="*/ 101 h 586"/>
              <a:gd name="T62" fmla="*/ 458 w 561"/>
              <a:gd name="T63" fmla="*/ 76 h 586"/>
              <a:gd name="T64" fmla="*/ 509 w 561"/>
              <a:gd name="T65" fmla="*/ 127 h 586"/>
              <a:gd name="T66" fmla="*/ 51 w 561"/>
              <a:gd name="T67" fmla="*/ 76 h 586"/>
              <a:gd name="T68" fmla="*/ 102 w 561"/>
              <a:gd name="T69" fmla="*/ 25 h 586"/>
              <a:gd name="T70" fmla="*/ 0 w 561"/>
              <a:gd name="T71" fmla="*/ 585 h 586"/>
              <a:gd name="T72" fmla="*/ 560 w 561"/>
              <a:gd name="T73" fmla="*/ 25 h 586"/>
              <a:gd name="T74" fmla="*/ 458 w 561"/>
              <a:gd name="T75" fmla="*/ 0 h 586"/>
              <a:gd name="T76" fmla="*/ 407 w 561"/>
              <a:gd name="T77" fmla="*/ 25 h 586"/>
              <a:gd name="T78" fmla="*/ 153 w 561"/>
              <a:gd name="T79" fmla="*/ 0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1" h="586">
                <a:moveTo>
                  <a:pt x="305" y="483"/>
                </a:moveTo>
                <a:lnTo>
                  <a:pt x="356" y="483"/>
                </a:lnTo>
                <a:lnTo>
                  <a:pt x="356" y="432"/>
                </a:lnTo>
                <a:lnTo>
                  <a:pt x="305" y="432"/>
                </a:lnTo>
                <a:lnTo>
                  <a:pt x="305" y="483"/>
                </a:lnTo>
                <a:close/>
                <a:moveTo>
                  <a:pt x="203" y="483"/>
                </a:moveTo>
                <a:lnTo>
                  <a:pt x="254" y="483"/>
                </a:lnTo>
                <a:lnTo>
                  <a:pt x="254" y="432"/>
                </a:lnTo>
                <a:lnTo>
                  <a:pt x="203" y="432"/>
                </a:lnTo>
                <a:lnTo>
                  <a:pt x="203" y="483"/>
                </a:lnTo>
                <a:close/>
                <a:moveTo>
                  <a:pt x="102" y="483"/>
                </a:moveTo>
                <a:lnTo>
                  <a:pt x="153" y="483"/>
                </a:lnTo>
                <a:lnTo>
                  <a:pt x="153" y="432"/>
                </a:lnTo>
                <a:lnTo>
                  <a:pt x="102" y="432"/>
                </a:lnTo>
                <a:lnTo>
                  <a:pt x="102" y="483"/>
                </a:lnTo>
                <a:close/>
                <a:moveTo>
                  <a:pt x="407" y="381"/>
                </a:moveTo>
                <a:lnTo>
                  <a:pt x="458" y="381"/>
                </a:lnTo>
                <a:lnTo>
                  <a:pt x="458" y="330"/>
                </a:lnTo>
                <a:lnTo>
                  <a:pt x="407" y="330"/>
                </a:lnTo>
                <a:lnTo>
                  <a:pt x="407" y="381"/>
                </a:lnTo>
                <a:close/>
                <a:moveTo>
                  <a:pt x="305" y="381"/>
                </a:moveTo>
                <a:lnTo>
                  <a:pt x="356" y="381"/>
                </a:lnTo>
                <a:lnTo>
                  <a:pt x="356" y="330"/>
                </a:lnTo>
                <a:lnTo>
                  <a:pt x="305" y="330"/>
                </a:lnTo>
                <a:lnTo>
                  <a:pt x="305" y="381"/>
                </a:lnTo>
                <a:close/>
                <a:moveTo>
                  <a:pt x="203" y="381"/>
                </a:moveTo>
                <a:lnTo>
                  <a:pt x="254" y="381"/>
                </a:lnTo>
                <a:lnTo>
                  <a:pt x="254" y="330"/>
                </a:lnTo>
                <a:lnTo>
                  <a:pt x="203" y="330"/>
                </a:lnTo>
                <a:lnTo>
                  <a:pt x="203" y="381"/>
                </a:lnTo>
                <a:close/>
                <a:moveTo>
                  <a:pt x="102" y="381"/>
                </a:moveTo>
                <a:lnTo>
                  <a:pt x="153" y="381"/>
                </a:lnTo>
                <a:lnTo>
                  <a:pt x="153" y="330"/>
                </a:lnTo>
                <a:lnTo>
                  <a:pt x="102" y="330"/>
                </a:lnTo>
                <a:lnTo>
                  <a:pt x="102" y="381"/>
                </a:lnTo>
                <a:close/>
                <a:moveTo>
                  <a:pt x="407" y="279"/>
                </a:moveTo>
                <a:lnTo>
                  <a:pt x="458" y="279"/>
                </a:lnTo>
                <a:lnTo>
                  <a:pt x="458" y="228"/>
                </a:lnTo>
                <a:lnTo>
                  <a:pt x="407" y="228"/>
                </a:lnTo>
                <a:lnTo>
                  <a:pt x="407" y="279"/>
                </a:lnTo>
                <a:close/>
                <a:moveTo>
                  <a:pt x="305" y="279"/>
                </a:moveTo>
                <a:lnTo>
                  <a:pt x="356" y="279"/>
                </a:lnTo>
                <a:lnTo>
                  <a:pt x="356" y="228"/>
                </a:lnTo>
                <a:lnTo>
                  <a:pt x="305" y="228"/>
                </a:lnTo>
                <a:lnTo>
                  <a:pt x="305" y="279"/>
                </a:lnTo>
                <a:close/>
                <a:moveTo>
                  <a:pt x="203" y="279"/>
                </a:moveTo>
                <a:lnTo>
                  <a:pt x="254" y="279"/>
                </a:lnTo>
                <a:lnTo>
                  <a:pt x="254" y="228"/>
                </a:lnTo>
                <a:lnTo>
                  <a:pt x="203" y="228"/>
                </a:lnTo>
                <a:lnTo>
                  <a:pt x="203" y="279"/>
                </a:lnTo>
                <a:close/>
                <a:moveTo>
                  <a:pt x="51" y="178"/>
                </a:moveTo>
                <a:lnTo>
                  <a:pt x="509" y="178"/>
                </a:lnTo>
                <a:lnTo>
                  <a:pt x="509" y="534"/>
                </a:lnTo>
                <a:lnTo>
                  <a:pt x="51" y="534"/>
                </a:lnTo>
                <a:lnTo>
                  <a:pt x="51" y="178"/>
                </a:lnTo>
                <a:close/>
                <a:moveTo>
                  <a:pt x="51" y="76"/>
                </a:moveTo>
                <a:lnTo>
                  <a:pt x="102" y="76"/>
                </a:lnTo>
                <a:lnTo>
                  <a:pt x="102" y="101"/>
                </a:lnTo>
                <a:lnTo>
                  <a:pt x="153" y="101"/>
                </a:lnTo>
                <a:lnTo>
                  <a:pt x="153" y="76"/>
                </a:lnTo>
                <a:lnTo>
                  <a:pt x="407" y="76"/>
                </a:lnTo>
                <a:lnTo>
                  <a:pt x="407" y="101"/>
                </a:lnTo>
                <a:lnTo>
                  <a:pt x="458" y="101"/>
                </a:lnTo>
                <a:lnTo>
                  <a:pt x="458" y="76"/>
                </a:lnTo>
                <a:lnTo>
                  <a:pt x="509" y="76"/>
                </a:lnTo>
                <a:lnTo>
                  <a:pt x="509" y="127"/>
                </a:lnTo>
                <a:lnTo>
                  <a:pt x="51" y="127"/>
                </a:lnTo>
                <a:lnTo>
                  <a:pt x="51" y="76"/>
                </a:lnTo>
                <a:close/>
                <a:moveTo>
                  <a:pt x="102" y="0"/>
                </a:moveTo>
                <a:lnTo>
                  <a:pt x="102" y="25"/>
                </a:lnTo>
                <a:lnTo>
                  <a:pt x="0" y="25"/>
                </a:lnTo>
                <a:lnTo>
                  <a:pt x="0" y="585"/>
                </a:lnTo>
                <a:lnTo>
                  <a:pt x="560" y="585"/>
                </a:lnTo>
                <a:lnTo>
                  <a:pt x="560" y="25"/>
                </a:lnTo>
                <a:lnTo>
                  <a:pt x="458" y="25"/>
                </a:lnTo>
                <a:lnTo>
                  <a:pt x="458" y="0"/>
                </a:lnTo>
                <a:lnTo>
                  <a:pt x="407" y="0"/>
                </a:lnTo>
                <a:lnTo>
                  <a:pt x="407" y="25"/>
                </a:lnTo>
                <a:lnTo>
                  <a:pt x="153" y="25"/>
                </a:lnTo>
                <a:lnTo>
                  <a:pt x="153" y="0"/>
                </a:lnTo>
                <a:lnTo>
                  <a:pt x="10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2"/>
              </a:solidFill>
              <a:latin typeface="Raleway Light" panose="020B0403030101060003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EC55280-DE8E-41FD-B5D6-EB594F595198}"/>
              </a:ext>
            </a:extLst>
          </p:cNvPr>
          <p:cNvSpPr txBox="1"/>
          <p:nvPr/>
        </p:nvSpPr>
        <p:spPr>
          <a:xfrm>
            <a:off x="6641321" y="1035226"/>
            <a:ext cx="11095025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Comparison Infographic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3ACD383-A397-430B-BFD0-72E757ED0DB5}"/>
              </a:ext>
            </a:extLst>
          </p:cNvPr>
          <p:cNvSpPr txBox="1"/>
          <p:nvPr/>
        </p:nvSpPr>
        <p:spPr>
          <a:xfrm>
            <a:off x="7752353" y="2310018"/>
            <a:ext cx="8872943" cy="588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 Not everyone falls into success with their first try. 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D8B7626-2B35-423E-869F-D61D07888359}"/>
              </a:ext>
            </a:extLst>
          </p:cNvPr>
          <p:cNvSpPr txBox="1"/>
          <p:nvPr/>
        </p:nvSpPr>
        <p:spPr>
          <a:xfrm>
            <a:off x="7804406" y="3790823"/>
            <a:ext cx="265334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3400" b="1" spc="-10" dirty="0">
                <a:solidFill>
                  <a:schemeClr val="bg1"/>
                </a:solidFill>
                <a:latin typeface="Raleway" panose="020B0503030101060003" pitchFamily="34" charset="0"/>
              </a:rPr>
              <a:t>Project 1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6CDDB68-621A-4577-B4F1-A0B135505437}"/>
              </a:ext>
            </a:extLst>
          </p:cNvPr>
          <p:cNvSpPr txBox="1"/>
          <p:nvPr/>
        </p:nvSpPr>
        <p:spPr>
          <a:xfrm>
            <a:off x="13915980" y="3790823"/>
            <a:ext cx="265334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10" dirty="0">
                <a:solidFill>
                  <a:schemeClr val="bg1"/>
                </a:solidFill>
                <a:latin typeface="Raleway" panose="020B0503030101060003" pitchFamily="34" charset="0"/>
              </a:rPr>
              <a:t>Project 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3B5BE40-1506-469F-BF07-6B282FEB5BDE}"/>
              </a:ext>
            </a:extLst>
          </p:cNvPr>
          <p:cNvSpPr txBox="1"/>
          <p:nvPr/>
        </p:nvSpPr>
        <p:spPr>
          <a:xfrm>
            <a:off x="5111479" y="11085672"/>
            <a:ext cx="265334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10" dirty="0">
                <a:solidFill>
                  <a:schemeClr val="bg2"/>
                </a:solidFill>
                <a:latin typeface="Raleway" panose="020B0503030101060003" pitchFamily="34" charset="0"/>
              </a:rPr>
              <a:t>Calendar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51E441E-4F4C-4F91-A133-41CFFE70636A}"/>
              </a:ext>
            </a:extLst>
          </p:cNvPr>
          <p:cNvSpPr txBox="1"/>
          <p:nvPr/>
        </p:nvSpPr>
        <p:spPr>
          <a:xfrm>
            <a:off x="9125433" y="11086139"/>
            <a:ext cx="265334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10" dirty="0">
                <a:solidFill>
                  <a:schemeClr val="bg2"/>
                </a:solidFill>
                <a:latin typeface="Raleway" panose="020B0503030101060003" pitchFamily="34" charset="0"/>
              </a:rPr>
              <a:t>Message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6546E6A-D821-4CC8-9A34-EB0E0D004B9F}"/>
              </a:ext>
            </a:extLst>
          </p:cNvPr>
          <p:cNvSpPr txBox="1"/>
          <p:nvPr/>
        </p:nvSpPr>
        <p:spPr>
          <a:xfrm>
            <a:off x="13155541" y="11086139"/>
            <a:ext cx="265334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10" dirty="0">
                <a:solidFill>
                  <a:schemeClr val="bg2"/>
                </a:solidFill>
                <a:latin typeface="Raleway" panose="020B0503030101060003" pitchFamily="34" charset="0"/>
              </a:rPr>
              <a:t>Goals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605658F-469E-483D-A5BD-1D2747425108}"/>
              </a:ext>
            </a:extLst>
          </p:cNvPr>
          <p:cNvSpPr txBox="1"/>
          <p:nvPr/>
        </p:nvSpPr>
        <p:spPr>
          <a:xfrm>
            <a:off x="17177456" y="11086139"/>
            <a:ext cx="265334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10" dirty="0">
                <a:solidFill>
                  <a:schemeClr val="bg2"/>
                </a:solidFill>
                <a:latin typeface="Raleway" panose="020B0503030101060003" pitchFamily="34" charset="0"/>
              </a:rPr>
              <a:t>Connection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5BBD3B9D-947B-4C10-B0DC-9C210253E96A}"/>
              </a:ext>
            </a:extLst>
          </p:cNvPr>
          <p:cNvSpPr txBox="1"/>
          <p:nvPr/>
        </p:nvSpPr>
        <p:spPr>
          <a:xfrm>
            <a:off x="11712804" y="3469929"/>
            <a:ext cx="906338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6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299665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eeform 1">
            <a:extLst>
              <a:ext uri="{FF2B5EF4-FFF2-40B4-BE49-F238E27FC236}">
                <a16:creationId xmlns:a16="http://schemas.microsoft.com/office/drawing/2014/main" id="{9657EE7A-ADDB-4701-964E-FCC5718BE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"/>
            <a:ext cx="12189344" cy="1371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3" name="Freeform 2">
            <a:extLst>
              <a:ext uri="{FF2B5EF4-FFF2-40B4-BE49-F238E27FC236}">
                <a16:creationId xmlns:a16="http://schemas.microsoft.com/office/drawing/2014/main" id="{2F62FA6D-7BD2-4460-AFC2-A33375E82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9342" y="1"/>
            <a:ext cx="12189344" cy="1371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4" name="Freeform 68">
            <a:extLst>
              <a:ext uri="{FF2B5EF4-FFF2-40B4-BE49-F238E27FC236}">
                <a16:creationId xmlns:a16="http://schemas.microsoft.com/office/drawing/2014/main" id="{56DD1851-AE5A-4B51-8827-10D2A7CB3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5559" y="6022923"/>
            <a:ext cx="1271551" cy="12675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5" name="Freeform 69">
            <a:extLst>
              <a:ext uri="{FF2B5EF4-FFF2-40B4-BE49-F238E27FC236}">
                <a16:creationId xmlns:a16="http://schemas.microsoft.com/office/drawing/2014/main" id="{CF646518-EC08-45A7-9275-6D8AC7F8B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8285" y="5815648"/>
            <a:ext cx="1682113" cy="1682113"/>
          </a:xfrm>
          <a:prstGeom prst="ellipse">
            <a:avLst/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6" name="Freeform 70">
            <a:extLst>
              <a:ext uri="{FF2B5EF4-FFF2-40B4-BE49-F238E27FC236}">
                <a16:creationId xmlns:a16="http://schemas.microsoft.com/office/drawing/2014/main" id="{8721E2F9-ED67-4386-B2A7-2A9B7B3AE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5141" y="6142504"/>
            <a:ext cx="1032388" cy="1032388"/>
          </a:xfrm>
          <a:custGeom>
            <a:avLst/>
            <a:gdLst>
              <a:gd name="T0" fmla="*/ 439 w 1141"/>
              <a:gd name="T1" fmla="*/ 395 h 1141"/>
              <a:gd name="T2" fmla="*/ 263 w 1141"/>
              <a:gd name="T3" fmla="*/ 570 h 1141"/>
              <a:gd name="T4" fmla="*/ 439 w 1141"/>
              <a:gd name="T5" fmla="*/ 746 h 1141"/>
              <a:gd name="T6" fmla="*/ 439 w 1141"/>
              <a:gd name="T7" fmla="*/ 614 h 1141"/>
              <a:gd name="T8" fmla="*/ 877 w 1141"/>
              <a:gd name="T9" fmla="*/ 614 h 1141"/>
              <a:gd name="T10" fmla="*/ 877 w 1141"/>
              <a:gd name="T11" fmla="*/ 527 h 1141"/>
              <a:gd name="T12" fmla="*/ 439 w 1141"/>
              <a:gd name="T13" fmla="*/ 527 h 1141"/>
              <a:gd name="T14" fmla="*/ 439 w 1141"/>
              <a:gd name="T15" fmla="*/ 395 h 1141"/>
              <a:gd name="T16" fmla="*/ 570 w 1141"/>
              <a:gd name="T17" fmla="*/ 87 h 1141"/>
              <a:gd name="T18" fmla="*/ 570 w 1141"/>
              <a:gd name="T19" fmla="*/ 87 h 1141"/>
              <a:gd name="T20" fmla="*/ 1053 w 1141"/>
              <a:gd name="T21" fmla="*/ 570 h 1141"/>
              <a:gd name="T22" fmla="*/ 1053 w 1141"/>
              <a:gd name="T23" fmla="*/ 570 h 1141"/>
              <a:gd name="T24" fmla="*/ 570 w 1141"/>
              <a:gd name="T25" fmla="*/ 1052 h 1141"/>
              <a:gd name="T26" fmla="*/ 570 w 1141"/>
              <a:gd name="T27" fmla="*/ 1052 h 1141"/>
              <a:gd name="T28" fmla="*/ 87 w 1141"/>
              <a:gd name="T29" fmla="*/ 570 h 1141"/>
              <a:gd name="T30" fmla="*/ 87 w 1141"/>
              <a:gd name="T31" fmla="*/ 570 h 1141"/>
              <a:gd name="T32" fmla="*/ 570 w 1141"/>
              <a:gd name="T33" fmla="*/ 87 h 1141"/>
              <a:gd name="T34" fmla="*/ 570 w 1141"/>
              <a:gd name="T35" fmla="*/ 0 h 1141"/>
              <a:gd name="T36" fmla="*/ 570 w 1141"/>
              <a:gd name="T37" fmla="*/ 0 h 1141"/>
              <a:gd name="T38" fmla="*/ 0 w 1141"/>
              <a:gd name="T39" fmla="*/ 570 h 1141"/>
              <a:gd name="T40" fmla="*/ 0 w 1141"/>
              <a:gd name="T41" fmla="*/ 570 h 1141"/>
              <a:gd name="T42" fmla="*/ 570 w 1141"/>
              <a:gd name="T43" fmla="*/ 1140 h 1141"/>
              <a:gd name="T44" fmla="*/ 570 w 1141"/>
              <a:gd name="T45" fmla="*/ 1140 h 1141"/>
              <a:gd name="T46" fmla="*/ 1140 w 1141"/>
              <a:gd name="T47" fmla="*/ 570 h 1141"/>
              <a:gd name="T48" fmla="*/ 1140 w 1141"/>
              <a:gd name="T49" fmla="*/ 570 h 1141"/>
              <a:gd name="T50" fmla="*/ 570 w 1141"/>
              <a:gd name="T51" fmla="*/ 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41" h="1141">
                <a:moveTo>
                  <a:pt x="439" y="395"/>
                </a:moveTo>
                <a:lnTo>
                  <a:pt x="263" y="570"/>
                </a:lnTo>
                <a:lnTo>
                  <a:pt x="439" y="746"/>
                </a:lnTo>
                <a:lnTo>
                  <a:pt x="439" y="614"/>
                </a:lnTo>
                <a:lnTo>
                  <a:pt x="877" y="614"/>
                </a:lnTo>
                <a:lnTo>
                  <a:pt x="877" y="527"/>
                </a:lnTo>
                <a:lnTo>
                  <a:pt x="439" y="527"/>
                </a:lnTo>
                <a:lnTo>
                  <a:pt x="439" y="395"/>
                </a:lnTo>
                <a:close/>
                <a:moveTo>
                  <a:pt x="570" y="87"/>
                </a:moveTo>
                <a:lnTo>
                  <a:pt x="570" y="87"/>
                </a:lnTo>
                <a:cubicBezTo>
                  <a:pt x="837" y="87"/>
                  <a:pt x="1053" y="303"/>
                  <a:pt x="1053" y="570"/>
                </a:cubicBezTo>
                <a:lnTo>
                  <a:pt x="1053" y="570"/>
                </a:lnTo>
                <a:cubicBezTo>
                  <a:pt x="1053" y="837"/>
                  <a:pt x="837" y="1052"/>
                  <a:pt x="570" y="1052"/>
                </a:cubicBezTo>
                <a:lnTo>
                  <a:pt x="570" y="1052"/>
                </a:lnTo>
                <a:cubicBezTo>
                  <a:pt x="303" y="1052"/>
                  <a:pt x="87" y="837"/>
                  <a:pt x="87" y="570"/>
                </a:cubicBezTo>
                <a:lnTo>
                  <a:pt x="87" y="570"/>
                </a:lnTo>
                <a:cubicBezTo>
                  <a:pt x="87" y="303"/>
                  <a:pt x="303" y="87"/>
                  <a:pt x="570" y="87"/>
                </a:cubicBezTo>
                <a:close/>
                <a:moveTo>
                  <a:pt x="570" y="0"/>
                </a:moveTo>
                <a:lnTo>
                  <a:pt x="570" y="0"/>
                </a:lnTo>
                <a:cubicBezTo>
                  <a:pt x="256" y="0"/>
                  <a:pt x="0" y="256"/>
                  <a:pt x="0" y="570"/>
                </a:cubicBezTo>
                <a:lnTo>
                  <a:pt x="0" y="570"/>
                </a:lnTo>
                <a:cubicBezTo>
                  <a:pt x="0" y="884"/>
                  <a:pt x="256" y="1140"/>
                  <a:pt x="570" y="1140"/>
                </a:cubicBezTo>
                <a:lnTo>
                  <a:pt x="570" y="1140"/>
                </a:lnTo>
                <a:cubicBezTo>
                  <a:pt x="884" y="1140"/>
                  <a:pt x="1140" y="884"/>
                  <a:pt x="1140" y="570"/>
                </a:cubicBezTo>
                <a:lnTo>
                  <a:pt x="1140" y="570"/>
                </a:lnTo>
                <a:cubicBezTo>
                  <a:pt x="1140" y="256"/>
                  <a:pt x="884" y="0"/>
                  <a:pt x="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7" name="Freeform 71">
            <a:extLst>
              <a:ext uri="{FF2B5EF4-FFF2-40B4-BE49-F238E27FC236}">
                <a16:creationId xmlns:a16="http://schemas.microsoft.com/office/drawing/2014/main" id="{8660DCA8-523B-40FF-AB47-75E5B6D58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5559" y="9438967"/>
            <a:ext cx="1271551" cy="127154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8" name="Freeform 72">
            <a:extLst>
              <a:ext uri="{FF2B5EF4-FFF2-40B4-BE49-F238E27FC236}">
                <a16:creationId xmlns:a16="http://schemas.microsoft.com/office/drawing/2014/main" id="{C9FF9631-1DC4-4C82-B8B3-8431FFF2B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8285" y="9231692"/>
            <a:ext cx="1682113" cy="1686098"/>
          </a:xfrm>
          <a:prstGeom prst="ellipse">
            <a:avLst/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29" name="Freeform 73">
            <a:extLst>
              <a:ext uri="{FF2B5EF4-FFF2-40B4-BE49-F238E27FC236}">
                <a16:creationId xmlns:a16="http://schemas.microsoft.com/office/drawing/2014/main" id="{B0B5B573-32BE-4DB1-82E2-B6F87C5B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1153" y="9570508"/>
            <a:ext cx="1032386" cy="1032388"/>
          </a:xfrm>
          <a:custGeom>
            <a:avLst/>
            <a:gdLst>
              <a:gd name="T0" fmla="*/ 702 w 1143"/>
              <a:gd name="T1" fmla="*/ 527 h 1142"/>
              <a:gd name="T2" fmla="*/ 264 w 1143"/>
              <a:gd name="T3" fmla="*/ 527 h 1142"/>
              <a:gd name="T4" fmla="*/ 264 w 1143"/>
              <a:gd name="T5" fmla="*/ 614 h 1142"/>
              <a:gd name="T6" fmla="*/ 702 w 1143"/>
              <a:gd name="T7" fmla="*/ 614 h 1142"/>
              <a:gd name="T8" fmla="*/ 702 w 1143"/>
              <a:gd name="T9" fmla="*/ 746 h 1142"/>
              <a:gd name="T10" fmla="*/ 878 w 1143"/>
              <a:gd name="T11" fmla="*/ 571 h 1142"/>
              <a:gd name="T12" fmla="*/ 702 w 1143"/>
              <a:gd name="T13" fmla="*/ 395 h 1142"/>
              <a:gd name="T14" fmla="*/ 702 w 1143"/>
              <a:gd name="T15" fmla="*/ 527 h 1142"/>
              <a:gd name="T16" fmla="*/ 1053 w 1143"/>
              <a:gd name="T17" fmla="*/ 571 h 1142"/>
              <a:gd name="T18" fmla="*/ 1053 w 1143"/>
              <a:gd name="T19" fmla="*/ 571 h 1142"/>
              <a:gd name="T20" fmla="*/ 572 w 1143"/>
              <a:gd name="T21" fmla="*/ 1054 h 1142"/>
              <a:gd name="T22" fmla="*/ 572 w 1143"/>
              <a:gd name="T23" fmla="*/ 1054 h 1142"/>
              <a:gd name="T24" fmla="*/ 89 w 1143"/>
              <a:gd name="T25" fmla="*/ 571 h 1142"/>
              <a:gd name="T26" fmla="*/ 89 w 1143"/>
              <a:gd name="T27" fmla="*/ 571 h 1142"/>
              <a:gd name="T28" fmla="*/ 572 w 1143"/>
              <a:gd name="T29" fmla="*/ 88 h 1142"/>
              <a:gd name="T30" fmla="*/ 572 w 1143"/>
              <a:gd name="T31" fmla="*/ 88 h 1142"/>
              <a:gd name="T32" fmla="*/ 1053 w 1143"/>
              <a:gd name="T33" fmla="*/ 571 h 1142"/>
              <a:gd name="T34" fmla="*/ 0 w 1143"/>
              <a:gd name="T35" fmla="*/ 571 h 1142"/>
              <a:gd name="T36" fmla="*/ 0 w 1143"/>
              <a:gd name="T37" fmla="*/ 571 h 1142"/>
              <a:gd name="T38" fmla="*/ 572 w 1143"/>
              <a:gd name="T39" fmla="*/ 1141 h 1142"/>
              <a:gd name="T40" fmla="*/ 572 w 1143"/>
              <a:gd name="T41" fmla="*/ 1141 h 1142"/>
              <a:gd name="T42" fmla="*/ 1142 w 1143"/>
              <a:gd name="T43" fmla="*/ 571 h 1142"/>
              <a:gd name="T44" fmla="*/ 1142 w 1143"/>
              <a:gd name="T45" fmla="*/ 571 h 1142"/>
              <a:gd name="T46" fmla="*/ 572 w 1143"/>
              <a:gd name="T47" fmla="*/ 0 h 1142"/>
              <a:gd name="T48" fmla="*/ 572 w 1143"/>
              <a:gd name="T49" fmla="*/ 0 h 1142"/>
              <a:gd name="T50" fmla="*/ 0 w 1143"/>
              <a:gd name="T51" fmla="*/ 571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43" h="1142">
                <a:moveTo>
                  <a:pt x="702" y="527"/>
                </a:moveTo>
                <a:lnTo>
                  <a:pt x="264" y="527"/>
                </a:lnTo>
                <a:lnTo>
                  <a:pt x="264" y="614"/>
                </a:lnTo>
                <a:lnTo>
                  <a:pt x="702" y="614"/>
                </a:lnTo>
                <a:lnTo>
                  <a:pt x="702" y="746"/>
                </a:lnTo>
                <a:lnTo>
                  <a:pt x="878" y="571"/>
                </a:lnTo>
                <a:lnTo>
                  <a:pt x="702" y="395"/>
                </a:lnTo>
                <a:lnTo>
                  <a:pt x="702" y="527"/>
                </a:lnTo>
                <a:close/>
                <a:moveTo>
                  <a:pt x="1053" y="571"/>
                </a:moveTo>
                <a:lnTo>
                  <a:pt x="1053" y="571"/>
                </a:lnTo>
                <a:cubicBezTo>
                  <a:pt x="1053" y="838"/>
                  <a:pt x="838" y="1054"/>
                  <a:pt x="572" y="1054"/>
                </a:cubicBezTo>
                <a:lnTo>
                  <a:pt x="572" y="1054"/>
                </a:lnTo>
                <a:cubicBezTo>
                  <a:pt x="305" y="1054"/>
                  <a:pt x="89" y="838"/>
                  <a:pt x="89" y="571"/>
                </a:cubicBezTo>
                <a:lnTo>
                  <a:pt x="89" y="571"/>
                </a:lnTo>
                <a:cubicBezTo>
                  <a:pt x="89" y="303"/>
                  <a:pt x="305" y="88"/>
                  <a:pt x="572" y="88"/>
                </a:cubicBezTo>
                <a:lnTo>
                  <a:pt x="572" y="88"/>
                </a:lnTo>
                <a:cubicBezTo>
                  <a:pt x="838" y="88"/>
                  <a:pt x="1053" y="303"/>
                  <a:pt x="1053" y="571"/>
                </a:cubicBezTo>
                <a:close/>
                <a:moveTo>
                  <a:pt x="0" y="571"/>
                </a:moveTo>
                <a:lnTo>
                  <a:pt x="0" y="571"/>
                </a:lnTo>
                <a:cubicBezTo>
                  <a:pt x="0" y="885"/>
                  <a:pt x="257" y="1141"/>
                  <a:pt x="572" y="1141"/>
                </a:cubicBezTo>
                <a:lnTo>
                  <a:pt x="572" y="1141"/>
                </a:lnTo>
                <a:cubicBezTo>
                  <a:pt x="885" y="1141"/>
                  <a:pt x="1142" y="885"/>
                  <a:pt x="1142" y="571"/>
                </a:cubicBezTo>
                <a:lnTo>
                  <a:pt x="1142" y="571"/>
                </a:lnTo>
                <a:cubicBezTo>
                  <a:pt x="1142" y="255"/>
                  <a:pt x="885" y="0"/>
                  <a:pt x="572" y="0"/>
                </a:cubicBezTo>
                <a:lnTo>
                  <a:pt x="572" y="0"/>
                </a:lnTo>
                <a:cubicBezTo>
                  <a:pt x="257" y="0"/>
                  <a:pt x="0" y="255"/>
                  <a:pt x="0" y="5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0" name="Freeform 331">
            <a:extLst>
              <a:ext uri="{FF2B5EF4-FFF2-40B4-BE49-F238E27FC236}">
                <a16:creationId xmlns:a16="http://schemas.microsoft.com/office/drawing/2014/main" id="{85D5B975-DEF5-4248-8DB4-F419CE99A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107" y="5959146"/>
            <a:ext cx="1399103" cy="13991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1" name="Freeform 332">
            <a:extLst>
              <a:ext uri="{FF2B5EF4-FFF2-40B4-BE49-F238E27FC236}">
                <a16:creationId xmlns:a16="http://schemas.microsoft.com/office/drawing/2014/main" id="{96F47867-B420-4F69-A9BA-4D7CAC05A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107" y="9375190"/>
            <a:ext cx="1399103" cy="139910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2" name="Freeform 333">
            <a:extLst>
              <a:ext uri="{FF2B5EF4-FFF2-40B4-BE49-F238E27FC236}">
                <a16:creationId xmlns:a16="http://schemas.microsoft.com/office/drawing/2014/main" id="{A2898289-8B65-4FC5-B412-25403D5FE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467" y="5959146"/>
            <a:ext cx="1403090" cy="13991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3" name="Freeform 334">
            <a:extLst>
              <a:ext uri="{FF2B5EF4-FFF2-40B4-BE49-F238E27FC236}">
                <a16:creationId xmlns:a16="http://schemas.microsoft.com/office/drawing/2014/main" id="{FFA5E451-CAE3-4D6D-A2CB-846F366E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467" y="9375190"/>
            <a:ext cx="1403090" cy="139910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4" name="Freeform 335">
            <a:extLst>
              <a:ext uri="{FF2B5EF4-FFF2-40B4-BE49-F238E27FC236}">
                <a16:creationId xmlns:a16="http://schemas.microsoft.com/office/drawing/2014/main" id="{2F1B041D-C270-4957-A370-06FE60E3F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79" y="6282017"/>
            <a:ext cx="757350" cy="757350"/>
          </a:xfrm>
          <a:custGeom>
            <a:avLst/>
            <a:gdLst>
              <a:gd name="T0" fmla="*/ 186 w 837"/>
              <a:gd name="T1" fmla="*/ 316 h 836"/>
              <a:gd name="T2" fmla="*/ 28 w 837"/>
              <a:gd name="T3" fmla="*/ 595 h 836"/>
              <a:gd name="T4" fmla="*/ 144 w 837"/>
              <a:gd name="T5" fmla="*/ 796 h 836"/>
              <a:gd name="T6" fmla="*/ 192 w 837"/>
              <a:gd name="T7" fmla="*/ 816 h 836"/>
              <a:gd name="T8" fmla="*/ 239 w 837"/>
              <a:gd name="T9" fmla="*/ 796 h 836"/>
              <a:gd name="T10" fmla="*/ 365 w 837"/>
              <a:gd name="T11" fmla="*/ 670 h 836"/>
              <a:gd name="T12" fmla="*/ 303 w 837"/>
              <a:gd name="T13" fmla="*/ 516 h 836"/>
              <a:gd name="T14" fmla="*/ 333 w 837"/>
              <a:gd name="T15" fmla="*/ 463 h 836"/>
              <a:gd name="T16" fmla="*/ 289 w 837"/>
              <a:gd name="T17" fmla="*/ 419 h 836"/>
              <a:gd name="T18" fmla="*/ 231 w 837"/>
              <a:gd name="T19" fmla="*/ 529 h 836"/>
              <a:gd name="T20" fmla="*/ 321 w 837"/>
              <a:gd name="T21" fmla="*/ 620 h 836"/>
              <a:gd name="T22" fmla="*/ 196 w 837"/>
              <a:gd name="T23" fmla="*/ 753 h 836"/>
              <a:gd name="T24" fmla="*/ 188 w 837"/>
              <a:gd name="T25" fmla="*/ 753 h 836"/>
              <a:gd name="T26" fmla="*/ 95 w 837"/>
              <a:gd name="T27" fmla="*/ 659 h 836"/>
              <a:gd name="T28" fmla="*/ 85 w 837"/>
              <a:gd name="T29" fmla="*/ 615 h 836"/>
              <a:gd name="T30" fmla="*/ 186 w 837"/>
              <a:gd name="T31" fmla="*/ 316 h 836"/>
              <a:gd name="T32" fmla="*/ 626 w 837"/>
              <a:gd name="T33" fmla="*/ 82 h 836"/>
              <a:gd name="T34" fmla="*/ 656 w 837"/>
              <a:gd name="T35" fmla="*/ 95 h 836"/>
              <a:gd name="T36" fmla="*/ 752 w 837"/>
              <a:gd name="T37" fmla="*/ 187 h 836"/>
              <a:gd name="T38" fmla="*/ 624 w 837"/>
              <a:gd name="T39" fmla="*/ 326 h 836"/>
              <a:gd name="T40" fmla="*/ 618 w 837"/>
              <a:gd name="T41" fmla="*/ 323 h 836"/>
              <a:gd name="T42" fmla="*/ 509 w 837"/>
              <a:gd name="T43" fmla="*/ 241 h 836"/>
              <a:gd name="T44" fmla="*/ 369 w 837"/>
              <a:gd name="T45" fmla="*/ 326 h 836"/>
              <a:gd name="T46" fmla="*/ 314 w 837"/>
              <a:gd name="T47" fmla="*/ 270 h 836"/>
              <a:gd name="T48" fmla="*/ 616 w 837"/>
              <a:gd name="T49" fmla="*/ 84 h 836"/>
              <a:gd name="T50" fmla="*/ 616 w 837"/>
              <a:gd name="T51" fmla="*/ 84 h 836"/>
              <a:gd name="T52" fmla="*/ 43 w 837"/>
              <a:gd name="T53" fmla="*/ 0 h 836"/>
              <a:gd name="T54" fmla="*/ 227 w 837"/>
              <a:gd name="T55" fmla="*/ 270 h 836"/>
              <a:gd name="T56" fmla="*/ 326 w 837"/>
              <a:gd name="T57" fmla="*/ 369 h 836"/>
              <a:gd name="T58" fmla="*/ 793 w 837"/>
              <a:gd name="T59" fmla="*/ 835 h 836"/>
              <a:gd name="T60" fmla="*/ 412 w 837"/>
              <a:gd name="T61" fmla="*/ 369 h 836"/>
              <a:gd name="T62" fmla="*/ 513 w 837"/>
              <a:gd name="T63" fmla="*/ 306 h 836"/>
              <a:gd name="T64" fmla="*/ 575 w 837"/>
              <a:gd name="T65" fmla="*/ 367 h 836"/>
              <a:gd name="T66" fmla="*/ 573 w 837"/>
              <a:gd name="T67" fmla="*/ 375 h 836"/>
              <a:gd name="T68" fmla="*/ 597 w 837"/>
              <a:gd name="T69" fmla="*/ 375 h 836"/>
              <a:gd name="T70" fmla="*/ 648 w 837"/>
              <a:gd name="T71" fmla="*/ 375 h 836"/>
              <a:gd name="T72" fmla="*/ 648 w 837"/>
              <a:gd name="T73" fmla="*/ 375 h 836"/>
              <a:gd name="T74" fmla="*/ 648 w 837"/>
              <a:gd name="T75" fmla="*/ 375 h 836"/>
              <a:gd name="T76" fmla="*/ 799 w 837"/>
              <a:gd name="T77" fmla="*/ 241 h 836"/>
              <a:gd name="T78" fmla="*/ 800 w 837"/>
              <a:gd name="T79" fmla="*/ 239 h 836"/>
              <a:gd name="T80" fmla="*/ 799 w 837"/>
              <a:gd name="T81" fmla="*/ 148 h 836"/>
              <a:gd name="T82" fmla="*/ 701 w 837"/>
              <a:gd name="T83" fmla="*/ 54 h 836"/>
              <a:gd name="T84" fmla="*/ 651 w 837"/>
              <a:gd name="T85" fmla="*/ 23 h 836"/>
              <a:gd name="T86" fmla="*/ 595 w 837"/>
              <a:gd name="T87" fmla="*/ 27 h 836"/>
              <a:gd name="T88" fmla="*/ 270 w 837"/>
              <a:gd name="T89" fmla="*/ 227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37" h="836">
                <a:moveTo>
                  <a:pt x="186" y="316"/>
                </a:moveTo>
                <a:lnTo>
                  <a:pt x="186" y="316"/>
                </a:lnTo>
                <a:cubicBezTo>
                  <a:pt x="122" y="396"/>
                  <a:pt x="69" y="488"/>
                  <a:pt x="28" y="595"/>
                </a:cubicBezTo>
                <a:lnTo>
                  <a:pt x="28" y="595"/>
                </a:lnTo>
                <a:cubicBezTo>
                  <a:pt x="15" y="632"/>
                  <a:pt x="22" y="669"/>
                  <a:pt x="49" y="701"/>
                </a:cubicBezTo>
                <a:lnTo>
                  <a:pt x="144" y="796"/>
                </a:lnTo>
                <a:lnTo>
                  <a:pt x="144" y="796"/>
                </a:lnTo>
                <a:cubicBezTo>
                  <a:pt x="158" y="809"/>
                  <a:pt x="175" y="816"/>
                  <a:pt x="192" y="816"/>
                </a:cubicBezTo>
                <a:lnTo>
                  <a:pt x="192" y="816"/>
                </a:lnTo>
                <a:cubicBezTo>
                  <a:pt x="209" y="816"/>
                  <a:pt x="226" y="809"/>
                  <a:pt x="239" y="796"/>
                </a:cubicBezTo>
                <a:lnTo>
                  <a:pt x="365" y="670"/>
                </a:lnTo>
                <a:lnTo>
                  <a:pt x="365" y="670"/>
                </a:lnTo>
                <a:cubicBezTo>
                  <a:pt x="392" y="643"/>
                  <a:pt x="392" y="604"/>
                  <a:pt x="365" y="577"/>
                </a:cubicBezTo>
                <a:lnTo>
                  <a:pt x="303" y="516"/>
                </a:lnTo>
                <a:lnTo>
                  <a:pt x="303" y="516"/>
                </a:lnTo>
                <a:cubicBezTo>
                  <a:pt x="310" y="503"/>
                  <a:pt x="320" y="484"/>
                  <a:pt x="333" y="463"/>
                </a:cubicBezTo>
                <a:lnTo>
                  <a:pt x="289" y="419"/>
                </a:lnTo>
                <a:lnTo>
                  <a:pt x="289" y="419"/>
                </a:lnTo>
                <a:cubicBezTo>
                  <a:pt x="257" y="467"/>
                  <a:pt x="240" y="508"/>
                  <a:pt x="238" y="510"/>
                </a:cubicBezTo>
                <a:lnTo>
                  <a:pt x="231" y="529"/>
                </a:lnTo>
                <a:lnTo>
                  <a:pt x="321" y="620"/>
                </a:lnTo>
                <a:lnTo>
                  <a:pt x="321" y="620"/>
                </a:lnTo>
                <a:cubicBezTo>
                  <a:pt x="323" y="621"/>
                  <a:pt x="323" y="627"/>
                  <a:pt x="321" y="628"/>
                </a:cubicBezTo>
                <a:lnTo>
                  <a:pt x="196" y="753"/>
                </a:lnTo>
                <a:lnTo>
                  <a:pt x="196" y="753"/>
                </a:lnTo>
                <a:cubicBezTo>
                  <a:pt x="194" y="755"/>
                  <a:pt x="189" y="755"/>
                  <a:pt x="188" y="753"/>
                </a:cubicBezTo>
                <a:lnTo>
                  <a:pt x="95" y="659"/>
                </a:lnTo>
                <a:lnTo>
                  <a:pt x="95" y="659"/>
                </a:lnTo>
                <a:cubicBezTo>
                  <a:pt x="87" y="650"/>
                  <a:pt x="78" y="635"/>
                  <a:pt x="85" y="615"/>
                </a:cubicBezTo>
                <a:lnTo>
                  <a:pt x="85" y="615"/>
                </a:lnTo>
                <a:cubicBezTo>
                  <a:pt x="122" y="519"/>
                  <a:pt x="171" y="433"/>
                  <a:pt x="230" y="359"/>
                </a:cubicBezTo>
                <a:lnTo>
                  <a:pt x="186" y="316"/>
                </a:lnTo>
                <a:close/>
                <a:moveTo>
                  <a:pt x="626" y="82"/>
                </a:moveTo>
                <a:lnTo>
                  <a:pt x="626" y="82"/>
                </a:lnTo>
                <a:cubicBezTo>
                  <a:pt x="636" y="81"/>
                  <a:pt x="648" y="85"/>
                  <a:pt x="656" y="93"/>
                </a:cubicBezTo>
                <a:lnTo>
                  <a:pt x="656" y="95"/>
                </a:lnTo>
                <a:lnTo>
                  <a:pt x="752" y="187"/>
                </a:lnTo>
                <a:lnTo>
                  <a:pt x="752" y="187"/>
                </a:lnTo>
                <a:cubicBezTo>
                  <a:pt x="755" y="192"/>
                  <a:pt x="756" y="196"/>
                  <a:pt x="752" y="200"/>
                </a:cubicBezTo>
                <a:lnTo>
                  <a:pt x="624" y="326"/>
                </a:lnTo>
                <a:lnTo>
                  <a:pt x="624" y="326"/>
                </a:lnTo>
                <a:cubicBezTo>
                  <a:pt x="624" y="326"/>
                  <a:pt x="621" y="328"/>
                  <a:pt x="618" y="323"/>
                </a:cubicBezTo>
                <a:lnTo>
                  <a:pt x="527" y="233"/>
                </a:lnTo>
                <a:lnTo>
                  <a:pt x="509" y="241"/>
                </a:lnTo>
                <a:lnTo>
                  <a:pt x="509" y="241"/>
                </a:lnTo>
                <a:cubicBezTo>
                  <a:pt x="509" y="241"/>
                  <a:pt x="435" y="267"/>
                  <a:pt x="369" y="326"/>
                </a:cubicBezTo>
                <a:lnTo>
                  <a:pt x="314" y="270"/>
                </a:lnTo>
                <a:lnTo>
                  <a:pt x="314" y="270"/>
                </a:lnTo>
                <a:cubicBezTo>
                  <a:pt x="428" y="163"/>
                  <a:pt x="553" y="106"/>
                  <a:pt x="615" y="84"/>
                </a:cubicBezTo>
                <a:lnTo>
                  <a:pt x="616" y="84"/>
                </a:lnTo>
                <a:lnTo>
                  <a:pt x="616" y="84"/>
                </a:lnTo>
                <a:lnTo>
                  <a:pt x="616" y="84"/>
                </a:lnTo>
                <a:cubicBezTo>
                  <a:pt x="619" y="83"/>
                  <a:pt x="623" y="82"/>
                  <a:pt x="626" y="82"/>
                </a:cubicBezTo>
                <a:close/>
                <a:moveTo>
                  <a:pt x="43" y="0"/>
                </a:moveTo>
                <a:lnTo>
                  <a:pt x="0" y="43"/>
                </a:lnTo>
                <a:lnTo>
                  <a:pt x="227" y="270"/>
                </a:lnTo>
                <a:lnTo>
                  <a:pt x="270" y="313"/>
                </a:lnTo>
                <a:lnTo>
                  <a:pt x="326" y="369"/>
                </a:lnTo>
                <a:lnTo>
                  <a:pt x="326" y="369"/>
                </a:lnTo>
                <a:lnTo>
                  <a:pt x="793" y="835"/>
                </a:lnTo>
                <a:lnTo>
                  <a:pt x="836" y="792"/>
                </a:lnTo>
                <a:lnTo>
                  <a:pt x="412" y="369"/>
                </a:lnTo>
                <a:lnTo>
                  <a:pt x="412" y="369"/>
                </a:lnTo>
                <a:cubicBezTo>
                  <a:pt x="453" y="333"/>
                  <a:pt x="495" y="313"/>
                  <a:pt x="513" y="306"/>
                </a:cubicBezTo>
                <a:lnTo>
                  <a:pt x="575" y="367"/>
                </a:lnTo>
                <a:lnTo>
                  <a:pt x="575" y="367"/>
                </a:lnTo>
                <a:cubicBezTo>
                  <a:pt x="576" y="368"/>
                  <a:pt x="578" y="368"/>
                  <a:pt x="580" y="369"/>
                </a:cubicBezTo>
                <a:lnTo>
                  <a:pt x="573" y="375"/>
                </a:lnTo>
                <a:lnTo>
                  <a:pt x="597" y="375"/>
                </a:lnTo>
                <a:lnTo>
                  <a:pt x="597" y="375"/>
                </a:lnTo>
                <a:cubicBezTo>
                  <a:pt x="613" y="384"/>
                  <a:pt x="630" y="384"/>
                  <a:pt x="648" y="375"/>
                </a:cubicBezTo>
                <a:lnTo>
                  <a:pt x="648" y="375"/>
                </a:lnTo>
                <a:lnTo>
                  <a:pt x="648" y="375"/>
                </a:lnTo>
                <a:lnTo>
                  <a:pt x="648" y="375"/>
                </a:lnTo>
                <a:lnTo>
                  <a:pt x="648" y="375"/>
                </a:lnTo>
                <a:lnTo>
                  <a:pt x="648" y="375"/>
                </a:lnTo>
                <a:lnTo>
                  <a:pt x="661" y="375"/>
                </a:lnTo>
                <a:lnTo>
                  <a:pt x="799" y="241"/>
                </a:lnTo>
                <a:lnTo>
                  <a:pt x="800" y="239"/>
                </a:lnTo>
                <a:lnTo>
                  <a:pt x="800" y="239"/>
                </a:lnTo>
                <a:cubicBezTo>
                  <a:pt x="821" y="213"/>
                  <a:pt x="821" y="175"/>
                  <a:pt x="800" y="149"/>
                </a:cubicBezTo>
                <a:lnTo>
                  <a:pt x="799" y="148"/>
                </a:lnTo>
                <a:lnTo>
                  <a:pt x="699" y="52"/>
                </a:lnTo>
                <a:lnTo>
                  <a:pt x="701" y="54"/>
                </a:lnTo>
                <a:lnTo>
                  <a:pt x="701" y="54"/>
                </a:lnTo>
                <a:cubicBezTo>
                  <a:pt x="687" y="37"/>
                  <a:pt x="670" y="27"/>
                  <a:pt x="651" y="23"/>
                </a:cubicBezTo>
                <a:lnTo>
                  <a:pt x="651" y="23"/>
                </a:lnTo>
                <a:cubicBezTo>
                  <a:pt x="633" y="19"/>
                  <a:pt x="613" y="20"/>
                  <a:pt x="595" y="27"/>
                </a:cubicBezTo>
                <a:lnTo>
                  <a:pt x="595" y="27"/>
                </a:lnTo>
                <a:cubicBezTo>
                  <a:pt x="525" y="51"/>
                  <a:pt x="394" y="112"/>
                  <a:pt x="270" y="227"/>
                </a:cubicBezTo>
                <a:lnTo>
                  <a:pt x="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5" name="Freeform 336">
            <a:extLst>
              <a:ext uri="{FF2B5EF4-FFF2-40B4-BE49-F238E27FC236}">
                <a16:creationId xmlns:a16="http://schemas.microsoft.com/office/drawing/2014/main" id="{FB898984-675C-47E1-A0CC-1D5617DEC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8" y="9853516"/>
            <a:ext cx="717489" cy="442450"/>
          </a:xfrm>
          <a:custGeom>
            <a:avLst/>
            <a:gdLst>
              <a:gd name="T0" fmla="*/ 121 w 793"/>
              <a:gd name="T1" fmla="*/ 366 h 489"/>
              <a:gd name="T2" fmla="*/ 243 w 793"/>
              <a:gd name="T3" fmla="*/ 366 h 489"/>
              <a:gd name="T4" fmla="*/ 243 w 793"/>
              <a:gd name="T5" fmla="*/ 122 h 489"/>
              <a:gd name="T6" fmla="*/ 121 w 793"/>
              <a:gd name="T7" fmla="*/ 122 h 489"/>
              <a:gd name="T8" fmla="*/ 121 w 793"/>
              <a:gd name="T9" fmla="*/ 366 h 489"/>
              <a:gd name="T10" fmla="*/ 61 w 793"/>
              <a:gd name="T11" fmla="*/ 61 h 489"/>
              <a:gd name="T12" fmla="*/ 671 w 793"/>
              <a:gd name="T13" fmla="*/ 61 h 489"/>
              <a:gd name="T14" fmla="*/ 671 w 793"/>
              <a:gd name="T15" fmla="*/ 427 h 489"/>
              <a:gd name="T16" fmla="*/ 61 w 793"/>
              <a:gd name="T17" fmla="*/ 427 h 489"/>
              <a:gd name="T18" fmla="*/ 61 w 793"/>
              <a:gd name="T19" fmla="*/ 61 h 489"/>
              <a:gd name="T20" fmla="*/ 0 w 793"/>
              <a:gd name="T21" fmla="*/ 0 h 489"/>
              <a:gd name="T22" fmla="*/ 0 w 793"/>
              <a:gd name="T23" fmla="*/ 488 h 489"/>
              <a:gd name="T24" fmla="*/ 731 w 793"/>
              <a:gd name="T25" fmla="*/ 488 h 489"/>
              <a:gd name="T26" fmla="*/ 731 w 793"/>
              <a:gd name="T27" fmla="*/ 335 h 489"/>
              <a:gd name="T28" fmla="*/ 792 w 793"/>
              <a:gd name="T29" fmla="*/ 335 h 489"/>
              <a:gd name="T30" fmla="*/ 792 w 793"/>
              <a:gd name="T31" fmla="*/ 152 h 489"/>
              <a:gd name="T32" fmla="*/ 731 w 793"/>
              <a:gd name="T33" fmla="*/ 152 h 489"/>
              <a:gd name="T34" fmla="*/ 731 w 793"/>
              <a:gd name="T35" fmla="*/ 0 h 489"/>
              <a:gd name="T36" fmla="*/ 0 w 793"/>
              <a:gd name="T37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93" h="489">
                <a:moveTo>
                  <a:pt x="121" y="366"/>
                </a:moveTo>
                <a:lnTo>
                  <a:pt x="243" y="366"/>
                </a:lnTo>
                <a:lnTo>
                  <a:pt x="243" y="122"/>
                </a:lnTo>
                <a:lnTo>
                  <a:pt x="121" y="122"/>
                </a:lnTo>
                <a:lnTo>
                  <a:pt x="121" y="366"/>
                </a:lnTo>
                <a:close/>
                <a:moveTo>
                  <a:pt x="61" y="61"/>
                </a:moveTo>
                <a:lnTo>
                  <a:pt x="671" y="61"/>
                </a:lnTo>
                <a:lnTo>
                  <a:pt x="671" y="427"/>
                </a:lnTo>
                <a:lnTo>
                  <a:pt x="61" y="427"/>
                </a:lnTo>
                <a:lnTo>
                  <a:pt x="61" y="61"/>
                </a:lnTo>
                <a:close/>
                <a:moveTo>
                  <a:pt x="0" y="0"/>
                </a:moveTo>
                <a:lnTo>
                  <a:pt x="0" y="488"/>
                </a:lnTo>
                <a:lnTo>
                  <a:pt x="731" y="488"/>
                </a:lnTo>
                <a:lnTo>
                  <a:pt x="731" y="335"/>
                </a:lnTo>
                <a:lnTo>
                  <a:pt x="792" y="335"/>
                </a:lnTo>
                <a:lnTo>
                  <a:pt x="792" y="152"/>
                </a:lnTo>
                <a:lnTo>
                  <a:pt x="731" y="152"/>
                </a:lnTo>
                <a:lnTo>
                  <a:pt x="73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6" name="Freeform 337">
            <a:extLst>
              <a:ext uri="{FF2B5EF4-FFF2-40B4-BE49-F238E27FC236}">
                <a16:creationId xmlns:a16="http://schemas.microsoft.com/office/drawing/2014/main" id="{1CF53C98-876B-48A6-AF52-91107901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9199" y="6301944"/>
            <a:ext cx="669657" cy="717489"/>
          </a:xfrm>
          <a:custGeom>
            <a:avLst/>
            <a:gdLst>
              <a:gd name="T0" fmla="*/ 208 w 743"/>
              <a:gd name="T1" fmla="*/ 550 h 794"/>
              <a:gd name="T2" fmla="*/ 280 w 743"/>
              <a:gd name="T3" fmla="*/ 568 h 794"/>
              <a:gd name="T4" fmla="*/ 187 w 743"/>
              <a:gd name="T5" fmla="*/ 598 h 794"/>
              <a:gd name="T6" fmla="*/ 582 w 743"/>
              <a:gd name="T7" fmla="*/ 527 h 794"/>
              <a:gd name="T8" fmla="*/ 547 w 743"/>
              <a:gd name="T9" fmla="*/ 617 h 794"/>
              <a:gd name="T10" fmla="*/ 475 w 743"/>
              <a:gd name="T11" fmla="*/ 557 h 794"/>
              <a:gd name="T12" fmla="*/ 536 w 743"/>
              <a:gd name="T13" fmla="*/ 547 h 794"/>
              <a:gd name="T14" fmla="*/ 582 w 743"/>
              <a:gd name="T15" fmla="*/ 527 h 794"/>
              <a:gd name="T16" fmla="*/ 390 w 743"/>
              <a:gd name="T17" fmla="*/ 69 h 794"/>
              <a:gd name="T18" fmla="*/ 459 w 743"/>
              <a:gd name="T19" fmla="*/ 113 h 794"/>
              <a:gd name="T20" fmla="*/ 526 w 743"/>
              <a:gd name="T21" fmla="*/ 123 h 794"/>
              <a:gd name="T22" fmla="*/ 563 w 743"/>
              <a:gd name="T23" fmla="*/ 217 h 794"/>
              <a:gd name="T24" fmla="*/ 608 w 743"/>
              <a:gd name="T25" fmla="*/ 283 h 794"/>
              <a:gd name="T26" fmla="*/ 564 w 743"/>
              <a:gd name="T27" fmla="*/ 386 h 794"/>
              <a:gd name="T28" fmla="*/ 554 w 743"/>
              <a:gd name="T29" fmla="*/ 461 h 794"/>
              <a:gd name="T30" fmla="*/ 547 w 743"/>
              <a:gd name="T31" fmla="*/ 476 h 794"/>
              <a:gd name="T32" fmla="*/ 529 w 743"/>
              <a:gd name="T33" fmla="*/ 486 h 794"/>
              <a:gd name="T34" fmla="*/ 450 w 743"/>
              <a:gd name="T35" fmla="*/ 499 h 794"/>
              <a:gd name="T36" fmla="*/ 390 w 743"/>
              <a:gd name="T37" fmla="*/ 543 h 794"/>
              <a:gd name="T38" fmla="*/ 291 w 743"/>
              <a:gd name="T39" fmla="*/ 499 h 794"/>
              <a:gd name="T40" fmla="*/ 216 w 743"/>
              <a:gd name="T41" fmla="*/ 489 h 794"/>
              <a:gd name="T42" fmla="*/ 195 w 743"/>
              <a:gd name="T43" fmla="*/ 476 h 794"/>
              <a:gd name="T44" fmla="*/ 178 w 743"/>
              <a:gd name="T45" fmla="*/ 392 h 794"/>
              <a:gd name="T46" fmla="*/ 133 w 743"/>
              <a:gd name="T47" fmla="*/ 325 h 794"/>
              <a:gd name="T48" fmla="*/ 173 w 743"/>
              <a:gd name="T49" fmla="*/ 232 h 794"/>
              <a:gd name="T50" fmla="*/ 187 w 743"/>
              <a:gd name="T51" fmla="*/ 154 h 794"/>
              <a:gd name="T52" fmla="*/ 188 w 743"/>
              <a:gd name="T53" fmla="*/ 153 h 794"/>
              <a:gd name="T54" fmla="*/ 219 w 743"/>
              <a:gd name="T55" fmla="*/ 122 h 794"/>
              <a:gd name="T56" fmla="*/ 297 w 743"/>
              <a:gd name="T57" fmla="*/ 107 h 794"/>
              <a:gd name="T58" fmla="*/ 371 w 743"/>
              <a:gd name="T59" fmla="*/ 63 h 794"/>
              <a:gd name="T60" fmla="*/ 316 w 743"/>
              <a:gd name="T61" fmla="*/ 19 h 794"/>
              <a:gd name="T62" fmla="*/ 207 w 743"/>
              <a:gd name="T63" fmla="*/ 62 h 794"/>
              <a:gd name="T64" fmla="*/ 128 w 743"/>
              <a:gd name="T65" fmla="*/ 141 h 794"/>
              <a:gd name="T66" fmla="*/ 119 w 743"/>
              <a:gd name="T67" fmla="*/ 202 h 794"/>
              <a:gd name="T68" fmla="*/ 83 w 743"/>
              <a:gd name="T69" fmla="*/ 250 h 794"/>
              <a:gd name="T70" fmla="*/ 121 w 743"/>
              <a:gd name="T71" fmla="*/ 411 h 794"/>
              <a:gd name="T72" fmla="*/ 0 w 743"/>
              <a:gd name="T73" fmla="*/ 658 h 794"/>
              <a:gd name="T74" fmla="*/ 203 w 743"/>
              <a:gd name="T75" fmla="*/ 793 h 794"/>
              <a:gd name="T76" fmla="*/ 330 w 743"/>
              <a:gd name="T77" fmla="*/ 601 h 794"/>
              <a:gd name="T78" fmla="*/ 539 w 743"/>
              <a:gd name="T79" fmla="*/ 793 h 794"/>
              <a:gd name="T80" fmla="*/ 742 w 743"/>
              <a:gd name="T81" fmla="*/ 658 h 794"/>
              <a:gd name="T82" fmla="*/ 622 w 743"/>
              <a:gd name="T83" fmla="*/ 411 h 794"/>
              <a:gd name="T84" fmla="*/ 658 w 743"/>
              <a:gd name="T85" fmla="*/ 358 h 794"/>
              <a:gd name="T86" fmla="*/ 622 w 743"/>
              <a:gd name="T87" fmla="*/ 198 h 794"/>
              <a:gd name="T88" fmla="*/ 612 w 743"/>
              <a:gd name="T89" fmla="*/ 141 h 794"/>
              <a:gd name="T90" fmla="*/ 534 w 743"/>
              <a:gd name="T91" fmla="*/ 62 h 794"/>
              <a:gd name="T92" fmla="*/ 425 w 743"/>
              <a:gd name="T93" fmla="*/ 19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94">
                <a:moveTo>
                  <a:pt x="160" y="528"/>
                </a:moveTo>
                <a:lnTo>
                  <a:pt x="160" y="528"/>
                </a:lnTo>
                <a:cubicBezTo>
                  <a:pt x="173" y="540"/>
                  <a:pt x="189" y="547"/>
                  <a:pt x="208" y="550"/>
                </a:cubicBezTo>
                <a:lnTo>
                  <a:pt x="209" y="550"/>
                </a:lnTo>
                <a:lnTo>
                  <a:pt x="267" y="557"/>
                </a:lnTo>
                <a:lnTo>
                  <a:pt x="280" y="568"/>
                </a:lnTo>
                <a:lnTo>
                  <a:pt x="216" y="665"/>
                </a:lnTo>
                <a:lnTo>
                  <a:pt x="195" y="617"/>
                </a:lnTo>
                <a:lnTo>
                  <a:pt x="187" y="598"/>
                </a:lnTo>
                <a:lnTo>
                  <a:pt x="114" y="598"/>
                </a:lnTo>
                <a:lnTo>
                  <a:pt x="160" y="528"/>
                </a:lnTo>
                <a:close/>
                <a:moveTo>
                  <a:pt x="582" y="527"/>
                </a:moveTo>
                <a:lnTo>
                  <a:pt x="628" y="598"/>
                </a:lnTo>
                <a:lnTo>
                  <a:pt x="555" y="598"/>
                </a:lnTo>
                <a:lnTo>
                  <a:pt x="547" y="617"/>
                </a:lnTo>
                <a:lnTo>
                  <a:pt x="526" y="665"/>
                </a:lnTo>
                <a:lnTo>
                  <a:pt x="461" y="567"/>
                </a:lnTo>
                <a:lnTo>
                  <a:pt x="475" y="557"/>
                </a:lnTo>
                <a:lnTo>
                  <a:pt x="536" y="546"/>
                </a:lnTo>
                <a:lnTo>
                  <a:pt x="536" y="547"/>
                </a:lnTo>
                <a:lnTo>
                  <a:pt x="536" y="547"/>
                </a:lnTo>
                <a:cubicBezTo>
                  <a:pt x="536" y="547"/>
                  <a:pt x="537" y="546"/>
                  <a:pt x="538" y="546"/>
                </a:cubicBezTo>
                <a:lnTo>
                  <a:pt x="538" y="546"/>
                </a:lnTo>
                <a:cubicBezTo>
                  <a:pt x="554" y="544"/>
                  <a:pt x="569" y="536"/>
                  <a:pt x="582" y="527"/>
                </a:cubicBezTo>
                <a:close/>
                <a:moveTo>
                  <a:pt x="371" y="63"/>
                </a:moveTo>
                <a:lnTo>
                  <a:pt x="371" y="63"/>
                </a:lnTo>
                <a:cubicBezTo>
                  <a:pt x="377" y="63"/>
                  <a:pt x="384" y="64"/>
                  <a:pt x="390" y="69"/>
                </a:cubicBezTo>
                <a:lnTo>
                  <a:pt x="444" y="107"/>
                </a:lnTo>
                <a:lnTo>
                  <a:pt x="451" y="113"/>
                </a:lnTo>
                <a:lnTo>
                  <a:pt x="459" y="113"/>
                </a:lnTo>
                <a:lnTo>
                  <a:pt x="525" y="123"/>
                </a:lnTo>
                <a:lnTo>
                  <a:pt x="526" y="123"/>
                </a:lnTo>
                <a:lnTo>
                  <a:pt x="526" y="123"/>
                </a:lnTo>
                <a:cubicBezTo>
                  <a:pt x="540" y="124"/>
                  <a:pt x="549" y="134"/>
                  <a:pt x="551" y="148"/>
                </a:cubicBezTo>
                <a:lnTo>
                  <a:pt x="551" y="150"/>
                </a:lnTo>
                <a:lnTo>
                  <a:pt x="563" y="217"/>
                </a:lnTo>
                <a:lnTo>
                  <a:pt x="564" y="224"/>
                </a:lnTo>
                <a:lnTo>
                  <a:pt x="569" y="230"/>
                </a:lnTo>
                <a:lnTo>
                  <a:pt x="608" y="283"/>
                </a:lnTo>
                <a:lnTo>
                  <a:pt x="608" y="283"/>
                </a:lnTo>
                <a:cubicBezTo>
                  <a:pt x="615" y="294"/>
                  <a:pt x="616" y="311"/>
                  <a:pt x="607" y="326"/>
                </a:cubicBezTo>
                <a:lnTo>
                  <a:pt x="564" y="386"/>
                </a:lnTo>
                <a:lnTo>
                  <a:pt x="563" y="393"/>
                </a:lnTo>
                <a:lnTo>
                  <a:pt x="554" y="460"/>
                </a:lnTo>
                <a:lnTo>
                  <a:pt x="554" y="461"/>
                </a:lnTo>
                <a:lnTo>
                  <a:pt x="554" y="461"/>
                </a:lnTo>
                <a:cubicBezTo>
                  <a:pt x="553" y="467"/>
                  <a:pt x="551" y="471"/>
                  <a:pt x="549" y="474"/>
                </a:cubicBezTo>
                <a:lnTo>
                  <a:pt x="547" y="476"/>
                </a:lnTo>
                <a:lnTo>
                  <a:pt x="547" y="477"/>
                </a:lnTo>
                <a:lnTo>
                  <a:pt x="547" y="477"/>
                </a:lnTo>
                <a:cubicBezTo>
                  <a:pt x="543" y="482"/>
                  <a:pt x="537" y="485"/>
                  <a:pt x="529" y="486"/>
                </a:cubicBezTo>
                <a:lnTo>
                  <a:pt x="527" y="486"/>
                </a:lnTo>
                <a:lnTo>
                  <a:pt x="457" y="499"/>
                </a:lnTo>
                <a:lnTo>
                  <a:pt x="450" y="499"/>
                </a:lnTo>
                <a:lnTo>
                  <a:pt x="444" y="504"/>
                </a:lnTo>
                <a:lnTo>
                  <a:pt x="390" y="543"/>
                </a:lnTo>
                <a:lnTo>
                  <a:pt x="390" y="543"/>
                </a:lnTo>
                <a:cubicBezTo>
                  <a:pt x="380" y="550"/>
                  <a:pt x="362" y="552"/>
                  <a:pt x="347" y="542"/>
                </a:cubicBezTo>
                <a:lnTo>
                  <a:pt x="297" y="504"/>
                </a:lnTo>
                <a:lnTo>
                  <a:pt x="291" y="499"/>
                </a:lnTo>
                <a:lnTo>
                  <a:pt x="283" y="499"/>
                </a:lnTo>
                <a:lnTo>
                  <a:pt x="217" y="489"/>
                </a:lnTo>
                <a:lnTo>
                  <a:pt x="216" y="489"/>
                </a:lnTo>
                <a:lnTo>
                  <a:pt x="216" y="489"/>
                </a:lnTo>
                <a:cubicBezTo>
                  <a:pt x="206" y="488"/>
                  <a:pt x="199" y="483"/>
                  <a:pt x="195" y="476"/>
                </a:cubicBezTo>
                <a:lnTo>
                  <a:pt x="195" y="476"/>
                </a:lnTo>
                <a:cubicBezTo>
                  <a:pt x="192" y="473"/>
                  <a:pt x="191" y="468"/>
                  <a:pt x="190" y="464"/>
                </a:cubicBezTo>
                <a:lnTo>
                  <a:pt x="190" y="462"/>
                </a:lnTo>
                <a:lnTo>
                  <a:pt x="178" y="392"/>
                </a:lnTo>
                <a:lnTo>
                  <a:pt x="177" y="385"/>
                </a:lnTo>
                <a:lnTo>
                  <a:pt x="173" y="379"/>
                </a:lnTo>
                <a:lnTo>
                  <a:pt x="133" y="325"/>
                </a:lnTo>
                <a:lnTo>
                  <a:pt x="133" y="325"/>
                </a:lnTo>
                <a:cubicBezTo>
                  <a:pt x="127" y="315"/>
                  <a:pt x="125" y="296"/>
                  <a:pt x="134" y="282"/>
                </a:cubicBezTo>
                <a:lnTo>
                  <a:pt x="173" y="232"/>
                </a:lnTo>
                <a:lnTo>
                  <a:pt x="177" y="226"/>
                </a:lnTo>
                <a:lnTo>
                  <a:pt x="178" y="218"/>
                </a:lnTo>
                <a:lnTo>
                  <a:pt x="187" y="154"/>
                </a:lnTo>
                <a:lnTo>
                  <a:pt x="187" y="154"/>
                </a:lnTo>
                <a:cubicBezTo>
                  <a:pt x="187" y="154"/>
                  <a:pt x="188" y="154"/>
                  <a:pt x="188" y="153"/>
                </a:cubicBezTo>
                <a:lnTo>
                  <a:pt x="188" y="153"/>
                </a:lnTo>
                <a:cubicBezTo>
                  <a:pt x="191" y="139"/>
                  <a:pt x="203" y="127"/>
                  <a:pt x="218" y="123"/>
                </a:cubicBezTo>
                <a:lnTo>
                  <a:pt x="218" y="123"/>
                </a:lnTo>
                <a:cubicBezTo>
                  <a:pt x="219" y="123"/>
                  <a:pt x="219" y="122"/>
                  <a:pt x="219" y="122"/>
                </a:cubicBezTo>
                <a:lnTo>
                  <a:pt x="283" y="113"/>
                </a:lnTo>
                <a:lnTo>
                  <a:pt x="291" y="113"/>
                </a:lnTo>
                <a:lnTo>
                  <a:pt x="297" y="107"/>
                </a:lnTo>
                <a:lnTo>
                  <a:pt x="352" y="69"/>
                </a:lnTo>
                <a:lnTo>
                  <a:pt x="352" y="69"/>
                </a:lnTo>
                <a:cubicBezTo>
                  <a:pt x="356" y="64"/>
                  <a:pt x="364" y="63"/>
                  <a:pt x="371" y="63"/>
                </a:cubicBezTo>
                <a:close/>
                <a:moveTo>
                  <a:pt x="371" y="0"/>
                </a:moveTo>
                <a:lnTo>
                  <a:pt x="371" y="0"/>
                </a:lnTo>
                <a:cubicBezTo>
                  <a:pt x="352" y="0"/>
                  <a:pt x="333" y="7"/>
                  <a:pt x="316" y="19"/>
                </a:cubicBezTo>
                <a:lnTo>
                  <a:pt x="266" y="55"/>
                </a:lnTo>
                <a:lnTo>
                  <a:pt x="208" y="62"/>
                </a:lnTo>
                <a:lnTo>
                  <a:pt x="207" y="62"/>
                </a:lnTo>
                <a:lnTo>
                  <a:pt x="206" y="63"/>
                </a:lnTo>
                <a:lnTo>
                  <a:pt x="206" y="63"/>
                </a:lnTo>
                <a:cubicBezTo>
                  <a:pt x="167" y="71"/>
                  <a:pt x="137" y="102"/>
                  <a:pt x="128" y="141"/>
                </a:cubicBezTo>
                <a:lnTo>
                  <a:pt x="127" y="142"/>
                </a:lnTo>
                <a:lnTo>
                  <a:pt x="127" y="143"/>
                </a:lnTo>
                <a:lnTo>
                  <a:pt x="119" y="202"/>
                </a:lnTo>
                <a:lnTo>
                  <a:pt x="84" y="247"/>
                </a:lnTo>
                <a:lnTo>
                  <a:pt x="83" y="248"/>
                </a:lnTo>
                <a:lnTo>
                  <a:pt x="83" y="250"/>
                </a:lnTo>
                <a:lnTo>
                  <a:pt x="83" y="250"/>
                </a:lnTo>
                <a:cubicBezTo>
                  <a:pt x="62" y="283"/>
                  <a:pt x="61" y="327"/>
                  <a:pt x="84" y="360"/>
                </a:cubicBezTo>
                <a:lnTo>
                  <a:pt x="121" y="411"/>
                </a:lnTo>
                <a:lnTo>
                  <a:pt x="130" y="463"/>
                </a:lnTo>
                <a:lnTo>
                  <a:pt x="31" y="612"/>
                </a:lnTo>
                <a:lnTo>
                  <a:pt x="0" y="658"/>
                </a:lnTo>
                <a:lnTo>
                  <a:pt x="146" y="658"/>
                </a:lnTo>
                <a:lnTo>
                  <a:pt x="181" y="740"/>
                </a:lnTo>
                <a:lnTo>
                  <a:pt x="203" y="793"/>
                </a:lnTo>
                <a:lnTo>
                  <a:pt x="234" y="745"/>
                </a:lnTo>
                <a:lnTo>
                  <a:pt x="330" y="601"/>
                </a:lnTo>
                <a:lnTo>
                  <a:pt x="330" y="601"/>
                </a:lnTo>
                <a:cubicBezTo>
                  <a:pt x="356" y="612"/>
                  <a:pt x="386" y="613"/>
                  <a:pt x="411" y="601"/>
                </a:cubicBezTo>
                <a:lnTo>
                  <a:pt x="507" y="745"/>
                </a:lnTo>
                <a:lnTo>
                  <a:pt x="539" y="793"/>
                </a:lnTo>
                <a:lnTo>
                  <a:pt x="561" y="740"/>
                </a:lnTo>
                <a:lnTo>
                  <a:pt x="596" y="658"/>
                </a:lnTo>
                <a:lnTo>
                  <a:pt x="742" y="658"/>
                </a:lnTo>
                <a:lnTo>
                  <a:pt x="710" y="612"/>
                </a:lnTo>
                <a:lnTo>
                  <a:pt x="614" y="467"/>
                </a:lnTo>
                <a:lnTo>
                  <a:pt x="622" y="411"/>
                </a:lnTo>
                <a:lnTo>
                  <a:pt x="657" y="360"/>
                </a:lnTo>
                <a:lnTo>
                  <a:pt x="658" y="360"/>
                </a:lnTo>
                <a:lnTo>
                  <a:pt x="658" y="358"/>
                </a:lnTo>
                <a:lnTo>
                  <a:pt x="658" y="358"/>
                </a:lnTo>
                <a:cubicBezTo>
                  <a:pt x="680" y="324"/>
                  <a:pt x="681" y="281"/>
                  <a:pt x="657" y="248"/>
                </a:cubicBezTo>
                <a:lnTo>
                  <a:pt x="622" y="198"/>
                </a:lnTo>
                <a:lnTo>
                  <a:pt x="611" y="141"/>
                </a:lnTo>
                <a:lnTo>
                  <a:pt x="612" y="141"/>
                </a:lnTo>
                <a:lnTo>
                  <a:pt x="612" y="141"/>
                </a:lnTo>
                <a:lnTo>
                  <a:pt x="611" y="139"/>
                </a:lnTo>
                <a:lnTo>
                  <a:pt x="611" y="139"/>
                </a:lnTo>
                <a:cubicBezTo>
                  <a:pt x="605" y="99"/>
                  <a:pt x="574" y="67"/>
                  <a:pt x="534" y="62"/>
                </a:cubicBezTo>
                <a:lnTo>
                  <a:pt x="533" y="62"/>
                </a:lnTo>
                <a:lnTo>
                  <a:pt x="475" y="55"/>
                </a:lnTo>
                <a:lnTo>
                  <a:pt x="425" y="19"/>
                </a:lnTo>
                <a:lnTo>
                  <a:pt x="425" y="19"/>
                </a:lnTo>
                <a:cubicBezTo>
                  <a:pt x="409" y="7"/>
                  <a:pt x="390" y="0"/>
                  <a:pt x="3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7" name="Freeform 338">
            <a:extLst>
              <a:ext uri="{FF2B5EF4-FFF2-40B4-BE49-F238E27FC236}">
                <a16:creationId xmlns:a16="http://schemas.microsoft.com/office/drawing/2014/main" id="{16AE99DE-B834-48C5-9A04-72E5BE373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3187" y="9745894"/>
            <a:ext cx="661684" cy="661684"/>
          </a:xfrm>
          <a:custGeom>
            <a:avLst/>
            <a:gdLst>
              <a:gd name="T0" fmla="*/ 62 w 733"/>
              <a:gd name="T1" fmla="*/ 390 h 733"/>
              <a:gd name="T2" fmla="*/ 92 w 733"/>
              <a:gd name="T3" fmla="*/ 424 h 733"/>
              <a:gd name="T4" fmla="*/ 92 w 733"/>
              <a:gd name="T5" fmla="*/ 488 h 733"/>
              <a:gd name="T6" fmla="*/ 149 w 733"/>
              <a:gd name="T7" fmla="*/ 550 h 733"/>
              <a:gd name="T8" fmla="*/ 184 w 733"/>
              <a:gd name="T9" fmla="*/ 550 h 733"/>
              <a:gd name="T10" fmla="*/ 271 w 733"/>
              <a:gd name="T11" fmla="*/ 657 h 733"/>
              <a:gd name="T12" fmla="*/ 271 w 733"/>
              <a:gd name="T13" fmla="*/ 657 h 733"/>
              <a:gd name="T14" fmla="*/ 62 w 733"/>
              <a:gd name="T15" fmla="*/ 390 h 733"/>
              <a:gd name="T16" fmla="*/ 331 w 733"/>
              <a:gd name="T17" fmla="*/ 63 h 733"/>
              <a:gd name="T18" fmla="*/ 284 w 733"/>
              <a:gd name="T19" fmla="*/ 83 h 733"/>
              <a:gd name="T20" fmla="*/ 261 w 733"/>
              <a:gd name="T21" fmla="*/ 80 h 733"/>
              <a:gd name="T22" fmla="*/ 261 w 733"/>
              <a:gd name="T23" fmla="*/ 80 h 733"/>
              <a:gd name="T24" fmla="*/ 331 w 733"/>
              <a:gd name="T25" fmla="*/ 63 h 733"/>
              <a:gd name="T26" fmla="*/ 366 w 733"/>
              <a:gd name="T27" fmla="*/ 61 h 733"/>
              <a:gd name="T28" fmla="*/ 366 w 733"/>
              <a:gd name="T29" fmla="*/ 61 h 733"/>
              <a:gd name="T30" fmla="*/ 529 w 733"/>
              <a:gd name="T31" fmla="*/ 109 h 733"/>
              <a:gd name="T32" fmla="*/ 504 w 733"/>
              <a:gd name="T33" fmla="*/ 112 h 733"/>
              <a:gd name="T34" fmla="*/ 510 w 733"/>
              <a:gd name="T35" fmla="*/ 172 h 733"/>
              <a:gd name="T36" fmla="*/ 477 w 733"/>
              <a:gd name="T37" fmla="*/ 158 h 733"/>
              <a:gd name="T38" fmla="*/ 451 w 733"/>
              <a:gd name="T39" fmla="*/ 182 h 733"/>
              <a:gd name="T40" fmla="*/ 455 w 733"/>
              <a:gd name="T41" fmla="*/ 244 h 733"/>
              <a:gd name="T42" fmla="*/ 521 w 733"/>
              <a:gd name="T43" fmla="*/ 223 h 733"/>
              <a:gd name="T44" fmla="*/ 603 w 733"/>
              <a:gd name="T45" fmla="*/ 250 h 733"/>
              <a:gd name="T46" fmla="*/ 582 w 733"/>
              <a:gd name="T47" fmla="*/ 288 h 733"/>
              <a:gd name="T48" fmla="*/ 533 w 733"/>
              <a:gd name="T49" fmla="*/ 258 h 733"/>
              <a:gd name="T50" fmla="*/ 479 w 733"/>
              <a:gd name="T51" fmla="*/ 265 h 733"/>
              <a:gd name="T52" fmla="*/ 427 w 733"/>
              <a:gd name="T53" fmla="*/ 304 h 733"/>
              <a:gd name="T54" fmla="*/ 397 w 733"/>
              <a:gd name="T55" fmla="*/ 396 h 733"/>
              <a:gd name="T56" fmla="*/ 456 w 733"/>
              <a:gd name="T57" fmla="*/ 445 h 733"/>
              <a:gd name="T58" fmla="*/ 456 w 733"/>
              <a:gd name="T59" fmla="*/ 445 h 733"/>
              <a:gd name="T60" fmla="*/ 520 w 733"/>
              <a:gd name="T61" fmla="*/ 434 h 733"/>
              <a:gd name="T62" fmla="*/ 520 w 733"/>
              <a:gd name="T63" fmla="*/ 434 h 733"/>
              <a:gd name="T64" fmla="*/ 546 w 733"/>
              <a:gd name="T65" fmla="*/ 489 h 733"/>
              <a:gd name="T66" fmla="*/ 497 w 733"/>
              <a:gd name="T67" fmla="*/ 642 h 733"/>
              <a:gd name="T68" fmla="*/ 497 w 733"/>
              <a:gd name="T69" fmla="*/ 642 h 733"/>
              <a:gd name="T70" fmla="*/ 366 w 733"/>
              <a:gd name="T71" fmla="*/ 671 h 733"/>
              <a:gd name="T72" fmla="*/ 366 w 733"/>
              <a:gd name="T73" fmla="*/ 671 h 733"/>
              <a:gd name="T74" fmla="*/ 337 w 733"/>
              <a:gd name="T75" fmla="*/ 670 h 733"/>
              <a:gd name="T76" fmla="*/ 304 w 733"/>
              <a:gd name="T77" fmla="*/ 612 h 733"/>
              <a:gd name="T78" fmla="*/ 336 w 733"/>
              <a:gd name="T79" fmla="*/ 489 h 733"/>
              <a:gd name="T80" fmla="*/ 213 w 733"/>
              <a:gd name="T81" fmla="*/ 397 h 733"/>
              <a:gd name="T82" fmla="*/ 100 w 733"/>
              <a:gd name="T83" fmla="*/ 397 h 733"/>
              <a:gd name="T84" fmla="*/ 70 w 733"/>
              <a:gd name="T85" fmla="*/ 337 h 733"/>
              <a:gd name="T86" fmla="*/ 153 w 733"/>
              <a:gd name="T87" fmla="*/ 272 h 733"/>
              <a:gd name="T88" fmla="*/ 274 w 733"/>
              <a:gd name="T89" fmla="*/ 214 h 733"/>
              <a:gd name="T90" fmla="*/ 256 w 733"/>
              <a:gd name="T91" fmla="*/ 133 h 733"/>
              <a:gd name="T92" fmla="*/ 308 w 733"/>
              <a:gd name="T93" fmla="*/ 121 h 733"/>
              <a:gd name="T94" fmla="*/ 333 w 733"/>
              <a:gd name="T95" fmla="*/ 156 h 733"/>
              <a:gd name="T96" fmla="*/ 425 w 733"/>
              <a:gd name="T97" fmla="*/ 139 h 733"/>
              <a:gd name="T98" fmla="*/ 409 w 733"/>
              <a:gd name="T99" fmla="*/ 68 h 733"/>
              <a:gd name="T100" fmla="*/ 341 w 733"/>
              <a:gd name="T101" fmla="*/ 63 h 733"/>
              <a:gd name="T102" fmla="*/ 341 w 733"/>
              <a:gd name="T103" fmla="*/ 63 h 733"/>
              <a:gd name="T104" fmla="*/ 366 w 733"/>
              <a:gd name="T105" fmla="*/ 61 h 733"/>
              <a:gd name="T106" fmla="*/ 366 w 733"/>
              <a:gd name="T107" fmla="*/ 0 h 733"/>
              <a:gd name="T108" fmla="*/ 366 w 733"/>
              <a:gd name="T109" fmla="*/ 0 h 733"/>
              <a:gd name="T110" fmla="*/ 0 w 733"/>
              <a:gd name="T111" fmla="*/ 366 h 733"/>
              <a:gd name="T112" fmla="*/ 0 w 733"/>
              <a:gd name="T113" fmla="*/ 366 h 733"/>
              <a:gd name="T114" fmla="*/ 366 w 733"/>
              <a:gd name="T115" fmla="*/ 732 h 733"/>
              <a:gd name="T116" fmla="*/ 366 w 733"/>
              <a:gd name="T117" fmla="*/ 732 h 733"/>
              <a:gd name="T118" fmla="*/ 732 w 733"/>
              <a:gd name="T119" fmla="*/ 366 h 733"/>
              <a:gd name="T120" fmla="*/ 732 w 733"/>
              <a:gd name="T121" fmla="*/ 366 h 733"/>
              <a:gd name="T122" fmla="*/ 366 w 733"/>
              <a:gd name="T123" fmla="*/ 0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3" h="733">
                <a:moveTo>
                  <a:pt x="62" y="390"/>
                </a:moveTo>
                <a:lnTo>
                  <a:pt x="92" y="424"/>
                </a:lnTo>
                <a:lnTo>
                  <a:pt x="92" y="488"/>
                </a:lnTo>
                <a:lnTo>
                  <a:pt x="149" y="550"/>
                </a:lnTo>
                <a:lnTo>
                  <a:pt x="184" y="550"/>
                </a:lnTo>
                <a:lnTo>
                  <a:pt x="271" y="657"/>
                </a:lnTo>
                <a:lnTo>
                  <a:pt x="271" y="657"/>
                </a:lnTo>
                <a:cubicBezTo>
                  <a:pt x="156" y="620"/>
                  <a:pt x="73" y="516"/>
                  <a:pt x="62" y="390"/>
                </a:cubicBezTo>
                <a:close/>
                <a:moveTo>
                  <a:pt x="331" y="63"/>
                </a:moveTo>
                <a:lnTo>
                  <a:pt x="284" y="83"/>
                </a:lnTo>
                <a:lnTo>
                  <a:pt x="261" y="80"/>
                </a:lnTo>
                <a:lnTo>
                  <a:pt x="261" y="80"/>
                </a:lnTo>
                <a:cubicBezTo>
                  <a:pt x="283" y="71"/>
                  <a:pt x="307" y="66"/>
                  <a:pt x="331" y="63"/>
                </a:cubicBezTo>
                <a:close/>
                <a:moveTo>
                  <a:pt x="366" y="61"/>
                </a:moveTo>
                <a:lnTo>
                  <a:pt x="366" y="61"/>
                </a:lnTo>
                <a:cubicBezTo>
                  <a:pt x="426" y="61"/>
                  <a:pt x="481" y="79"/>
                  <a:pt x="529" y="109"/>
                </a:cubicBezTo>
                <a:lnTo>
                  <a:pt x="504" y="112"/>
                </a:lnTo>
                <a:lnTo>
                  <a:pt x="510" y="172"/>
                </a:lnTo>
                <a:lnTo>
                  <a:pt x="477" y="158"/>
                </a:lnTo>
                <a:lnTo>
                  <a:pt x="451" y="182"/>
                </a:lnTo>
                <a:lnTo>
                  <a:pt x="455" y="244"/>
                </a:lnTo>
                <a:lnTo>
                  <a:pt x="521" y="223"/>
                </a:lnTo>
                <a:lnTo>
                  <a:pt x="603" y="250"/>
                </a:lnTo>
                <a:lnTo>
                  <a:pt x="582" y="288"/>
                </a:lnTo>
                <a:lnTo>
                  <a:pt x="533" y="258"/>
                </a:lnTo>
                <a:lnTo>
                  <a:pt x="479" y="265"/>
                </a:lnTo>
                <a:lnTo>
                  <a:pt x="427" y="304"/>
                </a:lnTo>
                <a:lnTo>
                  <a:pt x="397" y="396"/>
                </a:lnTo>
                <a:lnTo>
                  <a:pt x="456" y="445"/>
                </a:lnTo>
                <a:lnTo>
                  <a:pt x="456" y="445"/>
                </a:lnTo>
                <a:cubicBezTo>
                  <a:pt x="456" y="445"/>
                  <a:pt x="517" y="434"/>
                  <a:pt x="520" y="434"/>
                </a:cubicBezTo>
                <a:lnTo>
                  <a:pt x="520" y="434"/>
                </a:lnTo>
                <a:cubicBezTo>
                  <a:pt x="523" y="434"/>
                  <a:pt x="546" y="489"/>
                  <a:pt x="546" y="489"/>
                </a:cubicBezTo>
                <a:lnTo>
                  <a:pt x="497" y="642"/>
                </a:lnTo>
                <a:lnTo>
                  <a:pt x="497" y="642"/>
                </a:lnTo>
                <a:cubicBezTo>
                  <a:pt x="458" y="661"/>
                  <a:pt x="413" y="671"/>
                  <a:pt x="366" y="671"/>
                </a:cubicBezTo>
                <a:lnTo>
                  <a:pt x="366" y="671"/>
                </a:lnTo>
                <a:cubicBezTo>
                  <a:pt x="356" y="671"/>
                  <a:pt x="347" y="670"/>
                  <a:pt x="337" y="670"/>
                </a:cubicBezTo>
                <a:lnTo>
                  <a:pt x="304" y="612"/>
                </a:lnTo>
                <a:lnTo>
                  <a:pt x="336" y="489"/>
                </a:lnTo>
                <a:lnTo>
                  <a:pt x="213" y="397"/>
                </a:lnTo>
                <a:lnTo>
                  <a:pt x="100" y="397"/>
                </a:lnTo>
                <a:lnTo>
                  <a:pt x="70" y="337"/>
                </a:lnTo>
                <a:lnTo>
                  <a:pt x="153" y="272"/>
                </a:lnTo>
                <a:lnTo>
                  <a:pt x="274" y="214"/>
                </a:lnTo>
                <a:lnTo>
                  <a:pt x="256" y="133"/>
                </a:lnTo>
                <a:lnTo>
                  <a:pt x="308" y="121"/>
                </a:lnTo>
                <a:lnTo>
                  <a:pt x="333" y="156"/>
                </a:lnTo>
                <a:lnTo>
                  <a:pt x="425" y="139"/>
                </a:lnTo>
                <a:lnTo>
                  <a:pt x="409" y="68"/>
                </a:lnTo>
                <a:lnTo>
                  <a:pt x="341" y="63"/>
                </a:lnTo>
                <a:lnTo>
                  <a:pt x="341" y="63"/>
                </a:lnTo>
                <a:cubicBezTo>
                  <a:pt x="349" y="63"/>
                  <a:pt x="357" y="61"/>
                  <a:pt x="366" y="61"/>
                </a:cubicBezTo>
                <a:close/>
                <a:moveTo>
                  <a:pt x="366" y="0"/>
                </a:moveTo>
                <a:lnTo>
                  <a:pt x="366" y="0"/>
                </a:lnTo>
                <a:cubicBezTo>
                  <a:pt x="163" y="0"/>
                  <a:pt x="0" y="164"/>
                  <a:pt x="0" y="366"/>
                </a:cubicBezTo>
                <a:lnTo>
                  <a:pt x="0" y="366"/>
                </a:lnTo>
                <a:cubicBezTo>
                  <a:pt x="0" y="568"/>
                  <a:pt x="163" y="732"/>
                  <a:pt x="366" y="732"/>
                </a:cubicBezTo>
                <a:lnTo>
                  <a:pt x="366" y="732"/>
                </a:lnTo>
                <a:cubicBezTo>
                  <a:pt x="567" y="732"/>
                  <a:pt x="732" y="568"/>
                  <a:pt x="732" y="366"/>
                </a:cubicBezTo>
                <a:lnTo>
                  <a:pt x="732" y="366"/>
                </a:lnTo>
                <a:cubicBezTo>
                  <a:pt x="732" y="164"/>
                  <a:pt x="567" y="0"/>
                  <a:pt x="3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C72EECE-0DCC-415D-B00C-71FAC71CCF03}"/>
              </a:ext>
            </a:extLst>
          </p:cNvPr>
          <p:cNvSpPr txBox="1"/>
          <p:nvPr/>
        </p:nvSpPr>
        <p:spPr>
          <a:xfrm>
            <a:off x="6641321" y="1035226"/>
            <a:ext cx="11095025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bg1"/>
                </a:solidFill>
                <a:latin typeface="Raleway" panose="020B0503030101060003" pitchFamily="34" charset="0"/>
              </a:rPr>
              <a:t>Comparison Infographic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1F8253B-E209-4002-9D25-C883B7CE9121}"/>
              </a:ext>
            </a:extLst>
          </p:cNvPr>
          <p:cNvSpPr txBox="1"/>
          <p:nvPr/>
        </p:nvSpPr>
        <p:spPr>
          <a:xfrm>
            <a:off x="7752353" y="2310018"/>
            <a:ext cx="8872943" cy="588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 dirty="0">
                <a:solidFill>
                  <a:schemeClr val="bg1"/>
                </a:solidFill>
                <a:latin typeface="Raleway" panose="020B0503030101060003" pitchFamily="34" charset="0"/>
              </a:rPr>
              <a:t> Not everyone falls into success with their first try.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4E2954D-2954-412E-8754-2097741DE69D}"/>
              </a:ext>
            </a:extLst>
          </p:cNvPr>
          <p:cNvSpPr txBox="1"/>
          <p:nvPr/>
        </p:nvSpPr>
        <p:spPr>
          <a:xfrm>
            <a:off x="5832348" y="4459275"/>
            <a:ext cx="3466236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 spc="-330" dirty="0">
                <a:solidFill>
                  <a:schemeClr val="bg1"/>
                </a:solidFill>
                <a:latin typeface="Raleway" panose="020B0503030101060003" pitchFamily="34" charset="0"/>
              </a:rPr>
              <a:t>Negative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85A5BA0-E80B-47F9-BA6A-DF5933F0E002}"/>
              </a:ext>
            </a:extLst>
          </p:cNvPr>
          <p:cNvSpPr txBox="1"/>
          <p:nvPr/>
        </p:nvSpPr>
        <p:spPr>
          <a:xfrm>
            <a:off x="5832348" y="5954101"/>
            <a:ext cx="3555492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Communication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8CE5DBE-9533-4292-8441-A13D51761A33}"/>
              </a:ext>
            </a:extLst>
          </p:cNvPr>
          <p:cNvSpPr txBox="1"/>
          <p:nvPr/>
        </p:nvSpPr>
        <p:spPr>
          <a:xfrm>
            <a:off x="5832348" y="6693400"/>
            <a:ext cx="3555492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30" dirty="0">
                <a:solidFill>
                  <a:schemeClr val="bg1"/>
                </a:solidFill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CD3C332-B969-4E9F-9CB6-9AD3F7956072}"/>
              </a:ext>
            </a:extLst>
          </p:cNvPr>
          <p:cNvSpPr txBox="1"/>
          <p:nvPr/>
        </p:nvSpPr>
        <p:spPr>
          <a:xfrm>
            <a:off x="5832348" y="8939011"/>
            <a:ext cx="3555492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Energy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A49C6BA-517A-4272-827E-FE1436B96537}"/>
              </a:ext>
            </a:extLst>
          </p:cNvPr>
          <p:cNvSpPr txBox="1"/>
          <p:nvPr/>
        </p:nvSpPr>
        <p:spPr>
          <a:xfrm>
            <a:off x="5832348" y="9678310"/>
            <a:ext cx="3555492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30" dirty="0">
                <a:solidFill>
                  <a:schemeClr val="bg1"/>
                </a:solidFill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D7DE3AA-813C-40FD-B018-E701DFA42642}"/>
              </a:ext>
            </a:extLst>
          </p:cNvPr>
          <p:cNvSpPr txBox="1"/>
          <p:nvPr/>
        </p:nvSpPr>
        <p:spPr>
          <a:xfrm>
            <a:off x="14987628" y="4459275"/>
            <a:ext cx="3466236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6000" b="1" spc="-330" dirty="0">
                <a:solidFill>
                  <a:schemeClr val="bg1"/>
                </a:solidFill>
                <a:latin typeface="Raleway" panose="020B0503030101060003" pitchFamily="34" charset="0"/>
              </a:rPr>
              <a:t>Positive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DB84777-E816-4828-9C2A-A7301C4E28D3}"/>
              </a:ext>
            </a:extLst>
          </p:cNvPr>
          <p:cNvSpPr txBox="1"/>
          <p:nvPr/>
        </p:nvSpPr>
        <p:spPr>
          <a:xfrm>
            <a:off x="14987628" y="5954101"/>
            <a:ext cx="3555492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Goals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10BB418-90D5-440B-B4EB-A1BF94519A1A}"/>
              </a:ext>
            </a:extLst>
          </p:cNvPr>
          <p:cNvSpPr txBox="1"/>
          <p:nvPr/>
        </p:nvSpPr>
        <p:spPr>
          <a:xfrm>
            <a:off x="14987628" y="6693400"/>
            <a:ext cx="3555492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30" dirty="0">
                <a:solidFill>
                  <a:schemeClr val="bg1"/>
                </a:solidFill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5484B8C-2AE8-4527-AC4E-B29C7DBC42A7}"/>
              </a:ext>
            </a:extLst>
          </p:cNvPr>
          <p:cNvSpPr txBox="1"/>
          <p:nvPr/>
        </p:nvSpPr>
        <p:spPr>
          <a:xfrm>
            <a:off x="14987628" y="8939011"/>
            <a:ext cx="3555492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International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830B892-2131-49F4-9404-D6DBCE7D7E39}"/>
              </a:ext>
            </a:extLst>
          </p:cNvPr>
          <p:cNvSpPr txBox="1"/>
          <p:nvPr/>
        </p:nvSpPr>
        <p:spPr>
          <a:xfrm>
            <a:off x="14987628" y="9678310"/>
            <a:ext cx="3555492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30" dirty="0">
                <a:solidFill>
                  <a:schemeClr val="bg1"/>
                </a:solidFill>
                <a:latin typeface="Raleway Light" panose="020B0403030101060003" pitchFamily="34" charset="0"/>
              </a:rPr>
              <a:t>Put your data, pick any infographic, customize it, and done. </a:t>
            </a:r>
          </a:p>
        </p:txBody>
      </p:sp>
    </p:spTree>
    <p:extLst>
      <p:ext uri="{BB962C8B-B14F-4D97-AF65-F5344CB8AC3E}">
        <p14:creationId xmlns:p14="http://schemas.microsoft.com/office/powerpoint/2010/main" val="907949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Comparison Infographics S2">
      <a:dk1>
        <a:srgbClr val="747A94"/>
      </a:dk1>
      <a:lt1>
        <a:srgbClr val="FFFFFF"/>
      </a:lt1>
      <a:dk2>
        <a:srgbClr val="111340"/>
      </a:dk2>
      <a:lt2>
        <a:srgbClr val="FFFFFF"/>
      </a:lt2>
      <a:accent1>
        <a:srgbClr val="2C5683"/>
      </a:accent1>
      <a:accent2>
        <a:srgbClr val="FF5E55"/>
      </a:accent2>
      <a:accent3>
        <a:srgbClr val="FF9433"/>
      </a:accent3>
      <a:accent4>
        <a:srgbClr val="FFBA00"/>
      </a:accent4>
      <a:accent5>
        <a:srgbClr val="00C9D6"/>
      </a:accent5>
      <a:accent6>
        <a:srgbClr val="DCDFE1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83368</TotalTime>
  <Words>1064</Words>
  <Application>Microsoft Office PowerPoint</Application>
  <PresentationFormat>Custom</PresentationFormat>
  <Paragraphs>230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Raleway</vt:lpstr>
      <vt:lpstr>Raleway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Isabella Moncada</dc:creator>
  <cp:keywords/>
  <dc:description/>
  <cp:lastModifiedBy>Isabella Moncada</cp:lastModifiedBy>
  <cp:revision>9794</cp:revision>
  <cp:lastPrinted>2019-09-18T23:04:43Z</cp:lastPrinted>
  <dcterms:created xsi:type="dcterms:W3CDTF">2014-11-12T21:47:38Z</dcterms:created>
  <dcterms:modified xsi:type="dcterms:W3CDTF">2020-07-08T19:36:15Z</dcterms:modified>
  <cp:category/>
</cp:coreProperties>
</file>